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9" r:id="rId6"/>
    <p:sldId id="334" r:id="rId7"/>
  </p:sldIdLst>
  <p:sldSz cx="16256000" cy="9956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963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136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F00"/>
    <a:srgbClr val="5AC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CE521-5F07-4D58-B8D5-4123E6C16955}" v="69" dt="2020-05-14T08:31:55.6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6" y="66"/>
      </p:cViewPr>
      <p:guideLst>
        <p:guide orient="horz" pos="3136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34100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3222624" y="1942306"/>
            <a:ext cx="9810751" cy="3095626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222624" y="5121275"/>
            <a:ext cx="9810751" cy="1059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2924968" y="2847181"/>
            <a:ext cx="10406064" cy="5893594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quarter" idx="13"/>
          </p:nvPr>
        </p:nvSpPr>
        <p:spPr>
          <a:xfrm>
            <a:off x="8330406" y="2847181"/>
            <a:ext cx="5000626" cy="5893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924968" y="2847181"/>
            <a:ext cx="5000626" cy="5893594"/>
          </a:xfrm>
          <a:prstGeom prst="rect">
            <a:avLst/>
          </a:prstGeom>
        </p:spPr>
        <p:txBody>
          <a:bodyPr/>
          <a:lstStyle>
            <a:lvl1pPr marL="318407" indent="-318407">
              <a:spcBef>
                <a:spcPts val="3200"/>
              </a:spcBef>
              <a:defRPr sz="2600"/>
            </a:lvl1pPr>
            <a:lvl2pPr marL="661307" indent="-318407">
              <a:spcBef>
                <a:spcPts val="3200"/>
              </a:spcBef>
              <a:defRPr sz="2600"/>
            </a:lvl2pPr>
            <a:lvl3pPr marL="1004207" indent="-318407">
              <a:spcBef>
                <a:spcPts val="3200"/>
              </a:spcBef>
              <a:defRPr sz="2600"/>
            </a:lvl3pPr>
            <a:lvl4pPr marL="1347107" indent="-318407">
              <a:spcBef>
                <a:spcPts val="3200"/>
              </a:spcBef>
              <a:defRPr sz="2600"/>
            </a:lvl4pPr>
            <a:lvl5pPr marL="1690007" indent="-318407">
              <a:spcBef>
                <a:spcPts val="3200"/>
              </a:spcBef>
              <a:defRPr sz="2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8330406" y="5180806"/>
            <a:ext cx="5000626" cy="35361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8336235" y="1239837"/>
            <a:ext cx="5000626" cy="35361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2924968" y="1239837"/>
            <a:ext cx="5000626" cy="74771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3222624" y="6371431"/>
            <a:ext cx="9810751" cy="47625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3222624" y="4363243"/>
            <a:ext cx="9810751" cy="7302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2031999" y="406399"/>
            <a:ext cx="12192001" cy="9144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>
            <a:spLocks noGrp="1"/>
          </p:cNvSpPr>
          <p:nvPr>
            <p:ph type="body" idx="1"/>
          </p:nvPr>
        </p:nvSpPr>
        <p:spPr>
          <a:xfrm>
            <a:off x="2924968" y="1597024"/>
            <a:ext cx="10406064" cy="6762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625" tIns="47625" rIns="47625" bIns="47625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2924968" y="823118"/>
            <a:ext cx="10406064" cy="2024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625" tIns="47625" rIns="47625" bIns="47625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955092" y="9080103"/>
            <a:ext cx="333910" cy="336551"/>
          </a:xfrm>
          <a:prstGeom prst="rect">
            <a:avLst/>
          </a:prstGeom>
          <a:ln w="3175">
            <a:miter lim="400000"/>
          </a:ln>
        </p:spPr>
        <p:txBody>
          <a:bodyPr wrap="none" lIns="47625" tIns="47625" rIns="47625" bIns="47625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9637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96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sino.guru/golden-boot-play-free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8007" cy="9956800"/>
          </a:xfrm>
          <a:prstGeom prst="rect">
            <a:avLst/>
          </a:prstGeom>
          <a:ln w="3175">
            <a:miter lim="400000"/>
          </a:ln>
        </p:spPr>
      </p:pic>
      <p:pic>
        <p:nvPicPr>
          <p:cNvPr id="120" name="影像" descr="影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29" y="4669518"/>
            <a:ext cx="2328045" cy="465608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線條"/>
          <p:cNvSpPr/>
          <p:nvPr/>
        </p:nvSpPr>
        <p:spPr>
          <a:xfrm flipV="1">
            <a:off x="4127499" y="4472030"/>
            <a:ext cx="1" cy="83518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7625" tIns="47625" rIns="47625" bIns="47625" anchor="ctr"/>
          <a:lstStyle/>
          <a:p>
            <a:pPr>
              <a:defRPr sz="2200"/>
            </a:pPr>
            <a:endParaRPr/>
          </a:p>
        </p:txBody>
      </p:sp>
      <p:sp>
        <p:nvSpPr>
          <p:cNvPr id="122" name="SPACEWAR…"/>
          <p:cNvSpPr txBox="1"/>
          <p:nvPr/>
        </p:nvSpPr>
        <p:spPr>
          <a:xfrm>
            <a:off x="4621436" y="4228812"/>
            <a:ext cx="4683975" cy="10342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7625" tIns="47625" rIns="47625" bIns="47625">
            <a:spAutoFit/>
          </a:bodyPr>
          <a:lstStyle/>
          <a:p>
            <a:pPr algn="l">
              <a:lnSpc>
                <a:spcPct val="140000"/>
              </a:lnSpc>
              <a:defRPr sz="4800">
                <a:solidFill>
                  <a:srgbClr val="00B2BF"/>
                </a:solidFill>
                <a:latin typeface="Gotham Bold"/>
                <a:ea typeface="Gotham Bold"/>
                <a:cs typeface="Gotham Bold"/>
                <a:sym typeface="Gotham Bold"/>
              </a:defRPr>
            </a:pPr>
            <a:r>
              <a:rPr lang="en-US" dirty="0"/>
              <a:t>New Game Survey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88" y="957984"/>
            <a:ext cx="274393" cy="457321"/>
          </a:xfrm>
          <a:prstGeom prst="rect">
            <a:avLst/>
          </a:prstGeom>
          <a:ln w="3175">
            <a:miter lim="400000"/>
          </a:ln>
        </p:spPr>
      </p:pic>
      <p:sp>
        <p:nvSpPr>
          <p:cNvPr id="132" name="發展軌跡…"/>
          <p:cNvSpPr txBox="1"/>
          <p:nvPr/>
        </p:nvSpPr>
        <p:spPr>
          <a:xfrm>
            <a:off x="1845285" y="803326"/>
            <a:ext cx="6282715" cy="7666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3737" tIns="43737" rIns="43737" bIns="43737">
            <a:spAutoFit/>
          </a:bodyPr>
          <a:lstStyle/>
          <a:p>
            <a:pPr algn="l">
              <a:defRPr sz="4800">
                <a:solidFill>
                  <a:srgbClr val="1E1E1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sz="4408" dirty="0"/>
              <a:t>Golden Boot</a:t>
            </a:r>
          </a:p>
        </p:txBody>
      </p:sp>
      <p:sp>
        <p:nvSpPr>
          <p:cNvPr id="133" name="塞席爾商創曼有限公司  INITEX.CO.LTD"/>
          <p:cNvSpPr txBox="1"/>
          <p:nvPr/>
        </p:nvSpPr>
        <p:spPr>
          <a:xfrm>
            <a:off x="1116139" y="8958609"/>
            <a:ext cx="2592219" cy="2719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3737" tIns="43737" rIns="43737" bIns="43737" anchor="ctr">
            <a:spAutoFit/>
          </a:bodyPr>
          <a:lstStyle/>
          <a:p>
            <a:pPr>
              <a:defRPr sz="1300">
                <a:solidFill>
                  <a:srgbClr val="00B2BF"/>
                </a:solidFill>
              </a:defRPr>
            </a:pPr>
            <a:r>
              <a:rPr sz="1193">
                <a:latin typeface="PingFang TC Semibold"/>
                <a:ea typeface="PingFang TC Semibold"/>
                <a:cs typeface="PingFang TC Semibold"/>
                <a:sym typeface="PingFang TC Semibold"/>
              </a:rPr>
              <a:t>塞席爾商創曼有限公司</a:t>
            </a:r>
            <a:r>
              <a:rPr sz="1193"/>
              <a:t>  </a:t>
            </a:r>
            <a:r>
              <a:rPr sz="1193">
                <a:latin typeface="Gotham Medium"/>
                <a:ea typeface="Gotham Medium"/>
                <a:cs typeface="Gotham Medium"/>
                <a:sym typeface="Gotham Medium"/>
              </a:rPr>
              <a:t>INITEX.CO.LTD</a:t>
            </a:r>
          </a:p>
        </p:txBody>
      </p:sp>
      <p:sp>
        <p:nvSpPr>
          <p:cNvPr id="134" name="02 | 30"/>
          <p:cNvSpPr txBox="1"/>
          <p:nvPr/>
        </p:nvSpPr>
        <p:spPr>
          <a:xfrm>
            <a:off x="14432143" y="8899888"/>
            <a:ext cx="711896" cy="342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3737" tIns="43737" rIns="43737" bIns="43737" anchor="ctr">
            <a:spAutoFit/>
          </a:bodyPr>
          <a:lstStyle/>
          <a:p>
            <a:pPr algn="r">
              <a:defRPr sz="1800">
                <a:solidFill>
                  <a:srgbClr val="00B2BF"/>
                </a:solidFill>
              </a:defRPr>
            </a:pPr>
            <a:r>
              <a:rPr sz="1653">
                <a:solidFill>
                  <a:srgbClr val="DADF00"/>
                </a:solidFill>
                <a:latin typeface="Gotham Medium"/>
                <a:ea typeface="Gotham Medium"/>
                <a:cs typeface="Gotham Medium"/>
                <a:sym typeface="Gotham Medium"/>
              </a:rPr>
              <a:t>0</a:t>
            </a:r>
            <a:r>
              <a:rPr lang="en-US" altLang="zh-TW" sz="1653">
                <a:solidFill>
                  <a:srgbClr val="DADF00"/>
                </a:solidFill>
                <a:latin typeface="Gotham Medium"/>
                <a:ea typeface="Gotham Medium"/>
                <a:cs typeface="Gotham Medium"/>
                <a:sym typeface="Gotham Medium"/>
              </a:rPr>
              <a:t>1</a:t>
            </a:r>
            <a:r>
              <a:rPr sz="1653">
                <a:latin typeface="Gotham Medium"/>
                <a:ea typeface="Gotham Medium"/>
                <a:cs typeface="Gotham Medium"/>
                <a:sym typeface="Gotham Medium"/>
              </a:rPr>
              <a:t> | </a:t>
            </a:r>
            <a:r>
              <a:rPr lang="en-US" altLang="zh-TW" sz="1653">
                <a:latin typeface="Gotham Medium"/>
                <a:ea typeface="Gotham Medium"/>
                <a:cs typeface="Gotham Medium"/>
                <a:sym typeface="Gotham Medium"/>
              </a:rPr>
              <a:t>08</a:t>
            </a:r>
            <a:endParaRPr sz="1653">
              <a:latin typeface="Gotham Medium"/>
              <a:ea typeface="Gotham Medium"/>
              <a:cs typeface="Gotham Medium"/>
              <a:sym typeface="Gotham Medium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039301-EF55-4C58-9AA9-F9FEDC50E647}"/>
              </a:ext>
            </a:extLst>
          </p:cNvPr>
          <p:cNvSpPr txBox="1"/>
          <p:nvPr/>
        </p:nvSpPr>
        <p:spPr>
          <a:xfrm>
            <a:off x="1432981" y="1849594"/>
            <a:ext cx="115755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5ACD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遊戲主題 </a:t>
            </a:r>
            <a:r>
              <a:rPr lang="en-US" altLang="zh-TW" sz="2400" b="1" dirty="0">
                <a:solidFill>
                  <a:srgbClr val="5ACD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rgbClr val="5ACD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足球</a:t>
            </a:r>
            <a:endParaRPr lang="en-US" altLang="zh-TW" sz="2400" b="1" dirty="0">
              <a:solidFill>
                <a:srgbClr val="5ACDD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5ACD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 </a:t>
            </a:r>
            <a:r>
              <a:rPr lang="en-US" altLang="zh-TW" sz="2400" b="1" dirty="0">
                <a:solidFill>
                  <a:srgbClr val="5ACD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rgbClr val="5ACD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rgbClr val="5ACDD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189" indent="-457189" algn="l"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玩家可調整一轉要掉下幾顆球，球會以隨機灑落的方式由上往下掉，進白球可得到</a:t>
            </a:r>
            <a:r>
              <a:rPr lang="en-US" altLang="zh-TW" sz="2000" dirty="0">
                <a:ea typeface="微軟正黑體" panose="020B0604030504040204" pitchFamily="34" charset="-120"/>
              </a:rPr>
              <a:t>1X~3X;</a:t>
            </a:r>
            <a:r>
              <a:rPr lang="zh-TW" altLang="en-US" sz="2000" dirty="0">
                <a:ea typeface="微軟正黑體" panose="020B0604030504040204" pitchFamily="34" charset="-120"/>
              </a:rPr>
              <a:t>進金球可得到</a:t>
            </a:r>
            <a:r>
              <a:rPr lang="en-US" altLang="zh-TW" sz="2000" dirty="0">
                <a:ea typeface="微軟正黑體" panose="020B0604030504040204" pitchFamily="34" charset="-120"/>
              </a:rPr>
              <a:t>10X~500X</a:t>
            </a:r>
          </a:p>
          <a:p>
            <a:pPr marL="457189" indent="-457189" algn="l"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畫面中的障礙物有機會出現球員，玩家可手動操作球員進球，提高得分機率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l"/>
            <a:endParaRPr lang="en-US" altLang="zh-TW" sz="2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46391C8-BC39-49ED-B1F2-2866C2917941}"/>
              </a:ext>
            </a:extLst>
          </p:cNvPr>
          <p:cNvSpPr txBox="1"/>
          <p:nvPr/>
        </p:nvSpPr>
        <p:spPr>
          <a:xfrm>
            <a:off x="11462128" y="1077518"/>
            <a:ext cx="309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好玩度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●●●○○</a:t>
            </a:r>
            <a:endParaRPr lang="zh-TW" altLang="en-US" sz="4800" dirty="0"/>
          </a:p>
        </p:txBody>
      </p:sp>
      <p:pic>
        <p:nvPicPr>
          <p:cNvPr id="4" name="圖片 3" descr="一張含有 文字, 電子用品 的圖片&#10;&#10;自動產生的描述">
            <a:extLst>
              <a:ext uri="{FF2B5EF4-FFF2-40B4-BE49-F238E27FC236}">
                <a16:creationId xmlns:a16="http://schemas.microsoft.com/office/drawing/2014/main" id="{275EE95A-EADF-4804-A1E4-E55882CADD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8" y="5431307"/>
            <a:ext cx="4753093" cy="29234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81D3D0-35CA-4761-B2B9-1366598D0B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2" y="5431306"/>
            <a:ext cx="4875128" cy="296411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E9F2165-AC5C-43A5-A6CC-02E46E2E4D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28" y="5431306"/>
            <a:ext cx="4826432" cy="295553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819B8-03D6-4EA9-8318-300363AD763A}"/>
              </a:ext>
            </a:extLst>
          </p:cNvPr>
          <p:cNvSpPr txBox="1"/>
          <p:nvPr/>
        </p:nvSpPr>
        <p:spPr>
          <a:xfrm>
            <a:off x="1969617" y="4824602"/>
            <a:ext cx="213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遊戲主畫面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A7C8718-AA77-4F1F-9B7F-FFDD167EF3F6}"/>
              </a:ext>
            </a:extLst>
          </p:cNvPr>
          <p:cNvSpPr txBox="1"/>
          <p:nvPr/>
        </p:nvSpPr>
        <p:spPr>
          <a:xfrm>
            <a:off x="6522441" y="4824602"/>
            <a:ext cx="342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金球得分顯示</a:t>
            </a:r>
            <a:r>
              <a:rPr lang="en-US" altLang="zh-TW" sz="2000" dirty="0"/>
              <a:t>BIG WIN</a:t>
            </a:r>
            <a:endParaRPr lang="zh-TW" altLang="en-US" sz="2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22128A-1438-427C-B4A4-AE2FBEF8864B}"/>
              </a:ext>
            </a:extLst>
          </p:cNvPr>
          <p:cNvSpPr txBox="1"/>
          <p:nvPr/>
        </p:nvSpPr>
        <p:spPr>
          <a:xfrm>
            <a:off x="11660951" y="4824602"/>
            <a:ext cx="342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可手動操作球員踢球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310755-E359-4967-9340-E717039C0092}"/>
              </a:ext>
            </a:extLst>
          </p:cNvPr>
          <p:cNvSpPr txBox="1"/>
          <p:nvPr/>
        </p:nvSpPr>
        <p:spPr>
          <a:xfrm>
            <a:off x="1432981" y="3791988"/>
            <a:ext cx="2470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hlinkClick r:id="rId6"/>
              </a:rPr>
              <a:t>遊戲試玩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879568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6258008" cy="9956801"/>
          </a:xfrm>
          <a:prstGeom prst="rect">
            <a:avLst/>
          </a:prstGeom>
          <a:ln w="3175">
            <a:miter lim="400000"/>
          </a:ln>
        </p:spPr>
      </p:pic>
      <p:pic>
        <p:nvPicPr>
          <p:cNvPr id="137" name="影像" descr="影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29" y="4669518"/>
            <a:ext cx="2328045" cy="465608"/>
          </a:xfrm>
          <a:prstGeom prst="rect">
            <a:avLst/>
          </a:prstGeom>
          <a:ln w="3175">
            <a:miter lim="400000"/>
          </a:ln>
        </p:spPr>
      </p:pic>
      <p:sp>
        <p:nvSpPr>
          <p:cNvPr id="138" name="線條"/>
          <p:cNvSpPr/>
          <p:nvPr/>
        </p:nvSpPr>
        <p:spPr>
          <a:xfrm flipV="1">
            <a:off x="4127499" y="4472030"/>
            <a:ext cx="1" cy="83518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7625" tIns="47625" rIns="47625" bIns="47625" anchor="ctr"/>
          <a:lstStyle/>
          <a:p>
            <a:pPr>
              <a:defRPr sz="2200"/>
            </a:pPr>
            <a:endParaRPr/>
          </a:p>
        </p:txBody>
      </p:sp>
      <p:sp>
        <p:nvSpPr>
          <p:cNvPr id="139" name="THANKS."/>
          <p:cNvSpPr txBox="1"/>
          <p:nvPr/>
        </p:nvSpPr>
        <p:spPr>
          <a:xfrm>
            <a:off x="4621436" y="4225500"/>
            <a:ext cx="2938933" cy="1505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7625" tIns="47625" rIns="47625" bIns="47625">
            <a:spAutoFit/>
          </a:bodyPr>
          <a:lstStyle>
            <a:lvl1pPr algn="l">
              <a:lnSpc>
                <a:spcPct val="140000"/>
              </a:lnSpc>
              <a:defRPr sz="4800">
                <a:solidFill>
                  <a:srgbClr val="00B2BF"/>
                </a:solidFill>
                <a:latin typeface="Gotham Bold"/>
                <a:ea typeface="Gotham Bold"/>
                <a:cs typeface="Gotham Bold"/>
                <a:sym typeface="Gotham Bold"/>
              </a:defRPr>
            </a:lvl1pPr>
          </a:lstStyle>
          <a:p>
            <a:r>
              <a:rPr dirty="0"/>
              <a:t>THANKS.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963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963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963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9637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5df2__x5b8c__x6210_ xmlns="b1041939-b1e1-49c8-aa54-573a0c27b5d7" xsi:nil="true"/>
    <_Flow_SignoffStatus xmlns="b1041939-b1e1-49c8-aa54-573a0c27b5d7" xsi:nil="true"/>
    <SharedWithUsers xmlns="e7db988b-608c-4ad2-87c3-9fa5d35d4e8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4773FF947E04446B1727DCA3306544F" ma:contentTypeVersion="12" ma:contentTypeDescription="建立新的文件。" ma:contentTypeScope="" ma:versionID="2ca32ab07ee7a9cc5b118cff8db3ef7d">
  <xsd:schema xmlns:xsd="http://www.w3.org/2001/XMLSchema" xmlns:xs="http://www.w3.org/2001/XMLSchema" xmlns:p="http://schemas.microsoft.com/office/2006/metadata/properties" xmlns:ns2="b1041939-b1e1-49c8-aa54-573a0c27b5d7" xmlns:ns3="e7db988b-608c-4ad2-87c3-9fa5d35d4e8e" targetNamespace="http://schemas.microsoft.com/office/2006/metadata/properties" ma:root="true" ma:fieldsID="9f7a5bb26f70cea3fb07da62dec464bb" ns2:_="" ns3:_="">
    <xsd:import namespace="b1041939-b1e1-49c8-aa54-573a0c27b5d7"/>
    <xsd:import namespace="e7db988b-608c-4ad2-87c3-9fa5d35d4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_x5df2__x5b8c__x6210_" minOccurs="0"/>
                <xsd:element ref="ns2:_Flow_SignoffStatu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41939-b1e1-49c8-aa54-573a0c27b5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x5df2__x5b8c__x6210_" ma:index="17" nillable="true" ma:displayName="已完成" ma:format="Dropdown" ma:internalName="_x5df2__x5b8c__x6210_">
      <xsd:simpleType>
        <xsd:restriction base="dms:Text">
          <xsd:maxLength value="255"/>
        </xsd:restriction>
      </xsd:simpleType>
    </xsd:element>
    <xsd:element name="_Flow_SignoffStatus" ma:index="18" nillable="true" ma:displayName="簽核狀態" ma:internalName="_x7c3d__x6838__x72c0__x614b_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b988b-608c-4ad2-87c3-9fa5d35d4e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CEEECC-4091-405B-A306-519085E22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FD5F3F-10B5-4DC5-BF45-409DCC7BB357}">
  <ds:schemaRefs>
    <ds:schemaRef ds:uri="http://schemas.microsoft.com/office/2006/metadata/properties"/>
    <ds:schemaRef ds:uri="http://schemas.microsoft.com/office/infopath/2007/PartnerControls"/>
    <ds:schemaRef ds:uri="b1041939-b1e1-49c8-aa54-573a0c27b5d7"/>
    <ds:schemaRef ds:uri="e7db988b-608c-4ad2-87c3-9fa5d35d4e8e"/>
  </ds:schemaRefs>
</ds:datastoreItem>
</file>

<file path=customXml/itemProps3.xml><?xml version="1.0" encoding="utf-8"?>
<ds:datastoreItem xmlns:ds="http://schemas.openxmlformats.org/officeDocument/2006/customXml" ds:itemID="{24CCB438-A5AC-4194-A067-CA82C03D59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041939-b1e1-49c8-aa54-573a0c27b5d7"/>
    <ds:schemaRef ds:uri="e7db988b-608c-4ad2-87c3-9fa5d35d4e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108</Words>
  <Application>Microsoft Office PowerPoint</Application>
  <PresentationFormat>自訂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Gotham Bold</vt:lpstr>
      <vt:lpstr>Gotham Medium</vt:lpstr>
      <vt:lpstr>Helvetica Light</vt:lpstr>
      <vt:lpstr>Helvetica Neue</vt:lpstr>
      <vt:lpstr>PingFang TC Semibold</vt:lpstr>
      <vt:lpstr>微軟正黑體</vt:lpstr>
      <vt:lpstr>Arial</vt:lpstr>
      <vt:lpstr>Calibri</vt:lpstr>
      <vt:lpstr>Helvetica</vt:lpstr>
      <vt:lpstr>White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CC</cp:lastModifiedBy>
  <cp:revision>11</cp:revision>
  <dcterms:modified xsi:type="dcterms:W3CDTF">2021-04-08T09:21:29Z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0x01010074773FF947E04446B1727DCA3306544F</vt:lpwstr>
  </property>
  <property fmtid="{D5CDD505-2E9C-101B-9397-08002B2CF9AE}" pid="3" name="Order">
    <vt:r8>177700</vt:r8>
  </property>
  <property fmtid="{D5CDD505-2E9C-101B-9397-08002B2CF9AE}" pid="4" name="ComplianceAssetId">
    <vt:lpwstr/>
  </property>
  <property fmtid="{D5CDD505-2E9C-101B-9397-08002B2CF9AE}" pid="5" name="_SharedFileIndex">
    <vt:lpwstr/>
  </property>
  <property fmtid="{D5CDD505-2E9C-101B-9397-08002B2CF9AE}" pid="6" name="_SourceUrl">
    <vt:lpwstr/>
  </property>
</Properties>
</file>