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8"/>
  </p:normalViewPr>
  <p:slideViewPr>
    <p:cSldViewPr snapToGrid="0" snapToObjects="1">
      <p:cViewPr>
        <p:scale>
          <a:sx n="110" d="100"/>
          <a:sy n="110" d="100"/>
        </p:scale>
        <p:origin x="4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D52D-779F-8F4B-8463-4A7CBD669C96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CB25-D1B2-8946-9A46-F9A809B5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03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491" y="1099595"/>
            <a:ext cx="689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BnF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Ms. Fr. 640,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fols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. 6r-7v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Entry on fol. 7r: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 gild with gold color and tinsel</a:t>
            </a:r>
          </a:p>
        </p:txBody>
      </p:sp>
    </p:spTree>
    <p:extLst>
      <p:ext uri="{BB962C8B-B14F-4D97-AF65-F5344CB8AC3E}">
        <p14:creationId xmlns:p14="http://schemas.microsoft.com/office/powerpoint/2010/main" val="6031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"/>
            <a:ext cx="9144000" cy="6537960"/>
          </a:xfrm>
        </p:spPr>
      </p:pic>
      <p:sp>
        <p:nvSpPr>
          <p:cNvPr id="5" name="Freeform 4"/>
          <p:cNvSpPr/>
          <p:nvPr/>
        </p:nvSpPr>
        <p:spPr>
          <a:xfrm>
            <a:off x="7304442" y="4722606"/>
            <a:ext cx="1312433" cy="236668"/>
          </a:xfrm>
          <a:custGeom>
            <a:avLst/>
            <a:gdLst>
              <a:gd name="connsiteX0" fmla="*/ 0 w 1355464"/>
              <a:gd name="connsiteY0" fmla="*/ 0 h 236669"/>
              <a:gd name="connsiteX1" fmla="*/ 1355464 w 1355464"/>
              <a:gd name="connsiteY1" fmla="*/ 0 h 236669"/>
              <a:gd name="connsiteX2" fmla="*/ 1355464 w 1355464"/>
              <a:gd name="connsiteY2" fmla="*/ 236669 h 236669"/>
              <a:gd name="connsiteX3" fmla="*/ 0 w 1355464"/>
              <a:gd name="connsiteY3" fmla="*/ 236669 h 236669"/>
              <a:gd name="connsiteX4" fmla="*/ 0 w 1355464"/>
              <a:gd name="connsiteY4" fmla="*/ 0 h 23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5464" h="236669">
                <a:moveTo>
                  <a:pt x="0" y="0"/>
                </a:moveTo>
                <a:lnTo>
                  <a:pt x="1355464" y="0"/>
                </a:lnTo>
                <a:lnTo>
                  <a:pt x="1355464" y="236669"/>
                </a:lnTo>
                <a:lnTo>
                  <a:pt x="0" y="2366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8031" y="4970036"/>
            <a:ext cx="763795" cy="215150"/>
          </a:xfrm>
          <a:custGeom>
            <a:avLst/>
            <a:gdLst>
              <a:gd name="connsiteX0" fmla="*/ 0 w 1355464"/>
              <a:gd name="connsiteY0" fmla="*/ 0 h 236669"/>
              <a:gd name="connsiteX1" fmla="*/ 1355464 w 1355464"/>
              <a:gd name="connsiteY1" fmla="*/ 0 h 236669"/>
              <a:gd name="connsiteX2" fmla="*/ 1355464 w 1355464"/>
              <a:gd name="connsiteY2" fmla="*/ 236669 h 236669"/>
              <a:gd name="connsiteX3" fmla="*/ 0 w 1355464"/>
              <a:gd name="connsiteY3" fmla="*/ 236669 h 236669"/>
              <a:gd name="connsiteX4" fmla="*/ 0 w 1355464"/>
              <a:gd name="connsiteY4" fmla="*/ 0 h 23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5464" h="236669">
                <a:moveTo>
                  <a:pt x="0" y="0"/>
                </a:moveTo>
                <a:lnTo>
                  <a:pt x="1355464" y="0"/>
                </a:lnTo>
                <a:lnTo>
                  <a:pt x="1355464" y="236669"/>
                </a:lnTo>
                <a:lnTo>
                  <a:pt x="0" y="2366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98032" y="4055632"/>
            <a:ext cx="8218843" cy="903642"/>
          </a:xfrm>
          <a:custGeom>
            <a:avLst/>
            <a:gdLst>
              <a:gd name="connsiteX0" fmla="*/ 32273 w 8218843"/>
              <a:gd name="connsiteY0" fmla="*/ 0 h 903642"/>
              <a:gd name="connsiteX1" fmla="*/ 8218843 w 8218843"/>
              <a:gd name="connsiteY1" fmla="*/ 0 h 903642"/>
              <a:gd name="connsiteX2" fmla="*/ 8218843 w 8218843"/>
              <a:gd name="connsiteY2" fmla="*/ 656216 h 903642"/>
              <a:gd name="connsiteX3" fmla="*/ 8197327 w 8218843"/>
              <a:gd name="connsiteY3" fmla="*/ 656216 h 903642"/>
              <a:gd name="connsiteX4" fmla="*/ 6895652 w 8218843"/>
              <a:gd name="connsiteY4" fmla="*/ 656216 h 903642"/>
              <a:gd name="connsiteX5" fmla="*/ 6895652 w 8218843"/>
              <a:gd name="connsiteY5" fmla="*/ 903642 h 903642"/>
              <a:gd name="connsiteX6" fmla="*/ 0 w 8218843"/>
              <a:gd name="connsiteY6" fmla="*/ 903642 h 903642"/>
              <a:gd name="connsiteX7" fmla="*/ 0 w 8218843"/>
              <a:gd name="connsiteY7" fmla="*/ 0 h 903642"/>
              <a:gd name="connsiteX8" fmla="*/ 32273 w 8218843"/>
              <a:gd name="connsiteY8" fmla="*/ 0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8843" h="903642">
                <a:moveTo>
                  <a:pt x="32273" y="0"/>
                </a:moveTo>
                <a:lnTo>
                  <a:pt x="8218843" y="0"/>
                </a:lnTo>
                <a:lnTo>
                  <a:pt x="8218843" y="656216"/>
                </a:lnTo>
                <a:lnTo>
                  <a:pt x="8197327" y="656216"/>
                </a:lnTo>
                <a:lnTo>
                  <a:pt x="6895652" y="656216"/>
                </a:lnTo>
                <a:lnTo>
                  <a:pt x="6895652" y="903642"/>
                </a:lnTo>
                <a:lnTo>
                  <a:pt x="0" y="903642"/>
                </a:lnTo>
                <a:lnTo>
                  <a:pt x="0" y="0"/>
                </a:lnTo>
                <a:lnTo>
                  <a:pt x="32273" y="0"/>
                </a:lnTo>
                <a:close/>
              </a:path>
            </a:pathLst>
          </a:cu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8033" y="4970033"/>
            <a:ext cx="8218842" cy="1054249"/>
          </a:xfrm>
          <a:custGeom>
            <a:avLst/>
            <a:gdLst>
              <a:gd name="connsiteX0" fmla="*/ 763793 w 8218842"/>
              <a:gd name="connsiteY0" fmla="*/ 0 h 1054249"/>
              <a:gd name="connsiteX1" fmla="*/ 8218842 w 8218842"/>
              <a:gd name="connsiteY1" fmla="*/ 0 h 1054249"/>
              <a:gd name="connsiteX2" fmla="*/ 8218842 w 8218842"/>
              <a:gd name="connsiteY2" fmla="*/ 1054249 h 1054249"/>
              <a:gd name="connsiteX3" fmla="*/ 0 w 8218842"/>
              <a:gd name="connsiteY3" fmla="*/ 1054249 h 1054249"/>
              <a:gd name="connsiteX4" fmla="*/ 0 w 8218842"/>
              <a:gd name="connsiteY4" fmla="*/ 215153 h 1054249"/>
              <a:gd name="connsiteX5" fmla="*/ 763793 w 8218842"/>
              <a:gd name="connsiteY5" fmla="*/ 215153 h 1054249"/>
              <a:gd name="connsiteX6" fmla="*/ 763793 w 8218842"/>
              <a:gd name="connsiteY6" fmla="*/ 0 h 105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8842" h="1054249">
                <a:moveTo>
                  <a:pt x="763793" y="0"/>
                </a:moveTo>
                <a:lnTo>
                  <a:pt x="8218842" y="0"/>
                </a:lnTo>
                <a:lnTo>
                  <a:pt x="8218842" y="1054249"/>
                </a:lnTo>
                <a:lnTo>
                  <a:pt x="0" y="1054249"/>
                </a:lnTo>
                <a:lnTo>
                  <a:pt x="0" y="215153"/>
                </a:lnTo>
                <a:lnTo>
                  <a:pt x="763793" y="215153"/>
                </a:lnTo>
                <a:lnTo>
                  <a:pt x="763793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51004" y="4280726"/>
            <a:ext cx="7799294" cy="462579"/>
          </a:xfrm>
          <a:custGeom>
            <a:avLst/>
            <a:gdLst>
              <a:gd name="connsiteX0" fmla="*/ 3485477 w 7799294"/>
              <a:gd name="connsiteY0" fmla="*/ 0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485477 w 7799294"/>
              <a:gd name="connsiteY8" fmla="*/ 0 h 462579"/>
              <a:gd name="connsiteX0" fmla="*/ 3517750 w 7799294"/>
              <a:gd name="connsiteY0" fmla="*/ 10757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17750 w 7799294"/>
              <a:gd name="connsiteY8" fmla="*/ 10757 h 462579"/>
              <a:gd name="connsiteX0" fmla="*/ 3500497 w 7799294"/>
              <a:gd name="connsiteY0" fmla="*/ 19383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00497 w 7799294"/>
              <a:gd name="connsiteY8" fmla="*/ 19383 h 462579"/>
              <a:gd name="connsiteX0" fmla="*/ 3496184 w 7799294"/>
              <a:gd name="connsiteY0" fmla="*/ 6443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496184 w 7799294"/>
              <a:gd name="connsiteY8" fmla="*/ 6443 h 462579"/>
              <a:gd name="connsiteX0" fmla="*/ 3509123 w 7799294"/>
              <a:gd name="connsiteY0" fmla="*/ 10756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09123 w 7799294"/>
              <a:gd name="connsiteY8" fmla="*/ 10756 h 462579"/>
              <a:gd name="connsiteX0" fmla="*/ 3500497 w 7799294"/>
              <a:gd name="connsiteY0" fmla="*/ 2130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00497 w 7799294"/>
              <a:gd name="connsiteY8" fmla="*/ 2130 h 462579"/>
              <a:gd name="connsiteX0" fmla="*/ 3510122 w 7799294"/>
              <a:gd name="connsiteY0" fmla="*/ 6942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10122 w 7799294"/>
              <a:gd name="connsiteY8" fmla="*/ 6942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99294" h="462579">
                <a:moveTo>
                  <a:pt x="3510122" y="6942"/>
                </a:moveTo>
                <a:lnTo>
                  <a:pt x="7799294" y="0"/>
                </a:lnTo>
                <a:lnTo>
                  <a:pt x="7799294" y="236668"/>
                </a:lnTo>
                <a:lnTo>
                  <a:pt x="5755341" y="236668"/>
                </a:lnTo>
                <a:lnTo>
                  <a:pt x="5755341" y="462579"/>
                </a:lnTo>
                <a:lnTo>
                  <a:pt x="0" y="462579"/>
                </a:lnTo>
                <a:lnTo>
                  <a:pt x="0" y="236668"/>
                </a:lnTo>
                <a:lnTo>
                  <a:pt x="3506993" y="236668"/>
                </a:lnTo>
                <a:lnTo>
                  <a:pt x="3510122" y="6942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80344" y="4066390"/>
            <a:ext cx="1824851" cy="262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" y="309930"/>
            <a:ext cx="9117060" cy="5867033"/>
          </a:xfrm>
        </p:spPr>
      </p:pic>
    </p:spTree>
    <p:extLst>
      <p:ext uri="{BB962C8B-B14F-4D97-AF65-F5344CB8AC3E}">
        <p14:creationId xmlns:p14="http://schemas.microsoft.com/office/powerpoint/2010/main" val="7812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491" y="1099595"/>
            <a:ext cx="68985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BnF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 Ms. Fr. 640,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</a:rPr>
              <a:t>fols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. 6r-7v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Entry on fol. 7r: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 gild with gold color and tinsel</a:t>
            </a:r>
          </a:p>
          <a:p>
            <a:endParaRPr lang="en-US" sz="2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Relationships</a:t>
            </a:r>
            <a:br>
              <a:rPr lang="en-US" dirty="0" smtClean="0"/>
            </a:br>
            <a:r>
              <a:rPr lang="en-US" dirty="0" smtClean="0"/>
              <a:t>	relates to previous entry on previous folio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Sub-recipe</a:t>
            </a:r>
            <a:br>
              <a:rPr lang="en-US" dirty="0" smtClean="0"/>
            </a:br>
            <a:r>
              <a:rPr lang="en-US" dirty="0" smtClean="0"/>
              <a:t>	describes a discrete process of making “fatty oil”</a:t>
            </a:r>
            <a:br>
              <a:rPr lang="en-US" dirty="0" smtClean="0"/>
            </a:br>
            <a:r>
              <a:rPr lang="en-US" dirty="0" smtClean="0"/>
              <a:t>	“fatty oil” is necessary for the larger recipe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Purpose categories</a:t>
            </a:r>
            <a:br>
              <a:rPr lang="en-US" dirty="0" smtClean="0"/>
            </a:br>
            <a:r>
              <a:rPr lang="en-US" dirty="0" smtClean="0"/>
              <a:t>	Making</a:t>
            </a:r>
            <a:br>
              <a:rPr lang="en-US" dirty="0" smtClean="0"/>
            </a:br>
            <a:r>
              <a:rPr lang="en-US" dirty="0" smtClean="0"/>
              <a:t>	Observation</a:t>
            </a:r>
            <a:br>
              <a:rPr lang="en-US" dirty="0" smtClean="0"/>
            </a:br>
            <a:r>
              <a:rPr lang="en-US" dirty="0" smtClean="0"/>
              <a:t>	Application</a:t>
            </a:r>
          </a:p>
        </p:txBody>
      </p:sp>
    </p:spTree>
    <p:extLst>
      <p:ext uri="{BB962C8B-B14F-4D97-AF65-F5344CB8AC3E}">
        <p14:creationId xmlns:p14="http://schemas.microsoft.com/office/powerpoint/2010/main" val="10120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7" y="6435"/>
            <a:ext cx="4090980" cy="661825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52" y="6435"/>
            <a:ext cx="4023360" cy="6618259"/>
          </a:xfrm>
        </p:spPr>
      </p:pic>
    </p:spTree>
    <p:extLst>
      <p:ext uri="{BB962C8B-B14F-4D97-AF65-F5344CB8AC3E}">
        <p14:creationId xmlns:p14="http://schemas.microsoft.com/office/powerpoint/2010/main" val="6317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7" y="6435"/>
            <a:ext cx="4090980" cy="661825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52" y="6435"/>
            <a:ext cx="4023360" cy="6618259"/>
          </a:xfrm>
        </p:spPr>
      </p:pic>
      <p:sp>
        <p:nvSpPr>
          <p:cNvPr id="7" name="Rectangle 6"/>
          <p:cNvSpPr/>
          <p:nvPr/>
        </p:nvSpPr>
        <p:spPr>
          <a:xfrm>
            <a:off x="5368066" y="462579"/>
            <a:ext cx="2990626" cy="2334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"/>
            <a:ext cx="9144000" cy="6537960"/>
          </a:xfrm>
        </p:spPr>
      </p:pic>
    </p:spTree>
    <p:extLst>
      <p:ext uri="{BB962C8B-B14F-4D97-AF65-F5344CB8AC3E}">
        <p14:creationId xmlns:p14="http://schemas.microsoft.com/office/powerpoint/2010/main" val="9747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"/>
            <a:ext cx="9144000" cy="6537960"/>
          </a:xfrm>
        </p:spPr>
      </p:pic>
      <p:sp>
        <p:nvSpPr>
          <p:cNvPr id="3" name="Rectangle 2"/>
          <p:cNvSpPr/>
          <p:nvPr/>
        </p:nvSpPr>
        <p:spPr>
          <a:xfrm>
            <a:off x="4780344" y="4066390"/>
            <a:ext cx="1824851" cy="262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7" y="6435"/>
            <a:ext cx="4090980" cy="661825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52" y="6435"/>
            <a:ext cx="4023360" cy="6618259"/>
          </a:xfrm>
        </p:spPr>
      </p:pic>
      <p:sp>
        <p:nvSpPr>
          <p:cNvPr id="7" name="Rectangle 6"/>
          <p:cNvSpPr/>
          <p:nvPr/>
        </p:nvSpPr>
        <p:spPr>
          <a:xfrm>
            <a:off x="5368066" y="462579"/>
            <a:ext cx="2990626" cy="2334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56678" y="3593054"/>
            <a:ext cx="2947595" cy="1818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2707991">
            <a:off x="4604273" y="2796989"/>
            <a:ext cx="656216" cy="6562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"/>
            <a:ext cx="9144000" cy="6537960"/>
          </a:xfrm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451004" y="4280726"/>
            <a:ext cx="7799294" cy="462579"/>
          </a:xfrm>
          <a:custGeom>
            <a:avLst/>
            <a:gdLst>
              <a:gd name="connsiteX0" fmla="*/ 3485477 w 7799294"/>
              <a:gd name="connsiteY0" fmla="*/ 0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485477 w 7799294"/>
              <a:gd name="connsiteY8" fmla="*/ 0 h 462579"/>
              <a:gd name="connsiteX0" fmla="*/ 3517750 w 7799294"/>
              <a:gd name="connsiteY0" fmla="*/ 10757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17750 w 7799294"/>
              <a:gd name="connsiteY8" fmla="*/ 10757 h 462579"/>
              <a:gd name="connsiteX0" fmla="*/ 3500497 w 7799294"/>
              <a:gd name="connsiteY0" fmla="*/ 19383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00497 w 7799294"/>
              <a:gd name="connsiteY8" fmla="*/ 19383 h 462579"/>
              <a:gd name="connsiteX0" fmla="*/ 3496184 w 7799294"/>
              <a:gd name="connsiteY0" fmla="*/ 6443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496184 w 7799294"/>
              <a:gd name="connsiteY8" fmla="*/ 6443 h 462579"/>
              <a:gd name="connsiteX0" fmla="*/ 3509123 w 7799294"/>
              <a:gd name="connsiteY0" fmla="*/ 10756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09123 w 7799294"/>
              <a:gd name="connsiteY8" fmla="*/ 10756 h 462579"/>
              <a:gd name="connsiteX0" fmla="*/ 3500497 w 7799294"/>
              <a:gd name="connsiteY0" fmla="*/ 2130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00497 w 7799294"/>
              <a:gd name="connsiteY8" fmla="*/ 2130 h 462579"/>
              <a:gd name="connsiteX0" fmla="*/ 3510122 w 7799294"/>
              <a:gd name="connsiteY0" fmla="*/ 6942 h 462579"/>
              <a:gd name="connsiteX1" fmla="*/ 7799294 w 7799294"/>
              <a:gd name="connsiteY1" fmla="*/ 0 h 462579"/>
              <a:gd name="connsiteX2" fmla="*/ 7799294 w 7799294"/>
              <a:gd name="connsiteY2" fmla="*/ 236668 h 462579"/>
              <a:gd name="connsiteX3" fmla="*/ 5755341 w 7799294"/>
              <a:gd name="connsiteY3" fmla="*/ 236668 h 462579"/>
              <a:gd name="connsiteX4" fmla="*/ 5755341 w 7799294"/>
              <a:gd name="connsiteY4" fmla="*/ 462579 h 462579"/>
              <a:gd name="connsiteX5" fmla="*/ 0 w 7799294"/>
              <a:gd name="connsiteY5" fmla="*/ 462579 h 462579"/>
              <a:gd name="connsiteX6" fmla="*/ 0 w 7799294"/>
              <a:gd name="connsiteY6" fmla="*/ 236668 h 462579"/>
              <a:gd name="connsiteX7" fmla="*/ 3506993 w 7799294"/>
              <a:gd name="connsiteY7" fmla="*/ 236668 h 462579"/>
              <a:gd name="connsiteX8" fmla="*/ 3510122 w 7799294"/>
              <a:gd name="connsiteY8" fmla="*/ 6942 h 4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99294" h="462579">
                <a:moveTo>
                  <a:pt x="3510122" y="6942"/>
                </a:moveTo>
                <a:lnTo>
                  <a:pt x="7799294" y="0"/>
                </a:lnTo>
                <a:lnTo>
                  <a:pt x="7799294" y="236668"/>
                </a:lnTo>
                <a:lnTo>
                  <a:pt x="5755341" y="236668"/>
                </a:lnTo>
                <a:lnTo>
                  <a:pt x="5755341" y="462579"/>
                </a:lnTo>
                <a:lnTo>
                  <a:pt x="0" y="462579"/>
                </a:lnTo>
                <a:lnTo>
                  <a:pt x="0" y="236668"/>
                </a:lnTo>
                <a:lnTo>
                  <a:pt x="3506993" y="236668"/>
                </a:lnTo>
                <a:lnTo>
                  <a:pt x="3510122" y="6942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"/>
            <a:ext cx="9144000" cy="6537960"/>
          </a:xfrm>
        </p:spPr>
      </p:pic>
      <p:sp>
        <p:nvSpPr>
          <p:cNvPr id="5" name="Freeform 4"/>
          <p:cNvSpPr/>
          <p:nvPr/>
        </p:nvSpPr>
        <p:spPr>
          <a:xfrm>
            <a:off x="7304442" y="4722606"/>
            <a:ext cx="1312433" cy="236668"/>
          </a:xfrm>
          <a:custGeom>
            <a:avLst/>
            <a:gdLst>
              <a:gd name="connsiteX0" fmla="*/ 0 w 1355464"/>
              <a:gd name="connsiteY0" fmla="*/ 0 h 236669"/>
              <a:gd name="connsiteX1" fmla="*/ 1355464 w 1355464"/>
              <a:gd name="connsiteY1" fmla="*/ 0 h 236669"/>
              <a:gd name="connsiteX2" fmla="*/ 1355464 w 1355464"/>
              <a:gd name="connsiteY2" fmla="*/ 236669 h 236669"/>
              <a:gd name="connsiteX3" fmla="*/ 0 w 1355464"/>
              <a:gd name="connsiteY3" fmla="*/ 236669 h 236669"/>
              <a:gd name="connsiteX4" fmla="*/ 0 w 1355464"/>
              <a:gd name="connsiteY4" fmla="*/ 0 h 23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5464" h="236669">
                <a:moveTo>
                  <a:pt x="0" y="0"/>
                </a:moveTo>
                <a:lnTo>
                  <a:pt x="1355464" y="0"/>
                </a:lnTo>
                <a:lnTo>
                  <a:pt x="1355464" y="236669"/>
                </a:lnTo>
                <a:lnTo>
                  <a:pt x="0" y="2366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8031" y="4970036"/>
            <a:ext cx="763795" cy="215150"/>
          </a:xfrm>
          <a:custGeom>
            <a:avLst/>
            <a:gdLst>
              <a:gd name="connsiteX0" fmla="*/ 0 w 1355464"/>
              <a:gd name="connsiteY0" fmla="*/ 0 h 236669"/>
              <a:gd name="connsiteX1" fmla="*/ 1355464 w 1355464"/>
              <a:gd name="connsiteY1" fmla="*/ 0 h 236669"/>
              <a:gd name="connsiteX2" fmla="*/ 1355464 w 1355464"/>
              <a:gd name="connsiteY2" fmla="*/ 236669 h 236669"/>
              <a:gd name="connsiteX3" fmla="*/ 0 w 1355464"/>
              <a:gd name="connsiteY3" fmla="*/ 236669 h 236669"/>
              <a:gd name="connsiteX4" fmla="*/ 0 w 1355464"/>
              <a:gd name="connsiteY4" fmla="*/ 0 h 23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5464" h="236669">
                <a:moveTo>
                  <a:pt x="0" y="0"/>
                </a:moveTo>
                <a:lnTo>
                  <a:pt x="1355464" y="0"/>
                </a:lnTo>
                <a:lnTo>
                  <a:pt x="1355464" y="236669"/>
                </a:lnTo>
                <a:lnTo>
                  <a:pt x="0" y="2366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98032" y="4055632"/>
            <a:ext cx="8218843" cy="903642"/>
          </a:xfrm>
          <a:custGeom>
            <a:avLst/>
            <a:gdLst>
              <a:gd name="connsiteX0" fmla="*/ 32273 w 8218843"/>
              <a:gd name="connsiteY0" fmla="*/ 0 h 903642"/>
              <a:gd name="connsiteX1" fmla="*/ 8218843 w 8218843"/>
              <a:gd name="connsiteY1" fmla="*/ 0 h 903642"/>
              <a:gd name="connsiteX2" fmla="*/ 8218843 w 8218843"/>
              <a:gd name="connsiteY2" fmla="*/ 656216 h 903642"/>
              <a:gd name="connsiteX3" fmla="*/ 8197327 w 8218843"/>
              <a:gd name="connsiteY3" fmla="*/ 656216 h 903642"/>
              <a:gd name="connsiteX4" fmla="*/ 6895652 w 8218843"/>
              <a:gd name="connsiteY4" fmla="*/ 656216 h 903642"/>
              <a:gd name="connsiteX5" fmla="*/ 6895652 w 8218843"/>
              <a:gd name="connsiteY5" fmla="*/ 903642 h 903642"/>
              <a:gd name="connsiteX6" fmla="*/ 0 w 8218843"/>
              <a:gd name="connsiteY6" fmla="*/ 903642 h 903642"/>
              <a:gd name="connsiteX7" fmla="*/ 0 w 8218843"/>
              <a:gd name="connsiteY7" fmla="*/ 0 h 903642"/>
              <a:gd name="connsiteX8" fmla="*/ 32273 w 8218843"/>
              <a:gd name="connsiteY8" fmla="*/ 0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18843" h="903642">
                <a:moveTo>
                  <a:pt x="32273" y="0"/>
                </a:moveTo>
                <a:lnTo>
                  <a:pt x="8218843" y="0"/>
                </a:lnTo>
                <a:lnTo>
                  <a:pt x="8218843" y="656216"/>
                </a:lnTo>
                <a:lnTo>
                  <a:pt x="8197327" y="656216"/>
                </a:lnTo>
                <a:lnTo>
                  <a:pt x="6895652" y="656216"/>
                </a:lnTo>
                <a:lnTo>
                  <a:pt x="6895652" y="903642"/>
                </a:lnTo>
                <a:lnTo>
                  <a:pt x="0" y="903642"/>
                </a:lnTo>
                <a:lnTo>
                  <a:pt x="0" y="0"/>
                </a:lnTo>
                <a:lnTo>
                  <a:pt x="32273" y="0"/>
                </a:lnTo>
                <a:close/>
              </a:path>
            </a:pathLst>
          </a:cu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8033" y="4970033"/>
            <a:ext cx="8218842" cy="1054249"/>
          </a:xfrm>
          <a:custGeom>
            <a:avLst/>
            <a:gdLst>
              <a:gd name="connsiteX0" fmla="*/ 763793 w 8218842"/>
              <a:gd name="connsiteY0" fmla="*/ 0 h 1054249"/>
              <a:gd name="connsiteX1" fmla="*/ 8218842 w 8218842"/>
              <a:gd name="connsiteY1" fmla="*/ 0 h 1054249"/>
              <a:gd name="connsiteX2" fmla="*/ 8218842 w 8218842"/>
              <a:gd name="connsiteY2" fmla="*/ 1054249 h 1054249"/>
              <a:gd name="connsiteX3" fmla="*/ 0 w 8218842"/>
              <a:gd name="connsiteY3" fmla="*/ 1054249 h 1054249"/>
              <a:gd name="connsiteX4" fmla="*/ 0 w 8218842"/>
              <a:gd name="connsiteY4" fmla="*/ 215153 h 1054249"/>
              <a:gd name="connsiteX5" fmla="*/ 763793 w 8218842"/>
              <a:gd name="connsiteY5" fmla="*/ 215153 h 1054249"/>
              <a:gd name="connsiteX6" fmla="*/ 763793 w 8218842"/>
              <a:gd name="connsiteY6" fmla="*/ 0 h 105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8842" h="1054249">
                <a:moveTo>
                  <a:pt x="763793" y="0"/>
                </a:moveTo>
                <a:lnTo>
                  <a:pt x="8218842" y="0"/>
                </a:lnTo>
                <a:lnTo>
                  <a:pt x="8218842" y="1054249"/>
                </a:lnTo>
                <a:lnTo>
                  <a:pt x="0" y="1054249"/>
                </a:lnTo>
                <a:lnTo>
                  <a:pt x="0" y="215153"/>
                </a:lnTo>
                <a:lnTo>
                  <a:pt x="763793" y="215153"/>
                </a:lnTo>
                <a:lnTo>
                  <a:pt x="763793" y="0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32</Words>
  <Application>Microsoft Macintosh PowerPoint</Application>
  <PresentationFormat>On-screen Show (4:3)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Tianna Uchacz</dc:creator>
  <cp:lastModifiedBy>Tianna Uchacz</cp:lastModifiedBy>
  <cp:revision>8</cp:revision>
  <dcterms:created xsi:type="dcterms:W3CDTF">2017-03-24T12:08:07Z</dcterms:created>
  <dcterms:modified xsi:type="dcterms:W3CDTF">2017-03-24T12:59:19Z</dcterms:modified>
</cp:coreProperties>
</file>