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6"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2" d="100"/>
          <a:sy n="112"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C51835-A5B6-437E-8723-E6E1230CF2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AE69978-879C-41FB-A1EE-2C24E2397527}">
      <dgm:prSet phldrT="[Text]"/>
      <dgm:spPr/>
      <dgm:t>
        <a:bodyPr/>
        <a:lstStyle/>
        <a:p>
          <a:r>
            <a:rPr lang="en-US" dirty="0" smtClean="0"/>
            <a:t>Approaches to Scholarly Editing</a:t>
          </a:r>
          <a:endParaRPr lang="en-US" dirty="0"/>
        </a:p>
      </dgm:t>
    </dgm:pt>
    <dgm:pt modelId="{E96C910E-0434-4E97-8F79-846EF84F56BE}" type="parTrans" cxnId="{49D4CE35-330F-4814-9715-B76AB772B1A0}">
      <dgm:prSet/>
      <dgm:spPr/>
      <dgm:t>
        <a:bodyPr/>
        <a:lstStyle/>
        <a:p>
          <a:endParaRPr lang="en-US"/>
        </a:p>
      </dgm:t>
    </dgm:pt>
    <dgm:pt modelId="{C6294FE0-55DF-4C27-83FD-A1B9D91BCF61}" type="sibTrans" cxnId="{49D4CE35-330F-4814-9715-B76AB772B1A0}">
      <dgm:prSet/>
      <dgm:spPr/>
      <dgm:t>
        <a:bodyPr/>
        <a:lstStyle/>
        <a:p>
          <a:endParaRPr lang="en-US"/>
        </a:p>
      </dgm:t>
    </dgm:pt>
    <dgm:pt modelId="{7EE5A717-8A40-45E8-92B8-BAB0E0E6766A}" type="asst">
      <dgm:prSet phldrT="[Text]"/>
      <dgm:spPr/>
      <dgm:t>
        <a:bodyPr/>
        <a:lstStyle/>
        <a:p>
          <a:r>
            <a:rPr lang="en-US" dirty="0" smtClean="0"/>
            <a:t>Historical</a:t>
          </a:r>
          <a:endParaRPr lang="en-US" dirty="0"/>
        </a:p>
      </dgm:t>
    </dgm:pt>
    <dgm:pt modelId="{C549709F-F942-443D-AC73-74319E43F3D1}" type="parTrans" cxnId="{4F1E4127-C589-4353-B9F8-032920DAC3C1}">
      <dgm:prSet/>
      <dgm:spPr/>
      <dgm:t>
        <a:bodyPr/>
        <a:lstStyle/>
        <a:p>
          <a:endParaRPr lang="en-US"/>
        </a:p>
      </dgm:t>
    </dgm:pt>
    <dgm:pt modelId="{D968A4B0-888D-4A87-8BA0-F765683B5D40}" type="sibTrans" cxnId="{4F1E4127-C589-4353-B9F8-032920DAC3C1}">
      <dgm:prSet/>
      <dgm:spPr/>
      <dgm:t>
        <a:bodyPr/>
        <a:lstStyle/>
        <a:p>
          <a:endParaRPr lang="en-US"/>
        </a:p>
      </dgm:t>
    </dgm:pt>
    <dgm:pt modelId="{E878861B-47D7-4990-842D-8A2F257452E6}">
      <dgm:prSet phldrT="[Text]"/>
      <dgm:spPr/>
      <dgm:t>
        <a:bodyPr/>
        <a:lstStyle/>
        <a:p>
          <a:r>
            <a:rPr lang="en-US" dirty="0" smtClean="0"/>
            <a:t>Reproducing documentary texts w/o alteration</a:t>
          </a:r>
          <a:endParaRPr lang="en-US" dirty="0"/>
        </a:p>
      </dgm:t>
    </dgm:pt>
    <dgm:pt modelId="{61273A43-EC27-44C2-B813-7A9F93FE6B09}" type="parTrans" cxnId="{9E222E1B-435C-46A0-9FBB-5E9A080305ED}">
      <dgm:prSet/>
      <dgm:spPr/>
      <dgm:t>
        <a:bodyPr/>
        <a:lstStyle/>
        <a:p>
          <a:endParaRPr lang="en-US"/>
        </a:p>
      </dgm:t>
    </dgm:pt>
    <dgm:pt modelId="{49767025-979E-4F96-BD45-674E1A14084D}" type="sibTrans" cxnId="{9E222E1B-435C-46A0-9FBB-5E9A080305ED}">
      <dgm:prSet/>
      <dgm:spPr/>
      <dgm:t>
        <a:bodyPr/>
        <a:lstStyle/>
        <a:p>
          <a:endParaRPr lang="en-US"/>
        </a:p>
      </dgm:t>
    </dgm:pt>
    <dgm:pt modelId="{34D26326-DF1B-4A27-B6FC-FDB4A553F4E3}" type="asst">
      <dgm:prSet phldrT="[Text]"/>
      <dgm:spPr/>
      <dgm:t>
        <a:bodyPr/>
        <a:lstStyle/>
        <a:p>
          <a:r>
            <a:rPr lang="en-US" dirty="0" err="1" smtClean="0"/>
            <a:t>Nonhistorical</a:t>
          </a:r>
          <a:endParaRPr lang="en-US" dirty="0"/>
        </a:p>
      </dgm:t>
    </dgm:pt>
    <dgm:pt modelId="{A7D20CFD-9FCE-42D9-B1AC-720F4E9C4D02}" type="parTrans" cxnId="{B82A4BF9-3352-4EC6-886A-362D04D2AFD5}">
      <dgm:prSet/>
      <dgm:spPr/>
      <dgm:t>
        <a:bodyPr/>
        <a:lstStyle/>
        <a:p>
          <a:endParaRPr lang="en-US"/>
        </a:p>
      </dgm:t>
    </dgm:pt>
    <dgm:pt modelId="{0D9196A7-7064-4181-A069-DC174680F686}" type="sibTrans" cxnId="{B82A4BF9-3352-4EC6-886A-362D04D2AFD5}">
      <dgm:prSet/>
      <dgm:spPr/>
      <dgm:t>
        <a:bodyPr/>
        <a:lstStyle/>
        <a:p>
          <a:endParaRPr lang="en-US"/>
        </a:p>
      </dgm:t>
    </dgm:pt>
    <dgm:pt modelId="{77735DF4-71FD-4456-A2B0-3C8C2CF7E87B}" type="asst">
      <dgm:prSet phldrT="[Text]"/>
      <dgm:spPr/>
      <dgm:t>
        <a:bodyPr/>
        <a:lstStyle/>
        <a:p>
          <a:r>
            <a:rPr lang="en-US" dirty="0" smtClean="0"/>
            <a:t>Editing by publishing houses</a:t>
          </a:r>
          <a:endParaRPr lang="en-US" dirty="0"/>
        </a:p>
      </dgm:t>
    </dgm:pt>
    <dgm:pt modelId="{13C76446-6F90-45BE-8851-C046F47228E8}" type="parTrans" cxnId="{EEF54D78-A6ED-4CB3-9B18-2CF20E225190}">
      <dgm:prSet/>
      <dgm:spPr/>
      <dgm:t>
        <a:bodyPr/>
        <a:lstStyle/>
        <a:p>
          <a:endParaRPr lang="en-US"/>
        </a:p>
      </dgm:t>
    </dgm:pt>
    <dgm:pt modelId="{0A53AE14-3542-42BA-AEE9-F60AEE5A18C0}" type="sibTrans" cxnId="{EEF54D78-A6ED-4CB3-9B18-2CF20E225190}">
      <dgm:prSet/>
      <dgm:spPr/>
      <dgm:t>
        <a:bodyPr/>
        <a:lstStyle/>
        <a:p>
          <a:endParaRPr lang="en-US"/>
        </a:p>
      </dgm:t>
    </dgm:pt>
    <dgm:pt modelId="{7E609645-1D34-43EC-92A2-5243CAE90460}" type="asst">
      <dgm:prSet phldrT="[Text]"/>
      <dgm:spPr/>
      <dgm:t>
        <a:bodyPr/>
        <a:lstStyle/>
        <a:p>
          <a:r>
            <a:rPr lang="en-US" dirty="0" smtClean="0"/>
            <a:t>Quoting by some literary critics	</a:t>
          </a:r>
          <a:endParaRPr lang="en-US" dirty="0"/>
        </a:p>
      </dgm:t>
    </dgm:pt>
    <dgm:pt modelId="{24598CF7-50BE-4213-B592-16969E08DDD0}" type="parTrans" cxnId="{9AD38186-1709-466D-90C4-C7E433530D4D}">
      <dgm:prSet/>
      <dgm:spPr/>
      <dgm:t>
        <a:bodyPr/>
        <a:lstStyle/>
        <a:p>
          <a:endParaRPr lang="en-US"/>
        </a:p>
      </dgm:t>
    </dgm:pt>
    <dgm:pt modelId="{38327AEA-9D65-405D-B939-3D498B8D1ED0}" type="sibTrans" cxnId="{9AD38186-1709-466D-90C4-C7E433530D4D}">
      <dgm:prSet/>
      <dgm:spPr/>
      <dgm:t>
        <a:bodyPr/>
        <a:lstStyle/>
        <a:p>
          <a:endParaRPr lang="en-US"/>
        </a:p>
      </dgm:t>
    </dgm:pt>
    <dgm:pt modelId="{BBDE6455-DBE2-4024-AE2D-B987F62A9173}">
      <dgm:prSet phldrT="[Text]"/>
      <dgm:spPr/>
      <dgm:t>
        <a:bodyPr/>
        <a:lstStyle/>
        <a:p>
          <a:r>
            <a:rPr lang="en-US" dirty="0" smtClean="0"/>
            <a:t>Introducing alterations into documentary texts</a:t>
          </a:r>
          <a:endParaRPr lang="en-US" dirty="0"/>
        </a:p>
      </dgm:t>
    </dgm:pt>
    <dgm:pt modelId="{70125517-8963-4953-BEB2-6E803984DFBC}" type="parTrans" cxnId="{750E582A-8A87-442A-9373-9152BF6AB545}">
      <dgm:prSet/>
      <dgm:spPr/>
      <dgm:t>
        <a:bodyPr/>
        <a:lstStyle/>
        <a:p>
          <a:endParaRPr lang="en-US"/>
        </a:p>
      </dgm:t>
    </dgm:pt>
    <dgm:pt modelId="{3444D3C1-9259-4368-A5EA-6E61AE2B10A8}" type="sibTrans" cxnId="{750E582A-8A87-442A-9373-9152BF6AB545}">
      <dgm:prSet/>
      <dgm:spPr/>
      <dgm:t>
        <a:bodyPr/>
        <a:lstStyle/>
        <a:p>
          <a:endParaRPr lang="en-US"/>
        </a:p>
      </dgm:t>
    </dgm:pt>
    <dgm:pt modelId="{240044B6-224F-48FE-917B-02A0CA0C75F2}">
      <dgm:prSet phldrT="[Text]"/>
      <dgm:spPr/>
      <dgm:t>
        <a:bodyPr/>
        <a:lstStyle/>
        <a:p>
          <a:r>
            <a:rPr lang="en-US" dirty="0" smtClean="0"/>
            <a:t>In facsimile</a:t>
          </a:r>
          <a:endParaRPr lang="en-US" dirty="0"/>
        </a:p>
      </dgm:t>
    </dgm:pt>
    <dgm:pt modelId="{017CBA4D-2F51-48F0-99B5-F8AF799F142E}" type="parTrans" cxnId="{C514C8E0-49CA-4CAB-AF33-B691F5CA3340}">
      <dgm:prSet/>
      <dgm:spPr/>
      <dgm:t>
        <a:bodyPr/>
        <a:lstStyle/>
        <a:p>
          <a:endParaRPr lang="en-US"/>
        </a:p>
      </dgm:t>
    </dgm:pt>
    <dgm:pt modelId="{62D5D298-A925-42B0-A820-031C883D15D4}" type="sibTrans" cxnId="{C514C8E0-49CA-4CAB-AF33-B691F5CA3340}">
      <dgm:prSet/>
      <dgm:spPr/>
      <dgm:t>
        <a:bodyPr/>
        <a:lstStyle/>
        <a:p>
          <a:endParaRPr lang="en-US"/>
        </a:p>
      </dgm:t>
    </dgm:pt>
    <dgm:pt modelId="{22295EB6-D8D5-4ACC-91B3-AC91A89E2CC1}">
      <dgm:prSet phldrT="[Text]"/>
      <dgm:spPr/>
      <dgm:t>
        <a:bodyPr/>
        <a:lstStyle/>
        <a:p>
          <a:r>
            <a:rPr lang="en-US" dirty="0" smtClean="0"/>
            <a:t>In literal (diplomatic) transcription</a:t>
          </a:r>
          <a:endParaRPr lang="en-US" dirty="0"/>
        </a:p>
      </dgm:t>
    </dgm:pt>
    <dgm:pt modelId="{2D90AC76-A244-4842-AE44-B213B81C65B6}" type="parTrans" cxnId="{8CCC147C-88E0-4030-959A-5F9E32FB02D7}">
      <dgm:prSet/>
      <dgm:spPr/>
      <dgm:t>
        <a:bodyPr/>
        <a:lstStyle/>
        <a:p>
          <a:endParaRPr lang="en-US"/>
        </a:p>
      </dgm:t>
    </dgm:pt>
    <dgm:pt modelId="{035D369F-4787-4821-A3B4-08DCC89793CF}" type="sibTrans" cxnId="{8CCC147C-88E0-4030-959A-5F9E32FB02D7}">
      <dgm:prSet/>
      <dgm:spPr/>
      <dgm:t>
        <a:bodyPr/>
        <a:lstStyle/>
        <a:p>
          <a:endParaRPr lang="en-US"/>
        </a:p>
      </dgm:t>
    </dgm:pt>
    <dgm:pt modelId="{E4F1A270-1B1F-4AC8-9704-DA588D6D480F}">
      <dgm:prSet phldrT="[Text]"/>
      <dgm:spPr/>
      <dgm:t>
        <a:bodyPr/>
        <a:lstStyle/>
        <a:p>
          <a:r>
            <a:rPr lang="en-US" dirty="0" smtClean="0"/>
            <a:t>Works viewed as products of individuals</a:t>
          </a:r>
          <a:endParaRPr lang="en-US" dirty="0"/>
        </a:p>
      </dgm:t>
    </dgm:pt>
    <dgm:pt modelId="{991B46BE-AB51-4B15-9828-663A1EFDD72A}" type="parTrans" cxnId="{35799455-69AB-4486-BCBC-D587E30FE841}">
      <dgm:prSet/>
      <dgm:spPr/>
      <dgm:t>
        <a:bodyPr/>
        <a:lstStyle/>
        <a:p>
          <a:endParaRPr lang="en-US"/>
        </a:p>
      </dgm:t>
    </dgm:pt>
    <dgm:pt modelId="{A19942ED-C72D-4D38-AC5E-641CC8E37E55}" type="sibTrans" cxnId="{35799455-69AB-4486-BCBC-D587E30FE841}">
      <dgm:prSet/>
      <dgm:spPr/>
      <dgm:t>
        <a:bodyPr/>
        <a:lstStyle/>
        <a:p>
          <a:endParaRPr lang="en-US"/>
        </a:p>
      </dgm:t>
    </dgm:pt>
    <dgm:pt modelId="{95FB4D30-A848-4F0F-8402-D3DB98861AAD}">
      <dgm:prSet phldrT="[Text]"/>
      <dgm:spPr/>
      <dgm:t>
        <a:bodyPr/>
        <a:lstStyle/>
        <a:p>
          <a:r>
            <a:rPr lang="en-US" dirty="0" smtClean="0"/>
            <a:t>Works viewed as collaborative (social) products</a:t>
          </a:r>
          <a:endParaRPr lang="en-US" dirty="0"/>
        </a:p>
      </dgm:t>
    </dgm:pt>
    <dgm:pt modelId="{1186F990-4A91-44D8-9A36-0D3DD3D2337C}" type="parTrans" cxnId="{FDC51040-CF44-4DCB-A744-9FD62FEB8CAA}">
      <dgm:prSet/>
      <dgm:spPr/>
      <dgm:t>
        <a:bodyPr/>
        <a:lstStyle/>
        <a:p>
          <a:endParaRPr lang="en-US"/>
        </a:p>
      </dgm:t>
    </dgm:pt>
    <dgm:pt modelId="{CAF58AE5-C531-4F29-9586-9C3BDB590DAE}" type="sibTrans" cxnId="{FDC51040-CF44-4DCB-A744-9FD62FEB8CAA}">
      <dgm:prSet/>
      <dgm:spPr/>
      <dgm:t>
        <a:bodyPr/>
        <a:lstStyle/>
        <a:p>
          <a:endParaRPr lang="en-US"/>
        </a:p>
      </dgm:t>
    </dgm:pt>
    <dgm:pt modelId="{B2180BB3-A889-4166-8246-1F9411027F85}">
      <dgm:prSet phldrT="[Text]"/>
      <dgm:spPr/>
      <dgm:t>
        <a:bodyPr/>
        <a:lstStyle/>
        <a:p>
          <a:pPr algn="ctr"/>
          <a:r>
            <a:rPr lang="en-US" dirty="0" smtClean="0"/>
            <a:t>With editorial judgment       minimized &lt;- -&gt; maximized</a:t>
          </a:r>
          <a:endParaRPr lang="en-US" dirty="0"/>
        </a:p>
      </dgm:t>
    </dgm:pt>
    <dgm:pt modelId="{D8C281B9-32D4-4E70-9984-F03CC226B6EB}" type="parTrans" cxnId="{2A696BD3-CC8E-4164-90FC-EBD141BDC56B}">
      <dgm:prSet/>
      <dgm:spPr/>
      <dgm:t>
        <a:bodyPr/>
        <a:lstStyle/>
        <a:p>
          <a:endParaRPr lang="en-US"/>
        </a:p>
      </dgm:t>
    </dgm:pt>
    <dgm:pt modelId="{CD9C17E4-9C39-451C-ACC6-CEC544936062}" type="sibTrans" cxnId="{2A696BD3-CC8E-4164-90FC-EBD141BDC56B}">
      <dgm:prSet/>
      <dgm:spPr/>
      <dgm:t>
        <a:bodyPr/>
        <a:lstStyle/>
        <a:p>
          <a:endParaRPr lang="en-US"/>
        </a:p>
      </dgm:t>
    </dgm:pt>
    <dgm:pt modelId="{ADF50866-B8BE-400C-82B5-9683435C271D}">
      <dgm:prSet phldrT="[Text]"/>
      <dgm:spPr/>
      <dgm:t>
        <a:bodyPr/>
        <a:lstStyle/>
        <a:p>
          <a:r>
            <a:rPr lang="en-US" dirty="0" smtClean="0"/>
            <a:t>Authors’ originally intended texts reconstructed</a:t>
          </a:r>
          <a:endParaRPr lang="en-US" dirty="0"/>
        </a:p>
      </dgm:t>
    </dgm:pt>
    <dgm:pt modelId="{AE91BF2E-A8CB-4A45-ACEF-D32BB264B67A}" type="parTrans" cxnId="{943F400A-B510-4E37-8FC9-A34C241089F4}">
      <dgm:prSet/>
      <dgm:spPr/>
      <dgm:t>
        <a:bodyPr/>
        <a:lstStyle/>
        <a:p>
          <a:endParaRPr lang="en-US"/>
        </a:p>
      </dgm:t>
    </dgm:pt>
    <dgm:pt modelId="{36E66EE0-1C98-427A-B1DD-6F6CBE34CCC5}" type="sibTrans" cxnId="{943F400A-B510-4E37-8FC9-A34C241089F4}">
      <dgm:prSet/>
      <dgm:spPr/>
      <dgm:t>
        <a:bodyPr/>
        <a:lstStyle/>
        <a:p>
          <a:endParaRPr lang="en-US"/>
        </a:p>
      </dgm:t>
    </dgm:pt>
    <dgm:pt modelId="{37D5B44E-F054-4D5F-804D-F068E5F119D8}">
      <dgm:prSet phldrT="[Text]"/>
      <dgm:spPr/>
      <dgm:t>
        <a:bodyPr/>
        <a:lstStyle/>
        <a:p>
          <a:r>
            <a:rPr lang="en-US" dirty="0" smtClean="0"/>
            <a:t>Authors’ originally intended texts reconstructed</a:t>
          </a:r>
          <a:endParaRPr lang="en-US" dirty="0"/>
        </a:p>
      </dgm:t>
    </dgm:pt>
    <dgm:pt modelId="{62F70716-7F2D-41C0-BFFF-270A231A3BFE}" type="parTrans" cxnId="{526D5A24-B10C-4976-9CD0-B37FE06F2A7B}">
      <dgm:prSet/>
      <dgm:spPr/>
      <dgm:t>
        <a:bodyPr/>
        <a:lstStyle/>
        <a:p>
          <a:endParaRPr lang="en-US"/>
        </a:p>
      </dgm:t>
    </dgm:pt>
    <dgm:pt modelId="{9A27C857-56A1-4AC6-BA84-2A7D75B25649}" type="sibTrans" cxnId="{526D5A24-B10C-4976-9CD0-B37FE06F2A7B}">
      <dgm:prSet/>
      <dgm:spPr/>
      <dgm:t>
        <a:bodyPr/>
        <a:lstStyle/>
        <a:p>
          <a:endParaRPr lang="en-US"/>
        </a:p>
      </dgm:t>
    </dgm:pt>
    <dgm:pt modelId="{7B9D5A68-9B25-4654-8C5A-27166BA02054}">
      <dgm:prSet phldrT="[Text]"/>
      <dgm:spPr/>
      <dgm:t>
        <a:bodyPr/>
        <a:lstStyle/>
        <a:p>
          <a:r>
            <a:rPr lang="en-US" dirty="0" smtClean="0"/>
            <a:t>Authors’ finally  intended texts reconstructed</a:t>
          </a:r>
          <a:endParaRPr lang="en-US" dirty="0"/>
        </a:p>
      </dgm:t>
    </dgm:pt>
    <dgm:pt modelId="{329E04B1-7E28-4AB9-A27A-38F82E2B7537}" type="parTrans" cxnId="{2DE0526B-5A01-4112-8117-E0F5BA81BEA4}">
      <dgm:prSet/>
      <dgm:spPr/>
      <dgm:t>
        <a:bodyPr/>
        <a:lstStyle/>
        <a:p>
          <a:endParaRPr lang="en-US"/>
        </a:p>
      </dgm:t>
    </dgm:pt>
    <dgm:pt modelId="{3D9A8CE2-3E5A-4B2C-A3CA-9C7244746F0C}" type="sibTrans" cxnId="{2DE0526B-5A01-4112-8117-E0F5BA81BEA4}">
      <dgm:prSet/>
      <dgm:spPr/>
      <dgm:t>
        <a:bodyPr/>
        <a:lstStyle/>
        <a:p>
          <a:endParaRPr lang="en-US"/>
        </a:p>
      </dgm:t>
    </dgm:pt>
    <dgm:pt modelId="{B9C5DFC5-1885-401D-8E1E-6E582EE20EE4}">
      <dgm:prSet phldrT="[Text]"/>
      <dgm:spPr/>
      <dgm:t>
        <a:bodyPr/>
        <a:lstStyle/>
        <a:p>
          <a:r>
            <a:rPr lang="en-US" dirty="0" smtClean="0"/>
            <a:t>Publishers’, directors’, or others’ texts reconstructed</a:t>
          </a:r>
          <a:endParaRPr lang="en-US" dirty="0"/>
        </a:p>
      </dgm:t>
    </dgm:pt>
    <dgm:pt modelId="{60DCA72A-D800-4EC0-B2E1-63E319FE4F25}" type="parTrans" cxnId="{0426C31F-9446-4E75-875A-0A9616EBEAC6}">
      <dgm:prSet/>
      <dgm:spPr/>
      <dgm:t>
        <a:bodyPr/>
        <a:lstStyle/>
        <a:p>
          <a:endParaRPr lang="en-US"/>
        </a:p>
      </dgm:t>
    </dgm:pt>
    <dgm:pt modelId="{05677FC7-5907-4D12-B391-320C885C8CC4}" type="sibTrans" cxnId="{0426C31F-9446-4E75-875A-0A9616EBEAC6}">
      <dgm:prSet/>
      <dgm:spPr/>
      <dgm:t>
        <a:bodyPr/>
        <a:lstStyle/>
        <a:p>
          <a:endParaRPr lang="en-US"/>
        </a:p>
      </dgm:t>
    </dgm:pt>
    <dgm:pt modelId="{492F3116-3F21-4E21-9846-132E096A89BC}">
      <dgm:prSet phldrT="[Text]"/>
      <dgm:spPr/>
      <dgm:t>
        <a:bodyPr/>
        <a:lstStyle/>
        <a:p>
          <a:r>
            <a:rPr lang="en-US" dirty="0" smtClean="0"/>
            <a:t>Texts available to readers at given times reconstructed</a:t>
          </a:r>
          <a:endParaRPr lang="en-US" dirty="0"/>
        </a:p>
      </dgm:t>
    </dgm:pt>
    <dgm:pt modelId="{477A752E-9E63-422A-99F2-FB41C10E6757}" type="parTrans" cxnId="{03C99125-FB23-47BE-B3DB-DFA9E9DAF213}">
      <dgm:prSet/>
      <dgm:spPr/>
      <dgm:t>
        <a:bodyPr/>
        <a:lstStyle/>
        <a:p>
          <a:endParaRPr lang="en-US"/>
        </a:p>
      </dgm:t>
    </dgm:pt>
    <dgm:pt modelId="{9CFFFD37-46C4-4DAB-85B4-E9E70D5AC7F1}" type="sibTrans" cxnId="{03C99125-FB23-47BE-B3DB-DFA9E9DAF213}">
      <dgm:prSet/>
      <dgm:spPr/>
      <dgm:t>
        <a:bodyPr/>
        <a:lstStyle/>
        <a:p>
          <a:endParaRPr lang="en-US"/>
        </a:p>
      </dgm:t>
    </dgm:pt>
    <dgm:pt modelId="{ECD23F2D-DC6E-4716-AC16-6481488487BE}" type="pres">
      <dgm:prSet presAssocID="{0DC51835-A5B6-437E-8723-E6E1230CF23B}" presName="hierChild1" presStyleCnt="0">
        <dgm:presLayoutVars>
          <dgm:chPref val="1"/>
          <dgm:dir/>
          <dgm:animOne val="branch"/>
          <dgm:animLvl val="lvl"/>
          <dgm:resizeHandles/>
        </dgm:presLayoutVars>
      </dgm:prSet>
      <dgm:spPr/>
      <dgm:t>
        <a:bodyPr/>
        <a:lstStyle/>
        <a:p>
          <a:endParaRPr lang="en-US"/>
        </a:p>
      </dgm:t>
    </dgm:pt>
    <dgm:pt modelId="{B5B4F768-6877-4C73-B28A-496080945B2F}" type="pres">
      <dgm:prSet presAssocID="{AAE69978-879C-41FB-A1EE-2C24E2397527}" presName="hierRoot1" presStyleCnt="0"/>
      <dgm:spPr/>
    </dgm:pt>
    <dgm:pt modelId="{CDFA9C3E-36E4-46F1-95B3-CEDF5EEBCCBE}" type="pres">
      <dgm:prSet presAssocID="{AAE69978-879C-41FB-A1EE-2C24E2397527}" presName="composite" presStyleCnt="0"/>
      <dgm:spPr/>
    </dgm:pt>
    <dgm:pt modelId="{9FE5A83B-79EA-4CC5-A60B-43035160E62F}" type="pres">
      <dgm:prSet presAssocID="{AAE69978-879C-41FB-A1EE-2C24E2397527}" presName="background" presStyleLbl="node0" presStyleIdx="0" presStyleCnt="1"/>
      <dgm:spPr/>
    </dgm:pt>
    <dgm:pt modelId="{885ACE1D-B12D-4DF2-8204-EA84827A07E0}" type="pres">
      <dgm:prSet presAssocID="{AAE69978-879C-41FB-A1EE-2C24E2397527}" presName="text" presStyleLbl="fgAcc0" presStyleIdx="0" presStyleCnt="1">
        <dgm:presLayoutVars>
          <dgm:chPref val="3"/>
        </dgm:presLayoutVars>
      </dgm:prSet>
      <dgm:spPr/>
      <dgm:t>
        <a:bodyPr/>
        <a:lstStyle/>
        <a:p>
          <a:endParaRPr lang="en-US"/>
        </a:p>
      </dgm:t>
    </dgm:pt>
    <dgm:pt modelId="{8E20E738-9950-4738-919E-1AC1C5F654CE}" type="pres">
      <dgm:prSet presAssocID="{AAE69978-879C-41FB-A1EE-2C24E2397527}" presName="hierChild2" presStyleCnt="0"/>
      <dgm:spPr/>
    </dgm:pt>
    <dgm:pt modelId="{3201C84D-526E-420F-977C-5D1C5BB87464}" type="pres">
      <dgm:prSet presAssocID="{A7D20CFD-9FCE-42D9-B1AC-720F4E9C4D02}" presName="Name10" presStyleLbl="parChTrans1D2" presStyleIdx="0" presStyleCnt="2"/>
      <dgm:spPr/>
      <dgm:t>
        <a:bodyPr/>
        <a:lstStyle/>
        <a:p>
          <a:endParaRPr lang="en-US"/>
        </a:p>
      </dgm:t>
    </dgm:pt>
    <dgm:pt modelId="{CD704746-5923-4BA9-BF0F-A0F3632FD5DE}" type="pres">
      <dgm:prSet presAssocID="{34D26326-DF1B-4A27-B6FC-FDB4A553F4E3}" presName="hierRoot2" presStyleCnt="0"/>
      <dgm:spPr/>
    </dgm:pt>
    <dgm:pt modelId="{E740D750-D4B5-4D45-AABE-050ACDA76AAD}" type="pres">
      <dgm:prSet presAssocID="{34D26326-DF1B-4A27-B6FC-FDB4A553F4E3}" presName="composite2" presStyleCnt="0"/>
      <dgm:spPr/>
    </dgm:pt>
    <dgm:pt modelId="{294AEE9C-ECAF-4791-A6BC-0E021B631AF3}" type="pres">
      <dgm:prSet presAssocID="{34D26326-DF1B-4A27-B6FC-FDB4A553F4E3}" presName="background2" presStyleLbl="asst1" presStyleIdx="0" presStyleCnt="4"/>
      <dgm:spPr/>
    </dgm:pt>
    <dgm:pt modelId="{6E780986-5552-4257-9178-E733D62EBAE7}" type="pres">
      <dgm:prSet presAssocID="{34D26326-DF1B-4A27-B6FC-FDB4A553F4E3}" presName="text2" presStyleLbl="fgAcc2" presStyleIdx="0" presStyleCnt="2">
        <dgm:presLayoutVars>
          <dgm:chPref val="3"/>
        </dgm:presLayoutVars>
      </dgm:prSet>
      <dgm:spPr/>
      <dgm:t>
        <a:bodyPr/>
        <a:lstStyle/>
        <a:p>
          <a:endParaRPr lang="en-US"/>
        </a:p>
      </dgm:t>
    </dgm:pt>
    <dgm:pt modelId="{FB6503EE-A022-4852-B738-189D2A233609}" type="pres">
      <dgm:prSet presAssocID="{34D26326-DF1B-4A27-B6FC-FDB4A553F4E3}" presName="hierChild3" presStyleCnt="0"/>
      <dgm:spPr/>
    </dgm:pt>
    <dgm:pt modelId="{CC267026-9822-48F4-A576-E02514754B41}" type="pres">
      <dgm:prSet presAssocID="{13C76446-6F90-45BE-8851-C046F47228E8}" presName="Name17" presStyleLbl="parChTrans1D3" presStyleIdx="0" presStyleCnt="4"/>
      <dgm:spPr/>
      <dgm:t>
        <a:bodyPr/>
        <a:lstStyle/>
        <a:p>
          <a:endParaRPr lang="en-US"/>
        </a:p>
      </dgm:t>
    </dgm:pt>
    <dgm:pt modelId="{A5857B8E-5DC0-45CC-B05B-1E80E1659067}" type="pres">
      <dgm:prSet presAssocID="{77735DF4-71FD-4456-A2B0-3C8C2CF7E87B}" presName="hierRoot3" presStyleCnt="0"/>
      <dgm:spPr/>
    </dgm:pt>
    <dgm:pt modelId="{F9FAE5D6-343B-43D4-94FF-C3892FA9377E}" type="pres">
      <dgm:prSet presAssocID="{77735DF4-71FD-4456-A2B0-3C8C2CF7E87B}" presName="composite3" presStyleCnt="0"/>
      <dgm:spPr/>
    </dgm:pt>
    <dgm:pt modelId="{3BE01957-AFBF-4C9A-849F-F32B830EB80E}" type="pres">
      <dgm:prSet presAssocID="{77735DF4-71FD-4456-A2B0-3C8C2CF7E87B}" presName="background3" presStyleLbl="asst1" presStyleIdx="1" presStyleCnt="4"/>
      <dgm:spPr/>
    </dgm:pt>
    <dgm:pt modelId="{F37012BE-C4E1-4E2A-BAEC-3C2E6C191721}" type="pres">
      <dgm:prSet presAssocID="{77735DF4-71FD-4456-A2B0-3C8C2CF7E87B}" presName="text3" presStyleLbl="fgAcc3" presStyleIdx="0" presStyleCnt="4">
        <dgm:presLayoutVars>
          <dgm:chPref val="3"/>
        </dgm:presLayoutVars>
      </dgm:prSet>
      <dgm:spPr/>
      <dgm:t>
        <a:bodyPr/>
        <a:lstStyle/>
        <a:p>
          <a:endParaRPr lang="en-US"/>
        </a:p>
      </dgm:t>
    </dgm:pt>
    <dgm:pt modelId="{AE15DE46-E678-43F9-AEDB-43AD71ED2261}" type="pres">
      <dgm:prSet presAssocID="{77735DF4-71FD-4456-A2B0-3C8C2CF7E87B}" presName="hierChild4" presStyleCnt="0"/>
      <dgm:spPr/>
    </dgm:pt>
    <dgm:pt modelId="{C76DD980-CA2B-4C9F-BDAE-ACD743288429}" type="pres">
      <dgm:prSet presAssocID="{24598CF7-50BE-4213-B592-16969E08DDD0}" presName="Name17" presStyleLbl="parChTrans1D3" presStyleIdx="1" presStyleCnt="4"/>
      <dgm:spPr/>
      <dgm:t>
        <a:bodyPr/>
        <a:lstStyle/>
        <a:p>
          <a:endParaRPr lang="en-US"/>
        </a:p>
      </dgm:t>
    </dgm:pt>
    <dgm:pt modelId="{223EAEAF-A5FF-4DCC-AC9C-A20B08166F01}" type="pres">
      <dgm:prSet presAssocID="{7E609645-1D34-43EC-92A2-5243CAE90460}" presName="hierRoot3" presStyleCnt="0"/>
      <dgm:spPr/>
    </dgm:pt>
    <dgm:pt modelId="{EC476D5B-337C-4C6C-AED1-409E3782FCE0}" type="pres">
      <dgm:prSet presAssocID="{7E609645-1D34-43EC-92A2-5243CAE90460}" presName="composite3" presStyleCnt="0"/>
      <dgm:spPr/>
    </dgm:pt>
    <dgm:pt modelId="{0DD7E5CC-0B60-422B-8223-24DB7E13CA35}" type="pres">
      <dgm:prSet presAssocID="{7E609645-1D34-43EC-92A2-5243CAE90460}" presName="background3" presStyleLbl="asst1" presStyleIdx="2" presStyleCnt="4"/>
      <dgm:spPr/>
    </dgm:pt>
    <dgm:pt modelId="{8235FDBA-3364-42B7-8B3D-E5B6CC384377}" type="pres">
      <dgm:prSet presAssocID="{7E609645-1D34-43EC-92A2-5243CAE90460}" presName="text3" presStyleLbl="fgAcc3" presStyleIdx="1" presStyleCnt="4">
        <dgm:presLayoutVars>
          <dgm:chPref val="3"/>
        </dgm:presLayoutVars>
      </dgm:prSet>
      <dgm:spPr/>
      <dgm:t>
        <a:bodyPr/>
        <a:lstStyle/>
        <a:p>
          <a:endParaRPr lang="en-US"/>
        </a:p>
      </dgm:t>
    </dgm:pt>
    <dgm:pt modelId="{E9D47563-BA0E-48E4-B6E1-93F4970ED8F6}" type="pres">
      <dgm:prSet presAssocID="{7E609645-1D34-43EC-92A2-5243CAE90460}" presName="hierChild4" presStyleCnt="0"/>
      <dgm:spPr/>
    </dgm:pt>
    <dgm:pt modelId="{85C9050C-C419-48F1-B08F-BB642E227C56}" type="pres">
      <dgm:prSet presAssocID="{C549709F-F942-443D-AC73-74319E43F3D1}" presName="Name10" presStyleLbl="parChTrans1D2" presStyleIdx="1" presStyleCnt="2"/>
      <dgm:spPr/>
      <dgm:t>
        <a:bodyPr/>
        <a:lstStyle/>
        <a:p>
          <a:endParaRPr lang="en-US"/>
        </a:p>
      </dgm:t>
    </dgm:pt>
    <dgm:pt modelId="{0B39B569-6205-49BE-A23D-9BA0C1DE977E}" type="pres">
      <dgm:prSet presAssocID="{7EE5A717-8A40-45E8-92B8-BAB0E0E6766A}" presName="hierRoot2" presStyleCnt="0"/>
      <dgm:spPr/>
    </dgm:pt>
    <dgm:pt modelId="{2EEE8A2C-45C1-4EEF-A0A2-40746B61B95E}" type="pres">
      <dgm:prSet presAssocID="{7EE5A717-8A40-45E8-92B8-BAB0E0E6766A}" presName="composite2" presStyleCnt="0"/>
      <dgm:spPr/>
    </dgm:pt>
    <dgm:pt modelId="{54F1F233-7B2A-483B-89A6-36E26B9E4AFA}" type="pres">
      <dgm:prSet presAssocID="{7EE5A717-8A40-45E8-92B8-BAB0E0E6766A}" presName="background2" presStyleLbl="asst1" presStyleIdx="3" presStyleCnt="4"/>
      <dgm:spPr/>
    </dgm:pt>
    <dgm:pt modelId="{9E148CD7-5030-4E38-BBC0-EBB49C9E5C79}" type="pres">
      <dgm:prSet presAssocID="{7EE5A717-8A40-45E8-92B8-BAB0E0E6766A}" presName="text2" presStyleLbl="fgAcc2" presStyleIdx="1" presStyleCnt="2">
        <dgm:presLayoutVars>
          <dgm:chPref val="3"/>
        </dgm:presLayoutVars>
      </dgm:prSet>
      <dgm:spPr/>
      <dgm:t>
        <a:bodyPr/>
        <a:lstStyle/>
        <a:p>
          <a:endParaRPr lang="en-US"/>
        </a:p>
      </dgm:t>
    </dgm:pt>
    <dgm:pt modelId="{2F8974EC-F314-45E4-BA64-FEDAC70AB7EB}" type="pres">
      <dgm:prSet presAssocID="{7EE5A717-8A40-45E8-92B8-BAB0E0E6766A}" presName="hierChild3" presStyleCnt="0"/>
      <dgm:spPr/>
    </dgm:pt>
    <dgm:pt modelId="{4A0D2910-3EB9-41E7-BF47-C32B4FF02E30}" type="pres">
      <dgm:prSet presAssocID="{61273A43-EC27-44C2-B813-7A9F93FE6B09}" presName="Name17" presStyleLbl="parChTrans1D3" presStyleIdx="2" presStyleCnt="4"/>
      <dgm:spPr/>
      <dgm:t>
        <a:bodyPr/>
        <a:lstStyle/>
        <a:p>
          <a:endParaRPr lang="en-US"/>
        </a:p>
      </dgm:t>
    </dgm:pt>
    <dgm:pt modelId="{FA5FC8E9-1F87-481A-8603-434050B31390}" type="pres">
      <dgm:prSet presAssocID="{E878861B-47D7-4990-842D-8A2F257452E6}" presName="hierRoot3" presStyleCnt="0"/>
      <dgm:spPr/>
    </dgm:pt>
    <dgm:pt modelId="{6C7466E1-2B65-49CD-B9A7-A6C5396E9F53}" type="pres">
      <dgm:prSet presAssocID="{E878861B-47D7-4990-842D-8A2F257452E6}" presName="composite3" presStyleCnt="0"/>
      <dgm:spPr/>
    </dgm:pt>
    <dgm:pt modelId="{4D73B8FD-14AE-412E-AD96-4E347412F72C}" type="pres">
      <dgm:prSet presAssocID="{E878861B-47D7-4990-842D-8A2F257452E6}" presName="background3" presStyleLbl="node3" presStyleIdx="0" presStyleCnt="2"/>
      <dgm:spPr/>
    </dgm:pt>
    <dgm:pt modelId="{8DA9F697-07EF-4C27-9C88-5EBB2273E558}" type="pres">
      <dgm:prSet presAssocID="{E878861B-47D7-4990-842D-8A2F257452E6}" presName="text3" presStyleLbl="fgAcc3" presStyleIdx="2" presStyleCnt="4">
        <dgm:presLayoutVars>
          <dgm:chPref val="3"/>
        </dgm:presLayoutVars>
      </dgm:prSet>
      <dgm:spPr/>
      <dgm:t>
        <a:bodyPr/>
        <a:lstStyle/>
        <a:p>
          <a:endParaRPr lang="en-US"/>
        </a:p>
      </dgm:t>
    </dgm:pt>
    <dgm:pt modelId="{A7AD857D-1119-484B-AE0A-B93A4B151E02}" type="pres">
      <dgm:prSet presAssocID="{E878861B-47D7-4990-842D-8A2F257452E6}" presName="hierChild4" presStyleCnt="0"/>
      <dgm:spPr/>
    </dgm:pt>
    <dgm:pt modelId="{72E4DC26-705B-4383-B30A-296D1F0FCD32}" type="pres">
      <dgm:prSet presAssocID="{017CBA4D-2F51-48F0-99B5-F8AF799F142E}" presName="Name23" presStyleLbl="parChTrans1D4" presStyleIdx="0" presStyleCnt="10"/>
      <dgm:spPr/>
      <dgm:t>
        <a:bodyPr/>
        <a:lstStyle/>
        <a:p>
          <a:endParaRPr lang="en-US"/>
        </a:p>
      </dgm:t>
    </dgm:pt>
    <dgm:pt modelId="{F291AEC3-0FC6-4F05-A95D-1856EC66E52D}" type="pres">
      <dgm:prSet presAssocID="{240044B6-224F-48FE-917B-02A0CA0C75F2}" presName="hierRoot4" presStyleCnt="0"/>
      <dgm:spPr/>
    </dgm:pt>
    <dgm:pt modelId="{16EFA70A-96E3-4A8A-A919-C7D0579DF4C8}" type="pres">
      <dgm:prSet presAssocID="{240044B6-224F-48FE-917B-02A0CA0C75F2}" presName="composite4" presStyleCnt="0"/>
      <dgm:spPr/>
    </dgm:pt>
    <dgm:pt modelId="{9EDE1AC9-DAE2-4618-9DBD-2C1993E998F3}" type="pres">
      <dgm:prSet presAssocID="{240044B6-224F-48FE-917B-02A0CA0C75F2}" presName="background4" presStyleLbl="node4" presStyleIdx="0" presStyleCnt="10"/>
      <dgm:spPr/>
    </dgm:pt>
    <dgm:pt modelId="{8C294676-A05A-486B-8899-5F1C21FBB2E0}" type="pres">
      <dgm:prSet presAssocID="{240044B6-224F-48FE-917B-02A0CA0C75F2}" presName="text4" presStyleLbl="fgAcc4" presStyleIdx="0" presStyleCnt="10">
        <dgm:presLayoutVars>
          <dgm:chPref val="3"/>
        </dgm:presLayoutVars>
      </dgm:prSet>
      <dgm:spPr/>
      <dgm:t>
        <a:bodyPr/>
        <a:lstStyle/>
        <a:p>
          <a:endParaRPr lang="en-US"/>
        </a:p>
      </dgm:t>
    </dgm:pt>
    <dgm:pt modelId="{10A3CA93-D57C-4AEF-AF7E-C24FBAA9035B}" type="pres">
      <dgm:prSet presAssocID="{240044B6-224F-48FE-917B-02A0CA0C75F2}" presName="hierChild5" presStyleCnt="0"/>
      <dgm:spPr/>
    </dgm:pt>
    <dgm:pt modelId="{3C704B40-A4EB-4BF6-BFDF-AB60293D8DDA}" type="pres">
      <dgm:prSet presAssocID="{2D90AC76-A244-4842-AE44-B213B81C65B6}" presName="Name23" presStyleLbl="parChTrans1D4" presStyleIdx="1" presStyleCnt="10"/>
      <dgm:spPr/>
      <dgm:t>
        <a:bodyPr/>
        <a:lstStyle/>
        <a:p>
          <a:endParaRPr lang="en-US"/>
        </a:p>
      </dgm:t>
    </dgm:pt>
    <dgm:pt modelId="{33719AD6-EA6E-47D3-8602-CCE8B80DE303}" type="pres">
      <dgm:prSet presAssocID="{22295EB6-D8D5-4ACC-91B3-AC91A89E2CC1}" presName="hierRoot4" presStyleCnt="0"/>
      <dgm:spPr/>
    </dgm:pt>
    <dgm:pt modelId="{09572CB7-4108-4F97-B25B-F7F95E00F419}" type="pres">
      <dgm:prSet presAssocID="{22295EB6-D8D5-4ACC-91B3-AC91A89E2CC1}" presName="composite4" presStyleCnt="0"/>
      <dgm:spPr/>
    </dgm:pt>
    <dgm:pt modelId="{08FDE790-B073-4846-B96E-4828CB4B3DF2}" type="pres">
      <dgm:prSet presAssocID="{22295EB6-D8D5-4ACC-91B3-AC91A89E2CC1}" presName="background4" presStyleLbl="node4" presStyleIdx="1" presStyleCnt="10"/>
      <dgm:spPr/>
    </dgm:pt>
    <dgm:pt modelId="{71AEC4B8-AE5C-496C-953A-2623DB111EFB}" type="pres">
      <dgm:prSet presAssocID="{22295EB6-D8D5-4ACC-91B3-AC91A89E2CC1}" presName="text4" presStyleLbl="fgAcc4" presStyleIdx="1" presStyleCnt="10">
        <dgm:presLayoutVars>
          <dgm:chPref val="3"/>
        </dgm:presLayoutVars>
      </dgm:prSet>
      <dgm:spPr/>
      <dgm:t>
        <a:bodyPr/>
        <a:lstStyle/>
        <a:p>
          <a:endParaRPr lang="en-US"/>
        </a:p>
      </dgm:t>
    </dgm:pt>
    <dgm:pt modelId="{F6EB757F-F06E-4738-A2F7-852C3A9CCB26}" type="pres">
      <dgm:prSet presAssocID="{22295EB6-D8D5-4ACC-91B3-AC91A89E2CC1}" presName="hierChild5" presStyleCnt="0"/>
      <dgm:spPr/>
    </dgm:pt>
    <dgm:pt modelId="{F24C887A-2D8E-42E8-81EB-A7D7D914DBFA}" type="pres">
      <dgm:prSet presAssocID="{70125517-8963-4953-BEB2-6E803984DFBC}" presName="Name17" presStyleLbl="parChTrans1D3" presStyleIdx="3" presStyleCnt="4"/>
      <dgm:spPr/>
      <dgm:t>
        <a:bodyPr/>
        <a:lstStyle/>
        <a:p>
          <a:endParaRPr lang="en-US"/>
        </a:p>
      </dgm:t>
    </dgm:pt>
    <dgm:pt modelId="{1E909C3C-7971-4108-8B7A-09F4BCAB8F97}" type="pres">
      <dgm:prSet presAssocID="{BBDE6455-DBE2-4024-AE2D-B987F62A9173}" presName="hierRoot3" presStyleCnt="0"/>
      <dgm:spPr/>
    </dgm:pt>
    <dgm:pt modelId="{3521AA99-36E4-4454-A904-1101641586FB}" type="pres">
      <dgm:prSet presAssocID="{BBDE6455-DBE2-4024-AE2D-B987F62A9173}" presName="composite3" presStyleCnt="0"/>
      <dgm:spPr/>
    </dgm:pt>
    <dgm:pt modelId="{86F22D38-8A5D-4E50-AE4D-1842F48096E8}" type="pres">
      <dgm:prSet presAssocID="{BBDE6455-DBE2-4024-AE2D-B987F62A9173}" presName="background3" presStyleLbl="node3" presStyleIdx="1" presStyleCnt="2"/>
      <dgm:spPr/>
    </dgm:pt>
    <dgm:pt modelId="{A3D7C1AD-5C13-443C-8E9B-ADDF4A0C049A}" type="pres">
      <dgm:prSet presAssocID="{BBDE6455-DBE2-4024-AE2D-B987F62A9173}" presName="text3" presStyleLbl="fgAcc3" presStyleIdx="3" presStyleCnt="4">
        <dgm:presLayoutVars>
          <dgm:chPref val="3"/>
        </dgm:presLayoutVars>
      </dgm:prSet>
      <dgm:spPr/>
      <dgm:t>
        <a:bodyPr/>
        <a:lstStyle/>
        <a:p>
          <a:endParaRPr lang="en-US"/>
        </a:p>
      </dgm:t>
    </dgm:pt>
    <dgm:pt modelId="{65E37CA9-FCD2-497C-B58D-CC6D1E4AE275}" type="pres">
      <dgm:prSet presAssocID="{BBDE6455-DBE2-4024-AE2D-B987F62A9173}" presName="hierChild4" presStyleCnt="0"/>
      <dgm:spPr/>
    </dgm:pt>
    <dgm:pt modelId="{2B892E3D-13A7-48B8-A3E4-E7A4B3E49373}" type="pres">
      <dgm:prSet presAssocID="{D8C281B9-32D4-4E70-9984-F03CC226B6EB}" presName="Name23" presStyleLbl="parChTrans1D4" presStyleIdx="2" presStyleCnt="10"/>
      <dgm:spPr/>
      <dgm:t>
        <a:bodyPr/>
        <a:lstStyle/>
        <a:p>
          <a:endParaRPr lang="en-US"/>
        </a:p>
      </dgm:t>
    </dgm:pt>
    <dgm:pt modelId="{66C843D7-6D35-47A4-A84A-D3A57C5D83A7}" type="pres">
      <dgm:prSet presAssocID="{B2180BB3-A889-4166-8246-1F9411027F85}" presName="hierRoot4" presStyleCnt="0"/>
      <dgm:spPr/>
    </dgm:pt>
    <dgm:pt modelId="{13851388-8A51-49F6-A6BE-8B8F8C8AD0F0}" type="pres">
      <dgm:prSet presAssocID="{B2180BB3-A889-4166-8246-1F9411027F85}" presName="composite4" presStyleCnt="0"/>
      <dgm:spPr/>
    </dgm:pt>
    <dgm:pt modelId="{19BAE81F-A1C8-4856-B8E9-3854E95B7177}" type="pres">
      <dgm:prSet presAssocID="{B2180BB3-A889-4166-8246-1F9411027F85}" presName="background4" presStyleLbl="node4" presStyleIdx="2" presStyleCnt="10"/>
      <dgm:spPr/>
    </dgm:pt>
    <dgm:pt modelId="{114B0E56-C94F-498F-8863-A26555E2EFDB}" type="pres">
      <dgm:prSet presAssocID="{B2180BB3-A889-4166-8246-1F9411027F85}" presName="text4" presStyleLbl="fgAcc4" presStyleIdx="2" presStyleCnt="10">
        <dgm:presLayoutVars>
          <dgm:chPref val="3"/>
        </dgm:presLayoutVars>
      </dgm:prSet>
      <dgm:spPr/>
      <dgm:t>
        <a:bodyPr/>
        <a:lstStyle/>
        <a:p>
          <a:endParaRPr lang="en-US"/>
        </a:p>
      </dgm:t>
    </dgm:pt>
    <dgm:pt modelId="{68BB60FF-156C-4F0A-8F07-8CC70E540019}" type="pres">
      <dgm:prSet presAssocID="{B2180BB3-A889-4166-8246-1F9411027F85}" presName="hierChild5" presStyleCnt="0"/>
      <dgm:spPr/>
    </dgm:pt>
    <dgm:pt modelId="{AA8F3B85-5D8C-47AD-B090-D928C60D1073}" type="pres">
      <dgm:prSet presAssocID="{991B46BE-AB51-4B15-9828-663A1EFDD72A}" presName="Name23" presStyleLbl="parChTrans1D4" presStyleIdx="3" presStyleCnt="10"/>
      <dgm:spPr/>
      <dgm:t>
        <a:bodyPr/>
        <a:lstStyle/>
        <a:p>
          <a:endParaRPr lang="en-US"/>
        </a:p>
      </dgm:t>
    </dgm:pt>
    <dgm:pt modelId="{7CB3D0CE-0F0D-4334-9EA7-58CB866EE612}" type="pres">
      <dgm:prSet presAssocID="{E4F1A270-1B1F-4AC8-9704-DA588D6D480F}" presName="hierRoot4" presStyleCnt="0"/>
      <dgm:spPr/>
    </dgm:pt>
    <dgm:pt modelId="{4D064C4D-E6BC-49B9-931F-65DD88EE4F99}" type="pres">
      <dgm:prSet presAssocID="{E4F1A270-1B1F-4AC8-9704-DA588D6D480F}" presName="composite4" presStyleCnt="0"/>
      <dgm:spPr/>
    </dgm:pt>
    <dgm:pt modelId="{EA086DAB-CD46-4A94-A155-C6917A726838}" type="pres">
      <dgm:prSet presAssocID="{E4F1A270-1B1F-4AC8-9704-DA588D6D480F}" presName="background4" presStyleLbl="node4" presStyleIdx="3" presStyleCnt="10"/>
      <dgm:spPr/>
    </dgm:pt>
    <dgm:pt modelId="{8B0E9EF8-1EF5-4C1D-AB67-298D6E8A36B9}" type="pres">
      <dgm:prSet presAssocID="{E4F1A270-1B1F-4AC8-9704-DA588D6D480F}" presName="text4" presStyleLbl="fgAcc4" presStyleIdx="3" presStyleCnt="10">
        <dgm:presLayoutVars>
          <dgm:chPref val="3"/>
        </dgm:presLayoutVars>
      </dgm:prSet>
      <dgm:spPr/>
      <dgm:t>
        <a:bodyPr/>
        <a:lstStyle/>
        <a:p>
          <a:endParaRPr lang="en-US"/>
        </a:p>
      </dgm:t>
    </dgm:pt>
    <dgm:pt modelId="{E720D753-B087-42A5-B472-2F917D9B12E0}" type="pres">
      <dgm:prSet presAssocID="{E4F1A270-1B1F-4AC8-9704-DA588D6D480F}" presName="hierChild5" presStyleCnt="0"/>
      <dgm:spPr/>
    </dgm:pt>
    <dgm:pt modelId="{1E053784-F49D-4F4B-922F-DC09656EB5B3}" type="pres">
      <dgm:prSet presAssocID="{AE91BF2E-A8CB-4A45-ACEF-D32BB264B67A}" presName="Name23" presStyleLbl="parChTrans1D4" presStyleIdx="4" presStyleCnt="10"/>
      <dgm:spPr/>
      <dgm:t>
        <a:bodyPr/>
        <a:lstStyle/>
        <a:p>
          <a:endParaRPr lang="en-US"/>
        </a:p>
      </dgm:t>
    </dgm:pt>
    <dgm:pt modelId="{72279404-0AE0-468C-B38B-64858487B4A6}" type="pres">
      <dgm:prSet presAssocID="{ADF50866-B8BE-400C-82B5-9683435C271D}" presName="hierRoot4" presStyleCnt="0"/>
      <dgm:spPr/>
    </dgm:pt>
    <dgm:pt modelId="{58BC761E-A7AA-4F06-B29A-E196451A42BD}" type="pres">
      <dgm:prSet presAssocID="{ADF50866-B8BE-400C-82B5-9683435C271D}" presName="composite4" presStyleCnt="0"/>
      <dgm:spPr/>
    </dgm:pt>
    <dgm:pt modelId="{8BFDCA3E-35A5-4E19-A704-3B78D05ED2B9}" type="pres">
      <dgm:prSet presAssocID="{ADF50866-B8BE-400C-82B5-9683435C271D}" presName="background4" presStyleLbl="node4" presStyleIdx="4" presStyleCnt="10"/>
      <dgm:spPr/>
    </dgm:pt>
    <dgm:pt modelId="{059A6089-E690-479B-BDF9-52C47B652F72}" type="pres">
      <dgm:prSet presAssocID="{ADF50866-B8BE-400C-82B5-9683435C271D}" presName="text4" presStyleLbl="fgAcc4" presStyleIdx="4" presStyleCnt="10">
        <dgm:presLayoutVars>
          <dgm:chPref val="3"/>
        </dgm:presLayoutVars>
      </dgm:prSet>
      <dgm:spPr/>
      <dgm:t>
        <a:bodyPr/>
        <a:lstStyle/>
        <a:p>
          <a:endParaRPr lang="en-US"/>
        </a:p>
      </dgm:t>
    </dgm:pt>
    <dgm:pt modelId="{2085065A-BCBC-4693-8D1C-B5FD291DD36B}" type="pres">
      <dgm:prSet presAssocID="{ADF50866-B8BE-400C-82B5-9683435C271D}" presName="hierChild5" presStyleCnt="0"/>
      <dgm:spPr/>
    </dgm:pt>
    <dgm:pt modelId="{AAAAED66-FF94-4742-9631-A950047BC65F}" type="pres">
      <dgm:prSet presAssocID="{62F70716-7F2D-41C0-BFFF-270A231A3BFE}" presName="Name23" presStyleLbl="parChTrans1D4" presStyleIdx="5" presStyleCnt="10"/>
      <dgm:spPr/>
      <dgm:t>
        <a:bodyPr/>
        <a:lstStyle/>
        <a:p>
          <a:endParaRPr lang="en-US"/>
        </a:p>
      </dgm:t>
    </dgm:pt>
    <dgm:pt modelId="{B83E3FE4-303F-4E0F-BA73-826DF0B518F4}" type="pres">
      <dgm:prSet presAssocID="{37D5B44E-F054-4D5F-804D-F068E5F119D8}" presName="hierRoot4" presStyleCnt="0"/>
      <dgm:spPr/>
    </dgm:pt>
    <dgm:pt modelId="{7955C0EF-D287-4857-8634-5860E72CEB6B}" type="pres">
      <dgm:prSet presAssocID="{37D5B44E-F054-4D5F-804D-F068E5F119D8}" presName="composite4" presStyleCnt="0"/>
      <dgm:spPr/>
    </dgm:pt>
    <dgm:pt modelId="{85B1B53F-2473-4039-8EBF-C322BE266454}" type="pres">
      <dgm:prSet presAssocID="{37D5B44E-F054-4D5F-804D-F068E5F119D8}" presName="background4" presStyleLbl="node4" presStyleIdx="5" presStyleCnt="10"/>
      <dgm:spPr/>
    </dgm:pt>
    <dgm:pt modelId="{CA1A4898-6C75-48D7-A101-EC538BC4BB23}" type="pres">
      <dgm:prSet presAssocID="{37D5B44E-F054-4D5F-804D-F068E5F119D8}" presName="text4" presStyleLbl="fgAcc4" presStyleIdx="5" presStyleCnt="10">
        <dgm:presLayoutVars>
          <dgm:chPref val="3"/>
        </dgm:presLayoutVars>
      </dgm:prSet>
      <dgm:spPr/>
      <dgm:t>
        <a:bodyPr/>
        <a:lstStyle/>
        <a:p>
          <a:endParaRPr lang="en-US"/>
        </a:p>
      </dgm:t>
    </dgm:pt>
    <dgm:pt modelId="{ED94ED46-F470-42AA-8031-57A96F672577}" type="pres">
      <dgm:prSet presAssocID="{37D5B44E-F054-4D5F-804D-F068E5F119D8}" presName="hierChild5" presStyleCnt="0"/>
      <dgm:spPr/>
    </dgm:pt>
    <dgm:pt modelId="{91603791-738B-4703-95C6-8AEF816617E5}" type="pres">
      <dgm:prSet presAssocID="{329E04B1-7E28-4AB9-A27A-38F82E2B7537}" presName="Name23" presStyleLbl="parChTrans1D4" presStyleIdx="6" presStyleCnt="10"/>
      <dgm:spPr/>
      <dgm:t>
        <a:bodyPr/>
        <a:lstStyle/>
        <a:p>
          <a:endParaRPr lang="en-US"/>
        </a:p>
      </dgm:t>
    </dgm:pt>
    <dgm:pt modelId="{A7ECAE5C-F1C4-40AB-B2B0-11A52140C2E9}" type="pres">
      <dgm:prSet presAssocID="{7B9D5A68-9B25-4654-8C5A-27166BA02054}" presName="hierRoot4" presStyleCnt="0"/>
      <dgm:spPr/>
    </dgm:pt>
    <dgm:pt modelId="{7911207E-0963-4B69-87DD-F428326A91D8}" type="pres">
      <dgm:prSet presAssocID="{7B9D5A68-9B25-4654-8C5A-27166BA02054}" presName="composite4" presStyleCnt="0"/>
      <dgm:spPr/>
    </dgm:pt>
    <dgm:pt modelId="{E84D9590-3C43-408F-AB9B-D99A49F25257}" type="pres">
      <dgm:prSet presAssocID="{7B9D5A68-9B25-4654-8C5A-27166BA02054}" presName="background4" presStyleLbl="node4" presStyleIdx="6" presStyleCnt="10"/>
      <dgm:spPr/>
    </dgm:pt>
    <dgm:pt modelId="{723447F3-484C-48F9-AF3E-B9395EDBCE5D}" type="pres">
      <dgm:prSet presAssocID="{7B9D5A68-9B25-4654-8C5A-27166BA02054}" presName="text4" presStyleLbl="fgAcc4" presStyleIdx="6" presStyleCnt="10">
        <dgm:presLayoutVars>
          <dgm:chPref val="3"/>
        </dgm:presLayoutVars>
      </dgm:prSet>
      <dgm:spPr/>
      <dgm:t>
        <a:bodyPr/>
        <a:lstStyle/>
        <a:p>
          <a:endParaRPr lang="en-US"/>
        </a:p>
      </dgm:t>
    </dgm:pt>
    <dgm:pt modelId="{DB4947FD-5558-4247-A4B8-2B814F458F33}" type="pres">
      <dgm:prSet presAssocID="{7B9D5A68-9B25-4654-8C5A-27166BA02054}" presName="hierChild5" presStyleCnt="0"/>
      <dgm:spPr/>
    </dgm:pt>
    <dgm:pt modelId="{045F5C85-A3D8-420E-AD88-563D818715B5}" type="pres">
      <dgm:prSet presAssocID="{1186F990-4A91-44D8-9A36-0D3DD3D2337C}" presName="Name23" presStyleLbl="parChTrans1D4" presStyleIdx="7" presStyleCnt="10"/>
      <dgm:spPr/>
      <dgm:t>
        <a:bodyPr/>
        <a:lstStyle/>
        <a:p>
          <a:endParaRPr lang="en-US"/>
        </a:p>
      </dgm:t>
    </dgm:pt>
    <dgm:pt modelId="{32199887-F1AA-4CDB-861B-647B921348E5}" type="pres">
      <dgm:prSet presAssocID="{95FB4D30-A848-4F0F-8402-D3DB98861AAD}" presName="hierRoot4" presStyleCnt="0"/>
      <dgm:spPr/>
    </dgm:pt>
    <dgm:pt modelId="{2FEA2569-91E1-4E49-8019-8CA3CD30806C}" type="pres">
      <dgm:prSet presAssocID="{95FB4D30-A848-4F0F-8402-D3DB98861AAD}" presName="composite4" presStyleCnt="0"/>
      <dgm:spPr/>
    </dgm:pt>
    <dgm:pt modelId="{BA9A0793-94D1-4748-9F73-7C1BF172D6BB}" type="pres">
      <dgm:prSet presAssocID="{95FB4D30-A848-4F0F-8402-D3DB98861AAD}" presName="background4" presStyleLbl="node4" presStyleIdx="7" presStyleCnt="10"/>
      <dgm:spPr/>
    </dgm:pt>
    <dgm:pt modelId="{FB5CF65C-5A6C-4B53-AE07-6FBE6B82D8EC}" type="pres">
      <dgm:prSet presAssocID="{95FB4D30-A848-4F0F-8402-D3DB98861AAD}" presName="text4" presStyleLbl="fgAcc4" presStyleIdx="7" presStyleCnt="10">
        <dgm:presLayoutVars>
          <dgm:chPref val="3"/>
        </dgm:presLayoutVars>
      </dgm:prSet>
      <dgm:spPr/>
      <dgm:t>
        <a:bodyPr/>
        <a:lstStyle/>
        <a:p>
          <a:endParaRPr lang="en-US"/>
        </a:p>
      </dgm:t>
    </dgm:pt>
    <dgm:pt modelId="{57F685A8-F4A0-4E1D-A3ED-F2D2B4686056}" type="pres">
      <dgm:prSet presAssocID="{95FB4D30-A848-4F0F-8402-D3DB98861AAD}" presName="hierChild5" presStyleCnt="0"/>
      <dgm:spPr/>
    </dgm:pt>
    <dgm:pt modelId="{7B7AA8C3-733B-4AC7-B928-BF200D5C423E}" type="pres">
      <dgm:prSet presAssocID="{60DCA72A-D800-4EC0-B2E1-63E319FE4F25}" presName="Name23" presStyleLbl="parChTrans1D4" presStyleIdx="8" presStyleCnt="10"/>
      <dgm:spPr/>
      <dgm:t>
        <a:bodyPr/>
        <a:lstStyle/>
        <a:p>
          <a:endParaRPr lang="en-US"/>
        </a:p>
      </dgm:t>
    </dgm:pt>
    <dgm:pt modelId="{F79CBD72-6412-4E00-A0F9-DFCFFA13A958}" type="pres">
      <dgm:prSet presAssocID="{B9C5DFC5-1885-401D-8E1E-6E582EE20EE4}" presName="hierRoot4" presStyleCnt="0"/>
      <dgm:spPr/>
    </dgm:pt>
    <dgm:pt modelId="{5FE7E5E4-6659-41C2-8A17-3058DC6E983A}" type="pres">
      <dgm:prSet presAssocID="{B9C5DFC5-1885-401D-8E1E-6E582EE20EE4}" presName="composite4" presStyleCnt="0"/>
      <dgm:spPr/>
    </dgm:pt>
    <dgm:pt modelId="{FB1B9E6A-0B1D-4BD3-A6B7-D5EA7508657C}" type="pres">
      <dgm:prSet presAssocID="{B9C5DFC5-1885-401D-8E1E-6E582EE20EE4}" presName="background4" presStyleLbl="node4" presStyleIdx="8" presStyleCnt="10"/>
      <dgm:spPr/>
    </dgm:pt>
    <dgm:pt modelId="{20DF4D5D-7EE5-4E80-A9B2-BB375ECF1587}" type="pres">
      <dgm:prSet presAssocID="{B9C5DFC5-1885-401D-8E1E-6E582EE20EE4}" presName="text4" presStyleLbl="fgAcc4" presStyleIdx="8" presStyleCnt="10">
        <dgm:presLayoutVars>
          <dgm:chPref val="3"/>
        </dgm:presLayoutVars>
      </dgm:prSet>
      <dgm:spPr/>
      <dgm:t>
        <a:bodyPr/>
        <a:lstStyle/>
        <a:p>
          <a:endParaRPr lang="en-US"/>
        </a:p>
      </dgm:t>
    </dgm:pt>
    <dgm:pt modelId="{B6A91F5D-7C90-4892-8135-4306ACB9DD08}" type="pres">
      <dgm:prSet presAssocID="{B9C5DFC5-1885-401D-8E1E-6E582EE20EE4}" presName="hierChild5" presStyleCnt="0"/>
      <dgm:spPr/>
    </dgm:pt>
    <dgm:pt modelId="{51813F5D-DF0A-4CA3-81A8-23508AD1E141}" type="pres">
      <dgm:prSet presAssocID="{477A752E-9E63-422A-99F2-FB41C10E6757}" presName="Name23" presStyleLbl="parChTrans1D4" presStyleIdx="9" presStyleCnt="10"/>
      <dgm:spPr/>
      <dgm:t>
        <a:bodyPr/>
        <a:lstStyle/>
        <a:p>
          <a:endParaRPr lang="en-US"/>
        </a:p>
      </dgm:t>
    </dgm:pt>
    <dgm:pt modelId="{D83A04D2-EDFA-464F-A3E0-81437DECE097}" type="pres">
      <dgm:prSet presAssocID="{492F3116-3F21-4E21-9846-132E096A89BC}" presName="hierRoot4" presStyleCnt="0"/>
      <dgm:spPr/>
    </dgm:pt>
    <dgm:pt modelId="{00F3DFEA-754C-48F5-BFEB-E1F59253CDB1}" type="pres">
      <dgm:prSet presAssocID="{492F3116-3F21-4E21-9846-132E096A89BC}" presName="composite4" presStyleCnt="0"/>
      <dgm:spPr/>
    </dgm:pt>
    <dgm:pt modelId="{6056579C-5047-4377-841E-C9358B3AD91C}" type="pres">
      <dgm:prSet presAssocID="{492F3116-3F21-4E21-9846-132E096A89BC}" presName="background4" presStyleLbl="node4" presStyleIdx="9" presStyleCnt="10"/>
      <dgm:spPr/>
    </dgm:pt>
    <dgm:pt modelId="{5A69FEC1-E649-464C-B58D-C0EF652A847B}" type="pres">
      <dgm:prSet presAssocID="{492F3116-3F21-4E21-9846-132E096A89BC}" presName="text4" presStyleLbl="fgAcc4" presStyleIdx="9" presStyleCnt="10">
        <dgm:presLayoutVars>
          <dgm:chPref val="3"/>
        </dgm:presLayoutVars>
      </dgm:prSet>
      <dgm:spPr/>
      <dgm:t>
        <a:bodyPr/>
        <a:lstStyle/>
        <a:p>
          <a:endParaRPr lang="en-US"/>
        </a:p>
      </dgm:t>
    </dgm:pt>
    <dgm:pt modelId="{76585428-3A35-4324-AD1F-2AA8E7DD285C}" type="pres">
      <dgm:prSet presAssocID="{492F3116-3F21-4E21-9846-132E096A89BC}" presName="hierChild5" presStyleCnt="0"/>
      <dgm:spPr/>
    </dgm:pt>
  </dgm:ptLst>
  <dgm:cxnLst>
    <dgm:cxn modelId="{FDC51040-CF44-4DCB-A744-9FD62FEB8CAA}" srcId="{B2180BB3-A889-4166-8246-1F9411027F85}" destId="{95FB4D30-A848-4F0F-8402-D3DB98861AAD}" srcOrd="1" destOrd="0" parTransId="{1186F990-4A91-44D8-9A36-0D3DD3D2337C}" sibTransId="{CAF58AE5-C531-4F29-9586-9C3BDB590DAE}"/>
    <dgm:cxn modelId="{C8F1AD3A-99B7-45D2-BC69-3851C033DA89}" type="presOf" srcId="{BBDE6455-DBE2-4024-AE2D-B987F62A9173}" destId="{A3D7C1AD-5C13-443C-8E9B-ADDF4A0C049A}" srcOrd="0" destOrd="0" presId="urn:microsoft.com/office/officeart/2005/8/layout/hierarchy1"/>
    <dgm:cxn modelId="{CF0D3220-2699-484D-9C86-6FBD6A85FCB4}" type="presOf" srcId="{34D26326-DF1B-4A27-B6FC-FDB4A553F4E3}" destId="{6E780986-5552-4257-9178-E733D62EBAE7}" srcOrd="0" destOrd="0" presId="urn:microsoft.com/office/officeart/2005/8/layout/hierarchy1"/>
    <dgm:cxn modelId="{63826C53-8AB6-4260-BB5E-47870350C40A}" type="presOf" srcId="{24598CF7-50BE-4213-B592-16969E08DDD0}" destId="{C76DD980-CA2B-4C9F-BDAE-ACD743288429}" srcOrd="0" destOrd="0" presId="urn:microsoft.com/office/officeart/2005/8/layout/hierarchy1"/>
    <dgm:cxn modelId="{1E0E95EB-DA5C-4409-95A9-453FE3632E12}" type="presOf" srcId="{13C76446-6F90-45BE-8851-C046F47228E8}" destId="{CC267026-9822-48F4-A576-E02514754B41}" srcOrd="0" destOrd="0" presId="urn:microsoft.com/office/officeart/2005/8/layout/hierarchy1"/>
    <dgm:cxn modelId="{4918452A-3F8B-4C39-93E6-1C466B4F8632}" type="presOf" srcId="{7B9D5A68-9B25-4654-8C5A-27166BA02054}" destId="{723447F3-484C-48F9-AF3E-B9395EDBCE5D}" srcOrd="0" destOrd="0" presId="urn:microsoft.com/office/officeart/2005/8/layout/hierarchy1"/>
    <dgm:cxn modelId="{D6D47825-D8A5-41E4-936A-CD214433F3E5}" type="presOf" srcId="{22295EB6-D8D5-4ACC-91B3-AC91A89E2CC1}" destId="{71AEC4B8-AE5C-496C-953A-2623DB111EFB}" srcOrd="0" destOrd="0" presId="urn:microsoft.com/office/officeart/2005/8/layout/hierarchy1"/>
    <dgm:cxn modelId="{EF80DB72-2B77-4383-AF68-5F5D17D050AB}" type="presOf" srcId="{62F70716-7F2D-41C0-BFFF-270A231A3BFE}" destId="{AAAAED66-FF94-4742-9631-A950047BC65F}" srcOrd="0" destOrd="0" presId="urn:microsoft.com/office/officeart/2005/8/layout/hierarchy1"/>
    <dgm:cxn modelId="{8CCC147C-88E0-4030-959A-5F9E32FB02D7}" srcId="{E878861B-47D7-4990-842D-8A2F257452E6}" destId="{22295EB6-D8D5-4ACC-91B3-AC91A89E2CC1}" srcOrd="1" destOrd="0" parTransId="{2D90AC76-A244-4842-AE44-B213B81C65B6}" sibTransId="{035D369F-4787-4821-A3B4-08DCC89793CF}"/>
    <dgm:cxn modelId="{079996A4-4079-4C35-ABC9-644AFF76045E}" type="presOf" srcId="{60DCA72A-D800-4EC0-B2E1-63E319FE4F25}" destId="{7B7AA8C3-733B-4AC7-B928-BF200D5C423E}" srcOrd="0" destOrd="0" presId="urn:microsoft.com/office/officeart/2005/8/layout/hierarchy1"/>
    <dgm:cxn modelId="{7EBAF190-D89C-4A44-9332-D52000DBFB15}" type="presOf" srcId="{991B46BE-AB51-4B15-9828-663A1EFDD72A}" destId="{AA8F3B85-5D8C-47AD-B090-D928C60D1073}" srcOrd="0" destOrd="0" presId="urn:microsoft.com/office/officeart/2005/8/layout/hierarchy1"/>
    <dgm:cxn modelId="{943F400A-B510-4E37-8FC9-A34C241089F4}" srcId="{E4F1A270-1B1F-4AC8-9704-DA588D6D480F}" destId="{ADF50866-B8BE-400C-82B5-9683435C271D}" srcOrd="0" destOrd="0" parTransId="{AE91BF2E-A8CB-4A45-ACEF-D32BB264B67A}" sibTransId="{36E66EE0-1C98-427A-B1DD-6F6CBE34CCC5}"/>
    <dgm:cxn modelId="{22D248A8-E19D-4BE6-9A27-AFB06F331F45}" type="presOf" srcId="{77735DF4-71FD-4456-A2B0-3C8C2CF7E87B}" destId="{F37012BE-C4E1-4E2A-BAEC-3C2E6C191721}" srcOrd="0" destOrd="0" presId="urn:microsoft.com/office/officeart/2005/8/layout/hierarchy1"/>
    <dgm:cxn modelId="{B82A4BF9-3352-4EC6-886A-362D04D2AFD5}" srcId="{AAE69978-879C-41FB-A1EE-2C24E2397527}" destId="{34D26326-DF1B-4A27-B6FC-FDB4A553F4E3}" srcOrd="0" destOrd="0" parTransId="{A7D20CFD-9FCE-42D9-B1AC-720F4E9C4D02}" sibTransId="{0D9196A7-7064-4181-A069-DC174680F686}"/>
    <dgm:cxn modelId="{2DE0526B-5A01-4112-8117-E0F5BA81BEA4}" srcId="{E4F1A270-1B1F-4AC8-9704-DA588D6D480F}" destId="{7B9D5A68-9B25-4654-8C5A-27166BA02054}" srcOrd="2" destOrd="0" parTransId="{329E04B1-7E28-4AB9-A27A-38F82E2B7537}" sibTransId="{3D9A8CE2-3E5A-4B2C-A3CA-9C7244746F0C}"/>
    <dgm:cxn modelId="{526D5A24-B10C-4976-9CD0-B37FE06F2A7B}" srcId="{E4F1A270-1B1F-4AC8-9704-DA588D6D480F}" destId="{37D5B44E-F054-4D5F-804D-F068E5F119D8}" srcOrd="1" destOrd="0" parTransId="{62F70716-7F2D-41C0-BFFF-270A231A3BFE}" sibTransId="{9A27C857-56A1-4AC6-BA84-2A7D75B25649}"/>
    <dgm:cxn modelId="{261C0AAD-E099-4B79-BFAC-CAFC0A50FB00}" type="presOf" srcId="{2D90AC76-A244-4842-AE44-B213B81C65B6}" destId="{3C704B40-A4EB-4BF6-BFDF-AB60293D8DDA}" srcOrd="0" destOrd="0" presId="urn:microsoft.com/office/officeart/2005/8/layout/hierarchy1"/>
    <dgm:cxn modelId="{5C9ADF2B-B5F8-487D-8ED1-A497CCAA33F3}" type="presOf" srcId="{7E609645-1D34-43EC-92A2-5243CAE90460}" destId="{8235FDBA-3364-42B7-8B3D-E5B6CC384377}" srcOrd="0" destOrd="0" presId="urn:microsoft.com/office/officeart/2005/8/layout/hierarchy1"/>
    <dgm:cxn modelId="{9E222E1B-435C-46A0-9FBB-5E9A080305ED}" srcId="{7EE5A717-8A40-45E8-92B8-BAB0E0E6766A}" destId="{E878861B-47D7-4990-842D-8A2F257452E6}" srcOrd="0" destOrd="0" parTransId="{61273A43-EC27-44C2-B813-7A9F93FE6B09}" sibTransId="{49767025-979E-4F96-BD45-674E1A14084D}"/>
    <dgm:cxn modelId="{C4B7E3E4-424B-4A38-AA4E-98C47A098253}" type="presOf" srcId="{477A752E-9E63-422A-99F2-FB41C10E6757}" destId="{51813F5D-DF0A-4CA3-81A8-23508AD1E141}" srcOrd="0" destOrd="0" presId="urn:microsoft.com/office/officeart/2005/8/layout/hierarchy1"/>
    <dgm:cxn modelId="{750E582A-8A87-442A-9373-9152BF6AB545}" srcId="{7EE5A717-8A40-45E8-92B8-BAB0E0E6766A}" destId="{BBDE6455-DBE2-4024-AE2D-B987F62A9173}" srcOrd="1" destOrd="0" parTransId="{70125517-8963-4953-BEB2-6E803984DFBC}" sibTransId="{3444D3C1-9259-4368-A5EA-6E61AE2B10A8}"/>
    <dgm:cxn modelId="{3B38AA3A-6C7A-49EF-AF0E-93871B2A4E43}" type="presOf" srcId="{A7D20CFD-9FCE-42D9-B1AC-720F4E9C4D02}" destId="{3201C84D-526E-420F-977C-5D1C5BB87464}" srcOrd="0" destOrd="0" presId="urn:microsoft.com/office/officeart/2005/8/layout/hierarchy1"/>
    <dgm:cxn modelId="{F26E618D-0E78-4DF0-ADA1-037A440089FA}" type="presOf" srcId="{ADF50866-B8BE-400C-82B5-9683435C271D}" destId="{059A6089-E690-479B-BDF9-52C47B652F72}" srcOrd="0" destOrd="0" presId="urn:microsoft.com/office/officeart/2005/8/layout/hierarchy1"/>
    <dgm:cxn modelId="{D89836D9-D325-4213-A3C6-9F3BE34D6E32}" type="presOf" srcId="{61273A43-EC27-44C2-B813-7A9F93FE6B09}" destId="{4A0D2910-3EB9-41E7-BF47-C32B4FF02E30}" srcOrd="0" destOrd="0" presId="urn:microsoft.com/office/officeart/2005/8/layout/hierarchy1"/>
    <dgm:cxn modelId="{A690DCFC-074A-4BC8-9843-32E2CA05D73D}" type="presOf" srcId="{70125517-8963-4953-BEB2-6E803984DFBC}" destId="{F24C887A-2D8E-42E8-81EB-A7D7D914DBFA}" srcOrd="0" destOrd="0" presId="urn:microsoft.com/office/officeart/2005/8/layout/hierarchy1"/>
    <dgm:cxn modelId="{CDA584D1-E3B7-41AF-B52A-1B67444BEDCC}" type="presOf" srcId="{AE91BF2E-A8CB-4A45-ACEF-D32BB264B67A}" destId="{1E053784-F49D-4F4B-922F-DC09656EB5B3}" srcOrd="0" destOrd="0" presId="urn:microsoft.com/office/officeart/2005/8/layout/hierarchy1"/>
    <dgm:cxn modelId="{97A4CCDA-610A-4A63-8570-D8E61B5942E0}" type="presOf" srcId="{240044B6-224F-48FE-917B-02A0CA0C75F2}" destId="{8C294676-A05A-486B-8899-5F1C21FBB2E0}" srcOrd="0" destOrd="0" presId="urn:microsoft.com/office/officeart/2005/8/layout/hierarchy1"/>
    <dgm:cxn modelId="{9A96F463-F919-4457-8E36-C00D33F863A6}" type="presOf" srcId="{E4F1A270-1B1F-4AC8-9704-DA588D6D480F}" destId="{8B0E9EF8-1EF5-4C1D-AB67-298D6E8A36B9}" srcOrd="0" destOrd="0" presId="urn:microsoft.com/office/officeart/2005/8/layout/hierarchy1"/>
    <dgm:cxn modelId="{102C54BC-13B0-47F4-88B7-ACF445F9B98F}" type="presOf" srcId="{B9C5DFC5-1885-401D-8E1E-6E582EE20EE4}" destId="{20DF4D5D-7EE5-4E80-A9B2-BB375ECF1587}" srcOrd="0" destOrd="0" presId="urn:microsoft.com/office/officeart/2005/8/layout/hierarchy1"/>
    <dgm:cxn modelId="{E9C760A1-55AA-41C3-9DCB-C94E63B39DD8}" type="presOf" srcId="{329E04B1-7E28-4AB9-A27A-38F82E2B7537}" destId="{91603791-738B-4703-95C6-8AEF816617E5}" srcOrd="0" destOrd="0" presId="urn:microsoft.com/office/officeart/2005/8/layout/hierarchy1"/>
    <dgm:cxn modelId="{8A2EAE03-0F49-4E0E-8953-74527C400149}" type="presOf" srcId="{37D5B44E-F054-4D5F-804D-F068E5F119D8}" destId="{CA1A4898-6C75-48D7-A101-EC538BC4BB23}" srcOrd="0" destOrd="0" presId="urn:microsoft.com/office/officeart/2005/8/layout/hierarchy1"/>
    <dgm:cxn modelId="{9AD38186-1709-466D-90C4-C7E433530D4D}" srcId="{34D26326-DF1B-4A27-B6FC-FDB4A553F4E3}" destId="{7E609645-1D34-43EC-92A2-5243CAE90460}" srcOrd="1" destOrd="0" parTransId="{24598CF7-50BE-4213-B592-16969E08DDD0}" sibTransId="{38327AEA-9D65-405D-B939-3D498B8D1ED0}"/>
    <dgm:cxn modelId="{EEF54D78-A6ED-4CB3-9B18-2CF20E225190}" srcId="{34D26326-DF1B-4A27-B6FC-FDB4A553F4E3}" destId="{77735DF4-71FD-4456-A2B0-3C8C2CF7E87B}" srcOrd="0" destOrd="0" parTransId="{13C76446-6F90-45BE-8851-C046F47228E8}" sibTransId="{0A53AE14-3542-42BA-AEE9-F60AEE5A18C0}"/>
    <dgm:cxn modelId="{2A696BD3-CC8E-4164-90FC-EBD141BDC56B}" srcId="{BBDE6455-DBE2-4024-AE2D-B987F62A9173}" destId="{B2180BB3-A889-4166-8246-1F9411027F85}" srcOrd="0" destOrd="0" parTransId="{D8C281B9-32D4-4E70-9984-F03CC226B6EB}" sibTransId="{CD9C17E4-9C39-451C-ACC6-CEC544936062}"/>
    <dgm:cxn modelId="{78459B9C-1ACB-4BE5-8FCE-5AD315D8D217}" type="presOf" srcId="{017CBA4D-2F51-48F0-99B5-F8AF799F142E}" destId="{72E4DC26-705B-4383-B30A-296D1F0FCD32}" srcOrd="0" destOrd="0" presId="urn:microsoft.com/office/officeart/2005/8/layout/hierarchy1"/>
    <dgm:cxn modelId="{6C43D79F-4802-4D75-BA5C-7EC73F92F684}" type="presOf" srcId="{7EE5A717-8A40-45E8-92B8-BAB0E0E6766A}" destId="{9E148CD7-5030-4E38-BBC0-EBB49C9E5C79}" srcOrd="0" destOrd="0" presId="urn:microsoft.com/office/officeart/2005/8/layout/hierarchy1"/>
    <dgm:cxn modelId="{A5133474-F717-413F-B32F-C1B0E3EBFF89}" type="presOf" srcId="{492F3116-3F21-4E21-9846-132E096A89BC}" destId="{5A69FEC1-E649-464C-B58D-C0EF652A847B}" srcOrd="0" destOrd="0" presId="urn:microsoft.com/office/officeart/2005/8/layout/hierarchy1"/>
    <dgm:cxn modelId="{1E4ECEFB-6E3A-427C-8C5D-7D5BDF8C5BA3}" type="presOf" srcId="{E878861B-47D7-4990-842D-8A2F257452E6}" destId="{8DA9F697-07EF-4C27-9C88-5EBB2273E558}" srcOrd="0" destOrd="0" presId="urn:microsoft.com/office/officeart/2005/8/layout/hierarchy1"/>
    <dgm:cxn modelId="{4F1E4127-C589-4353-B9F8-032920DAC3C1}" srcId="{AAE69978-879C-41FB-A1EE-2C24E2397527}" destId="{7EE5A717-8A40-45E8-92B8-BAB0E0E6766A}" srcOrd="1" destOrd="0" parTransId="{C549709F-F942-443D-AC73-74319E43F3D1}" sibTransId="{D968A4B0-888D-4A87-8BA0-F765683B5D40}"/>
    <dgm:cxn modelId="{0F0DE2EA-B4A6-4E89-BC57-B00BFD5F22AA}" type="presOf" srcId="{1186F990-4A91-44D8-9A36-0D3DD3D2337C}" destId="{045F5C85-A3D8-420E-AD88-563D818715B5}" srcOrd="0" destOrd="0" presId="urn:microsoft.com/office/officeart/2005/8/layout/hierarchy1"/>
    <dgm:cxn modelId="{DDB2D4F4-D505-48D9-8D43-4EB7C18A4272}" type="presOf" srcId="{0DC51835-A5B6-437E-8723-E6E1230CF23B}" destId="{ECD23F2D-DC6E-4716-AC16-6481488487BE}" srcOrd="0" destOrd="0" presId="urn:microsoft.com/office/officeart/2005/8/layout/hierarchy1"/>
    <dgm:cxn modelId="{BB7E91B7-E993-4F91-AABD-D8AA5FD34BC6}" type="presOf" srcId="{B2180BB3-A889-4166-8246-1F9411027F85}" destId="{114B0E56-C94F-498F-8863-A26555E2EFDB}" srcOrd="0" destOrd="0" presId="urn:microsoft.com/office/officeart/2005/8/layout/hierarchy1"/>
    <dgm:cxn modelId="{0E4E10AE-38B6-4DB7-9A62-870051A9D183}" type="presOf" srcId="{AAE69978-879C-41FB-A1EE-2C24E2397527}" destId="{885ACE1D-B12D-4DF2-8204-EA84827A07E0}" srcOrd="0" destOrd="0" presId="urn:microsoft.com/office/officeart/2005/8/layout/hierarchy1"/>
    <dgm:cxn modelId="{35799455-69AB-4486-BCBC-D587E30FE841}" srcId="{B2180BB3-A889-4166-8246-1F9411027F85}" destId="{E4F1A270-1B1F-4AC8-9704-DA588D6D480F}" srcOrd="0" destOrd="0" parTransId="{991B46BE-AB51-4B15-9828-663A1EFDD72A}" sibTransId="{A19942ED-C72D-4D38-AC5E-641CC8E37E55}"/>
    <dgm:cxn modelId="{C514C8E0-49CA-4CAB-AF33-B691F5CA3340}" srcId="{E878861B-47D7-4990-842D-8A2F257452E6}" destId="{240044B6-224F-48FE-917B-02A0CA0C75F2}" srcOrd="0" destOrd="0" parTransId="{017CBA4D-2F51-48F0-99B5-F8AF799F142E}" sibTransId="{62D5D298-A925-42B0-A820-031C883D15D4}"/>
    <dgm:cxn modelId="{83CFA9D2-61BD-441D-BE7B-5A8964CB6C24}" type="presOf" srcId="{D8C281B9-32D4-4E70-9984-F03CC226B6EB}" destId="{2B892E3D-13A7-48B8-A3E4-E7A4B3E49373}" srcOrd="0" destOrd="0" presId="urn:microsoft.com/office/officeart/2005/8/layout/hierarchy1"/>
    <dgm:cxn modelId="{0426C31F-9446-4E75-875A-0A9616EBEAC6}" srcId="{95FB4D30-A848-4F0F-8402-D3DB98861AAD}" destId="{B9C5DFC5-1885-401D-8E1E-6E582EE20EE4}" srcOrd="0" destOrd="0" parTransId="{60DCA72A-D800-4EC0-B2E1-63E319FE4F25}" sibTransId="{05677FC7-5907-4D12-B391-320C885C8CC4}"/>
    <dgm:cxn modelId="{03C99125-FB23-47BE-B3DB-DFA9E9DAF213}" srcId="{95FB4D30-A848-4F0F-8402-D3DB98861AAD}" destId="{492F3116-3F21-4E21-9846-132E096A89BC}" srcOrd="1" destOrd="0" parTransId="{477A752E-9E63-422A-99F2-FB41C10E6757}" sibTransId="{9CFFFD37-46C4-4DAB-85B4-E9E70D5AC7F1}"/>
    <dgm:cxn modelId="{49D4CE35-330F-4814-9715-B76AB772B1A0}" srcId="{0DC51835-A5B6-437E-8723-E6E1230CF23B}" destId="{AAE69978-879C-41FB-A1EE-2C24E2397527}" srcOrd="0" destOrd="0" parTransId="{E96C910E-0434-4E97-8F79-846EF84F56BE}" sibTransId="{C6294FE0-55DF-4C27-83FD-A1B9D91BCF61}"/>
    <dgm:cxn modelId="{775ACE99-779F-4526-8F82-F4206CB32E3C}" type="presOf" srcId="{C549709F-F942-443D-AC73-74319E43F3D1}" destId="{85C9050C-C419-48F1-B08F-BB642E227C56}" srcOrd="0" destOrd="0" presId="urn:microsoft.com/office/officeart/2005/8/layout/hierarchy1"/>
    <dgm:cxn modelId="{1D3D4F8B-DEA6-443E-BB06-7F7B5456F595}" type="presOf" srcId="{95FB4D30-A848-4F0F-8402-D3DB98861AAD}" destId="{FB5CF65C-5A6C-4B53-AE07-6FBE6B82D8EC}" srcOrd="0" destOrd="0" presId="urn:microsoft.com/office/officeart/2005/8/layout/hierarchy1"/>
    <dgm:cxn modelId="{A31734D0-8EDE-4566-9CA1-0DDDD1E482BD}" type="presParOf" srcId="{ECD23F2D-DC6E-4716-AC16-6481488487BE}" destId="{B5B4F768-6877-4C73-B28A-496080945B2F}" srcOrd="0" destOrd="0" presId="urn:microsoft.com/office/officeart/2005/8/layout/hierarchy1"/>
    <dgm:cxn modelId="{6F96ADA9-D23E-48FE-8268-F18AE4671285}" type="presParOf" srcId="{B5B4F768-6877-4C73-B28A-496080945B2F}" destId="{CDFA9C3E-36E4-46F1-95B3-CEDF5EEBCCBE}" srcOrd="0" destOrd="0" presId="urn:microsoft.com/office/officeart/2005/8/layout/hierarchy1"/>
    <dgm:cxn modelId="{B1A68102-1491-4E52-AD0C-458251AF3CC8}" type="presParOf" srcId="{CDFA9C3E-36E4-46F1-95B3-CEDF5EEBCCBE}" destId="{9FE5A83B-79EA-4CC5-A60B-43035160E62F}" srcOrd="0" destOrd="0" presId="urn:microsoft.com/office/officeart/2005/8/layout/hierarchy1"/>
    <dgm:cxn modelId="{47B242F1-0CE2-4313-9B4E-4D857196F069}" type="presParOf" srcId="{CDFA9C3E-36E4-46F1-95B3-CEDF5EEBCCBE}" destId="{885ACE1D-B12D-4DF2-8204-EA84827A07E0}" srcOrd="1" destOrd="0" presId="urn:microsoft.com/office/officeart/2005/8/layout/hierarchy1"/>
    <dgm:cxn modelId="{19758A5D-8AA3-44F6-B30E-65F1C63E24E1}" type="presParOf" srcId="{B5B4F768-6877-4C73-B28A-496080945B2F}" destId="{8E20E738-9950-4738-919E-1AC1C5F654CE}" srcOrd="1" destOrd="0" presId="urn:microsoft.com/office/officeart/2005/8/layout/hierarchy1"/>
    <dgm:cxn modelId="{432D758B-123E-4FF1-B2B2-AA7DC69B4E21}" type="presParOf" srcId="{8E20E738-9950-4738-919E-1AC1C5F654CE}" destId="{3201C84D-526E-420F-977C-5D1C5BB87464}" srcOrd="0" destOrd="0" presId="urn:microsoft.com/office/officeart/2005/8/layout/hierarchy1"/>
    <dgm:cxn modelId="{B84D3064-C9B6-4D4A-84B0-9EA3DB57B94D}" type="presParOf" srcId="{8E20E738-9950-4738-919E-1AC1C5F654CE}" destId="{CD704746-5923-4BA9-BF0F-A0F3632FD5DE}" srcOrd="1" destOrd="0" presId="urn:microsoft.com/office/officeart/2005/8/layout/hierarchy1"/>
    <dgm:cxn modelId="{38221A4A-D8CA-4D6A-994F-2A42BF8ADEFB}" type="presParOf" srcId="{CD704746-5923-4BA9-BF0F-A0F3632FD5DE}" destId="{E740D750-D4B5-4D45-AABE-050ACDA76AAD}" srcOrd="0" destOrd="0" presId="urn:microsoft.com/office/officeart/2005/8/layout/hierarchy1"/>
    <dgm:cxn modelId="{AE85F976-E643-46D5-8ADC-D2AAA71ECEA9}" type="presParOf" srcId="{E740D750-D4B5-4D45-AABE-050ACDA76AAD}" destId="{294AEE9C-ECAF-4791-A6BC-0E021B631AF3}" srcOrd="0" destOrd="0" presId="urn:microsoft.com/office/officeart/2005/8/layout/hierarchy1"/>
    <dgm:cxn modelId="{C89D2133-8891-4E7A-A443-F615B1946EEE}" type="presParOf" srcId="{E740D750-D4B5-4D45-AABE-050ACDA76AAD}" destId="{6E780986-5552-4257-9178-E733D62EBAE7}" srcOrd="1" destOrd="0" presId="urn:microsoft.com/office/officeart/2005/8/layout/hierarchy1"/>
    <dgm:cxn modelId="{730CCCF0-0F5E-41F5-83F2-8EC70C483D84}" type="presParOf" srcId="{CD704746-5923-4BA9-BF0F-A0F3632FD5DE}" destId="{FB6503EE-A022-4852-B738-189D2A233609}" srcOrd="1" destOrd="0" presId="urn:microsoft.com/office/officeart/2005/8/layout/hierarchy1"/>
    <dgm:cxn modelId="{87CB189F-E841-48DF-8706-ACBFF08DD870}" type="presParOf" srcId="{FB6503EE-A022-4852-B738-189D2A233609}" destId="{CC267026-9822-48F4-A576-E02514754B41}" srcOrd="0" destOrd="0" presId="urn:microsoft.com/office/officeart/2005/8/layout/hierarchy1"/>
    <dgm:cxn modelId="{9212BF36-C18E-4054-89A0-569067B82F0F}" type="presParOf" srcId="{FB6503EE-A022-4852-B738-189D2A233609}" destId="{A5857B8E-5DC0-45CC-B05B-1E80E1659067}" srcOrd="1" destOrd="0" presId="urn:microsoft.com/office/officeart/2005/8/layout/hierarchy1"/>
    <dgm:cxn modelId="{F76F91BA-6C1B-4A57-94EC-08775F10FE09}" type="presParOf" srcId="{A5857B8E-5DC0-45CC-B05B-1E80E1659067}" destId="{F9FAE5D6-343B-43D4-94FF-C3892FA9377E}" srcOrd="0" destOrd="0" presId="urn:microsoft.com/office/officeart/2005/8/layout/hierarchy1"/>
    <dgm:cxn modelId="{BAED8317-88A3-4B46-AB96-4EDE9D96EA41}" type="presParOf" srcId="{F9FAE5D6-343B-43D4-94FF-C3892FA9377E}" destId="{3BE01957-AFBF-4C9A-849F-F32B830EB80E}" srcOrd="0" destOrd="0" presId="urn:microsoft.com/office/officeart/2005/8/layout/hierarchy1"/>
    <dgm:cxn modelId="{75D7B479-FC2E-47F9-90D4-4AB7D6B11C53}" type="presParOf" srcId="{F9FAE5D6-343B-43D4-94FF-C3892FA9377E}" destId="{F37012BE-C4E1-4E2A-BAEC-3C2E6C191721}" srcOrd="1" destOrd="0" presId="urn:microsoft.com/office/officeart/2005/8/layout/hierarchy1"/>
    <dgm:cxn modelId="{B3A94AF5-499D-4FED-8B18-A4EC3092CE1C}" type="presParOf" srcId="{A5857B8E-5DC0-45CC-B05B-1E80E1659067}" destId="{AE15DE46-E678-43F9-AEDB-43AD71ED2261}" srcOrd="1" destOrd="0" presId="urn:microsoft.com/office/officeart/2005/8/layout/hierarchy1"/>
    <dgm:cxn modelId="{FCC99DB3-06E7-45C9-83C6-EAA5B7DD6EA4}" type="presParOf" srcId="{FB6503EE-A022-4852-B738-189D2A233609}" destId="{C76DD980-CA2B-4C9F-BDAE-ACD743288429}" srcOrd="2" destOrd="0" presId="urn:microsoft.com/office/officeart/2005/8/layout/hierarchy1"/>
    <dgm:cxn modelId="{30B7A310-9C07-4D72-9EE1-615C44AE0BD1}" type="presParOf" srcId="{FB6503EE-A022-4852-B738-189D2A233609}" destId="{223EAEAF-A5FF-4DCC-AC9C-A20B08166F01}" srcOrd="3" destOrd="0" presId="urn:microsoft.com/office/officeart/2005/8/layout/hierarchy1"/>
    <dgm:cxn modelId="{2A76F962-3495-4827-97BE-2F99CF63EA1E}" type="presParOf" srcId="{223EAEAF-A5FF-4DCC-AC9C-A20B08166F01}" destId="{EC476D5B-337C-4C6C-AED1-409E3782FCE0}" srcOrd="0" destOrd="0" presId="urn:microsoft.com/office/officeart/2005/8/layout/hierarchy1"/>
    <dgm:cxn modelId="{D9586674-5C74-4611-8262-559B304FA518}" type="presParOf" srcId="{EC476D5B-337C-4C6C-AED1-409E3782FCE0}" destId="{0DD7E5CC-0B60-422B-8223-24DB7E13CA35}" srcOrd="0" destOrd="0" presId="urn:microsoft.com/office/officeart/2005/8/layout/hierarchy1"/>
    <dgm:cxn modelId="{08684715-AE3C-4C5F-84E0-4DF1AEDDCA3D}" type="presParOf" srcId="{EC476D5B-337C-4C6C-AED1-409E3782FCE0}" destId="{8235FDBA-3364-42B7-8B3D-E5B6CC384377}" srcOrd="1" destOrd="0" presId="urn:microsoft.com/office/officeart/2005/8/layout/hierarchy1"/>
    <dgm:cxn modelId="{782D1650-41F9-457E-BDB0-009A0BA7E8CC}" type="presParOf" srcId="{223EAEAF-A5FF-4DCC-AC9C-A20B08166F01}" destId="{E9D47563-BA0E-48E4-B6E1-93F4970ED8F6}" srcOrd="1" destOrd="0" presId="urn:microsoft.com/office/officeart/2005/8/layout/hierarchy1"/>
    <dgm:cxn modelId="{B5A10B0F-3E05-4AFB-84A7-30BA7668A009}" type="presParOf" srcId="{8E20E738-9950-4738-919E-1AC1C5F654CE}" destId="{85C9050C-C419-48F1-B08F-BB642E227C56}" srcOrd="2" destOrd="0" presId="urn:microsoft.com/office/officeart/2005/8/layout/hierarchy1"/>
    <dgm:cxn modelId="{9F3CA439-9BCA-4EC4-98A5-8A4B5ED3C435}" type="presParOf" srcId="{8E20E738-9950-4738-919E-1AC1C5F654CE}" destId="{0B39B569-6205-49BE-A23D-9BA0C1DE977E}" srcOrd="3" destOrd="0" presId="urn:microsoft.com/office/officeart/2005/8/layout/hierarchy1"/>
    <dgm:cxn modelId="{54D3BCA3-41F5-4731-9039-3D7A928380E5}" type="presParOf" srcId="{0B39B569-6205-49BE-A23D-9BA0C1DE977E}" destId="{2EEE8A2C-45C1-4EEF-A0A2-40746B61B95E}" srcOrd="0" destOrd="0" presId="urn:microsoft.com/office/officeart/2005/8/layout/hierarchy1"/>
    <dgm:cxn modelId="{EE76A7C8-9DE7-42D7-BD8C-96A3370D4088}" type="presParOf" srcId="{2EEE8A2C-45C1-4EEF-A0A2-40746B61B95E}" destId="{54F1F233-7B2A-483B-89A6-36E26B9E4AFA}" srcOrd="0" destOrd="0" presId="urn:microsoft.com/office/officeart/2005/8/layout/hierarchy1"/>
    <dgm:cxn modelId="{1EEDF1F0-17A1-491A-86EC-4EB6C681A68E}" type="presParOf" srcId="{2EEE8A2C-45C1-4EEF-A0A2-40746B61B95E}" destId="{9E148CD7-5030-4E38-BBC0-EBB49C9E5C79}" srcOrd="1" destOrd="0" presId="urn:microsoft.com/office/officeart/2005/8/layout/hierarchy1"/>
    <dgm:cxn modelId="{D22CE5D7-B0F4-4370-89FC-B49B86DC6F8D}" type="presParOf" srcId="{0B39B569-6205-49BE-A23D-9BA0C1DE977E}" destId="{2F8974EC-F314-45E4-BA64-FEDAC70AB7EB}" srcOrd="1" destOrd="0" presId="urn:microsoft.com/office/officeart/2005/8/layout/hierarchy1"/>
    <dgm:cxn modelId="{9BDD4153-A862-48C5-B9EB-541EA8FF9B9F}" type="presParOf" srcId="{2F8974EC-F314-45E4-BA64-FEDAC70AB7EB}" destId="{4A0D2910-3EB9-41E7-BF47-C32B4FF02E30}" srcOrd="0" destOrd="0" presId="urn:microsoft.com/office/officeart/2005/8/layout/hierarchy1"/>
    <dgm:cxn modelId="{99D8E739-77B6-4E85-AF4D-84A8C6035A29}" type="presParOf" srcId="{2F8974EC-F314-45E4-BA64-FEDAC70AB7EB}" destId="{FA5FC8E9-1F87-481A-8603-434050B31390}" srcOrd="1" destOrd="0" presId="urn:microsoft.com/office/officeart/2005/8/layout/hierarchy1"/>
    <dgm:cxn modelId="{D6B3C35D-49B2-4C9E-BC41-4ADF29425D7B}" type="presParOf" srcId="{FA5FC8E9-1F87-481A-8603-434050B31390}" destId="{6C7466E1-2B65-49CD-B9A7-A6C5396E9F53}" srcOrd="0" destOrd="0" presId="urn:microsoft.com/office/officeart/2005/8/layout/hierarchy1"/>
    <dgm:cxn modelId="{186545F3-B0CA-415D-A11B-3F35B8EB3CA1}" type="presParOf" srcId="{6C7466E1-2B65-49CD-B9A7-A6C5396E9F53}" destId="{4D73B8FD-14AE-412E-AD96-4E347412F72C}" srcOrd="0" destOrd="0" presId="urn:microsoft.com/office/officeart/2005/8/layout/hierarchy1"/>
    <dgm:cxn modelId="{288C409C-AEA5-4E59-AB0C-AFFD6F11E0AA}" type="presParOf" srcId="{6C7466E1-2B65-49CD-B9A7-A6C5396E9F53}" destId="{8DA9F697-07EF-4C27-9C88-5EBB2273E558}" srcOrd="1" destOrd="0" presId="urn:microsoft.com/office/officeart/2005/8/layout/hierarchy1"/>
    <dgm:cxn modelId="{D28C88E1-BB94-4BC3-B956-635E20FA68BA}" type="presParOf" srcId="{FA5FC8E9-1F87-481A-8603-434050B31390}" destId="{A7AD857D-1119-484B-AE0A-B93A4B151E02}" srcOrd="1" destOrd="0" presId="urn:microsoft.com/office/officeart/2005/8/layout/hierarchy1"/>
    <dgm:cxn modelId="{9FBC54FF-3EDF-4698-B2E2-58ABDEF15104}" type="presParOf" srcId="{A7AD857D-1119-484B-AE0A-B93A4B151E02}" destId="{72E4DC26-705B-4383-B30A-296D1F0FCD32}" srcOrd="0" destOrd="0" presId="urn:microsoft.com/office/officeart/2005/8/layout/hierarchy1"/>
    <dgm:cxn modelId="{56E0CB17-A9A1-4CDD-996E-EA14B5ABA019}" type="presParOf" srcId="{A7AD857D-1119-484B-AE0A-B93A4B151E02}" destId="{F291AEC3-0FC6-4F05-A95D-1856EC66E52D}" srcOrd="1" destOrd="0" presId="urn:microsoft.com/office/officeart/2005/8/layout/hierarchy1"/>
    <dgm:cxn modelId="{5CF8E201-8654-4A15-9CA7-0F53E80B7574}" type="presParOf" srcId="{F291AEC3-0FC6-4F05-A95D-1856EC66E52D}" destId="{16EFA70A-96E3-4A8A-A919-C7D0579DF4C8}" srcOrd="0" destOrd="0" presId="urn:microsoft.com/office/officeart/2005/8/layout/hierarchy1"/>
    <dgm:cxn modelId="{1C1956E6-D10F-415A-B881-68ABCF105E37}" type="presParOf" srcId="{16EFA70A-96E3-4A8A-A919-C7D0579DF4C8}" destId="{9EDE1AC9-DAE2-4618-9DBD-2C1993E998F3}" srcOrd="0" destOrd="0" presId="urn:microsoft.com/office/officeart/2005/8/layout/hierarchy1"/>
    <dgm:cxn modelId="{27BD42C5-A9DE-4309-A76B-FA69BD5FA836}" type="presParOf" srcId="{16EFA70A-96E3-4A8A-A919-C7D0579DF4C8}" destId="{8C294676-A05A-486B-8899-5F1C21FBB2E0}" srcOrd="1" destOrd="0" presId="urn:microsoft.com/office/officeart/2005/8/layout/hierarchy1"/>
    <dgm:cxn modelId="{55BDE69F-7077-4DD5-905B-C8E3A71A7A7F}" type="presParOf" srcId="{F291AEC3-0FC6-4F05-A95D-1856EC66E52D}" destId="{10A3CA93-D57C-4AEF-AF7E-C24FBAA9035B}" srcOrd="1" destOrd="0" presId="urn:microsoft.com/office/officeart/2005/8/layout/hierarchy1"/>
    <dgm:cxn modelId="{FC16AE89-7D3B-44DB-9A71-EB24E5B385D8}" type="presParOf" srcId="{A7AD857D-1119-484B-AE0A-B93A4B151E02}" destId="{3C704B40-A4EB-4BF6-BFDF-AB60293D8DDA}" srcOrd="2" destOrd="0" presId="urn:microsoft.com/office/officeart/2005/8/layout/hierarchy1"/>
    <dgm:cxn modelId="{D8F53BA0-7B42-4B18-90C7-11FCB953F247}" type="presParOf" srcId="{A7AD857D-1119-484B-AE0A-B93A4B151E02}" destId="{33719AD6-EA6E-47D3-8602-CCE8B80DE303}" srcOrd="3" destOrd="0" presId="urn:microsoft.com/office/officeart/2005/8/layout/hierarchy1"/>
    <dgm:cxn modelId="{A48762B5-1FDB-4698-904F-B606DA52ABAC}" type="presParOf" srcId="{33719AD6-EA6E-47D3-8602-CCE8B80DE303}" destId="{09572CB7-4108-4F97-B25B-F7F95E00F419}" srcOrd="0" destOrd="0" presId="urn:microsoft.com/office/officeart/2005/8/layout/hierarchy1"/>
    <dgm:cxn modelId="{C76BB1DA-9A72-4566-9DF8-AC8837A21CBB}" type="presParOf" srcId="{09572CB7-4108-4F97-B25B-F7F95E00F419}" destId="{08FDE790-B073-4846-B96E-4828CB4B3DF2}" srcOrd="0" destOrd="0" presId="urn:microsoft.com/office/officeart/2005/8/layout/hierarchy1"/>
    <dgm:cxn modelId="{ACB08586-8481-4FE2-9A61-C923473B2E52}" type="presParOf" srcId="{09572CB7-4108-4F97-B25B-F7F95E00F419}" destId="{71AEC4B8-AE5C-496C-953A-2623DB111EFB}" srcOrd="1" destOrd="0" presId="urn:microsoft.com/office/officeart/2005/8/layout/hierarchy1"/>
    <dgm:cxn modelId="{C4CFDAF0-F8EE-4CC4-AFC2-2592E9C943A1}" type="presParOf" srcId="{33719AD6-EA6E-47D3-8602-CCE8B80DE303}" destId="{F6EB757F-F06E-4738-A2F7-852C3A9CCB26}" srcOrd="1" destOrd="0" presId="urn:microsoft.com/office/officeart/2005/8/layout/hierarchy1"/>
    <dgm:cxn modelId="{6A48514F-C661-401C-8F8D-980D4A936155}" type="presParOf" srcId="{2F8974EC-F314-45E4-BA64-FEDAC70AB7EB}" destId="{F24C887A-2D8E-42E8-81EB-A7D7D914DBFA}" srcOrd="2" destOrd="0" presId="urn:microsoft.com/office/officeart/2005/8/layout/hierarchy1"/>
    <dgm:cxn modelId="{21B94052-D02A-4E71-BD0A-F5090B8658DF}" type="presParOf" srcId="{2F8974EC-F314-45E4-BA64-FEDAC70AB7EB}" destId="{1E909C3C-7971-4108-8B7A-09F4BCAB8F97}" srcOrd="3" destOrd="0" presId="urn:microsoft.com/office/officeart/2005/8/layout/hierarchy1"/>
    <dgm:cxn modelId="{BAA5BAC3-9678-4D93-BAFD-8246958E1F60}" type="presParOf" srcId="{1E909C3C-7971-4108-8B7A-09F4BCAB8F97}" destId="{3521AA99-36E4-4454-A904-1101641586FB}" srcOrd="0" destOrd="0" presId="urn:microsoft.com/office/officeart/2005/8/layout/hierarchy1"/>
    <dgm:cxn modelId="{E7AFF0B6-BEBB-4F8A-8D86-E48580CCDDF6}" type="presParOf" srcId="{3521AA99-36E4-4454-A904-1101641586FB}" destId="{86F22D38-8A5D-4E50-AE4D-1842F48096E8}" srcOrd="0" destOrd="0" presId="urn:microsoft.com/office/officeart/2005/8/layout/hierarchy1"/>
    <dgm:cxn modelId="{CF64298A-6763-4B56-BF51-68981D38ED83}" type="presParOf" srcId="{3521AA99-36E4-4454-A904-1101641586FB}" destId="{A3D7C1AD-5C13-443C-8E9B-ADDF4A0C049A}" srcOrd="1" destOrd="0" presId="urn:microsoft.com/office/officeart/2005/8/layout/hierarchy1"/>
    <dgm:cxn modelId="{28FAB6A2-9291-455C-987B-F9C892855A03}" type="presParOf" srcId="{1E909C3C-7971-4108-8B7A-09F4BCAB8F97}" destId="{65E37CA9-FCD2-497C-B58D-CC6D1E4AE275}" srcOrd="1" destOrd="0" presId="urn:microsoft.com/office/officeart/2005/8/layout/hierarchy1"/>
    <dgm:cxn modelId="{B844DF27-F3D4-4E9C-BA79-A83F548686B0}" type="presParOf" srcId="{65E37CA9-FCD2-497C-B58D-CC6D1E4AE275}" destId="{2B892E3D-13A7-48B8-A3E4-E7A4B3E49373}" srcOrd="0" destOrd="0" presId="urn:microsoft.com/office/officeart/2005/8/layout/hierarchy1"/>
    <dgm:cxn modelId="{5EED1B7C-DE9C-4C3E-89C9-007E6D5D946C}" type="presParOf" srcId="{65E37CA9-FCD2-497C-B58D-CC6D1E4AE275}" destId="{66C843D7-6D35-47A4-A84A-D3A57C5D83A7}" srcOrd="1" destOrd="0" presId="urn:microsoft.com/office/officeart/2005/8/layout/hierarchy1"/>
    <dgm:cxn modelId="{268C528F-64D4-40FE-9E32-D38E5DFBC5E7}" type="presParOf" srcId="{66C843D7-6D35-47A4-A84A-D3A57C5D83A7}" destId="{13851388-8A51-49F6-A6BE-8B8F8C8AD0F0}" srcOrd="0" destOrd="0" presId="urn:microsoft.com/office/officeart/2005/8/layout/hierarchy1"/>
    <dgm:cxn modelId="{BF3AC167-C1BD-432D-8AB3-2414192F3ECE}" type="presParOf" srcId="{13851388-8A51-49F6-A6BE-8B8F8C8AD0F0}" destId="{19BAE81F-A1C8-4856-B8E9-3854E95B7177}" srcOrd="0" destOrd="0" presId="urn:microsoft.com/office/officeart/2005/8/layout/hierarchy1"/>
    <dgm:cxn modelId="{71ABD9CF-AD5A-463F-9C4F-5D9A7EBE0989}" type="presParOf" srcId="{13851388-8A51-49F6-A6BE-8B8F8C8AD0F0}" destId="{114B0E56-C94F-498F-8863-A26555E2EFDB}" srcOrd="1" destOrd="0" presId="urn:microsoft.com/office/officeart/2005/8/layout/hierarchy1"/>
    <dgm:cxn modelId="{148CA9B3-7598-46F6-85E2-50763772B5F8}" type="presParOf" srcId="{66C843D7-6D35-47A4-A84A-D3A57C5D83A7}" destId="{68BB60FF-156C-4F0A-8F07-8CC70E540019}" srcOrd="1" destOrd="0" presId="urn:microsoft.com/office/officeart/2005/8/layout/hierarchy1"/>
    <dgm:cxn modelId="{3E91F2F5-C4F4-419C-A0EC-E70E3505D4B8}" type="presParOf" srcId="{68BB60FF-156C-4F0A-8F07-8CC70E540019}" destId="{AA8F3B85-5D8C-47AD-B090-D928C60D1073}" srcOrd="0" destOrd="0" presId="urn:microsoft.com/office/officeart/2005/8/layout/hierarchy1"/>
    <dgm:cxn modelId="{D49F1D0C-0DD4-4A28-8417-22FC0E154EB0}" type="presParOf" srcId="{68BB60FF-156C-4F0A-8F07-8CC70E540019}" destId="{7CB3D0CE-0F0D-4334-9EA7-58CB866EE612}" srcOrd="1" destOrd="0" presId="urn:microsoft.com/office/officeart/2005/8/layout/hierarchy1"/>
    <dgm:cxn modelId="{BF324868-E9F6-4079-B325-A2B8E51D30A8}" type="presParOf" srcId="{7CB3D0CE-0F0D-4334-9EA7-58CB866EE612}" destId="{4D064C4D-E6BC-49B9-931F-65DD88EE4F99}" srcOrd="0" destOrd="0" presId="urn:microsoft.com/office/officeart/2005/8/layout/hierarchy1"/>
    <dgm:cxn modelId="{88743A44-6A0A-457A-B45D-5ABBEAEFEE9C}" type="presParOf" srcId="{4D064C4D-E6BC-49B9-931F-65DD88EE4F99}" destId="{EA086DAB-CD46-4A94-A155-C6917A726838}" srcOrd="0" destOrd="0" presId="urn:microsoft.com/office/officeart/2005/8/layout/hierarchy1"/>
    <dgm:cxn modelId="{717A9493-9FB0-460A-856E-1FA3F115D3C1}" type="presParOf" srcId="{4D064C4D-E6BC-49B9-931F-65DD88EE4F99}" destId="{8B0E9EF8-1EF5-4C1D-AB67-298D6E8A36B9}" srcOrd="1" destOrd="0" presId="urn:microsoft.com/office/officeart/2005/8/layout/hierarchy1"/>
    <dgm:cxn modelId="{38B7BCDE-00AB-4DDA-8C2C-030FF3492016}" type="presParOf" srcId="{7CB3D0CE-0F0D-4334-9EA7-58CB866EE612}" destId="{E720D753-B087-42A5-B472-2F917D9B12E0}" srcOrd="1" destOrd="0" presId="urn:microsoft.com/office/officeart/2005/8/layout/hierarchy1"/>
    <dgm:cxn modelId="{5592284D-DD76-4FFE-88F7-3CAC736BB377}" type="presParOf" srcId="{E720D753-B087-42A5-B472-2F917D9B12E0}" destId="{1E053784-F49D-4F4B-922F-DC09656EB5B3}" srcOrd="0" destOrd="0" presId="urn:microsoft.com/office/officeart/2005/8/layout/hierarchy1"/>
    <dgm:cxn modelId="{CA247FC9-ABBE-42BC-AE42-603F7B376CCE}" type="presParOf" srcId="{E720D753-B087-42A5-B472-2F917D9B12E0}" destId="{72279404-0AE0-468C-B38B-64858487B4A6}" srcOrd="1" destOrd="0" presId="urn:microsoft.com/office/officeart/2005/8/layout/hierarchy1"/>
    <dgm:cxn modelId="{81BC12D4-9E87-4449-9BA9-79C28A458592}" type="presParOf" srcId="{72279404-0AE0-468C-B38B-64858487B4A6}" destId="{58BC761E-A7AA-4F06-B29A-E196451A42BD}" srcOrd="0" destOrd="0" presId="urn:microsoft.com/office/officeart/2005/8/layout/hierarchy1"/>
    <dgm:cxn modelId="{14012F47-4790-490D-9D1D-6775E53B6B88}" type="presParOf" srcId="{58BC761E-A7AA-4F06-B29A-E196451A42BD}" destId="{8BFDCA3E-35A5-4E19-A704-3B78D05ED2B9}" srcOrd="0" destOrd="0" presId="urn:microsoft.com/office/officeart/2005/8/layout/hierarchy1"/>
    <dgm:cxn modelId="{D846EAA4-E56C-41C8-817B-0B019FCFC1BA}" type="presParOf" srcId="{58BC761E-A7AA-4F06-B29A-E196451A42BD}" destId="{059A6089-E690-479B-BDF9-52C47B652F72}" srcOrd="1" destOrd="0" presId="urn:microsoft.com/office/officeart/2005/8/layout/hierarchy1"/>
    <dgm:cxn modelId="{7738232F-FAD8-427C-A9D0-93792D4BFCF6}" type="presParOf" srcId="{72279404-0AE0-468C-B38B-64858487B4A6}" destId="{2085065A-BCBC-4693-8D1C-B5FD291DD36B}" srcOrd="1" destOrd="0" presId="urn:microsoft.com/office/officeart/2005/8/layout/hierarchy1"/>
    <dgm:cxn modelId="{0554B58C-EE51-4128-BF13-FF3785DA3AA8}" type="presParOf" srcId="{E720D753-B087-42A5-B472-2F917D9B12E0}" destId="{AAAAED66-FF94-4742-9631-A950047BC65F}" srcOrd="2" destOrd="0" presId="urn:microsoft.com/office/officeart/2005/8/layout/hierarchy1"/>
    <dgm:cxn modelId="{AAECC0DC-50AC-4FFD-91E1-36843AABAC4D}" type="presParOf" srcId="{E720D753-B087-42A5-B472-2F917D9B12E0}" destId="{B83E3FE4-303F-4E0F-BA73-826DF0B518F4}" srcOrd="3" destOrd="0" presId="urn:microsoft.com/office/officeart/2005/8/layout/hierarchy1"/>
    <dgm:cxn modelId="{3CE40777-AC33-4D67-9877-EA7565F82A83}" type="presParOf" srcId="{B83E3FE4-303F-4E0F-BA73-826DF0B518F4}" destId="{7955C0EF-D287-4857-8634-5860E72CEB6B}" srcOrd="0" destOrd="0" presId="urn:microsoft.com/office/officeart/2005/8/layout/hierarchy1"/>
    <dgm:cxn modelId="{0E848095-0688-45B7-BBC6-4BBFC3855B35}" type="presParOf" srcId="{7955C0EF-D287-4857-8634-5860E72CEB6B}" destId="{85B1B53F-2473-4039-8EBF-C322BE266454}" srcOrd="0" destOrd="0" presId="urn:microsoft.com/office/officeart/2005/8/layout/hierarchy1"/>
    <dgm:cxn modelId="{2D201C26-849D-46F6-8FF0-AE41792ADBAD}" type="presParOf" srcId="{7955C0EF-D287-4857-8634-5860E72CEB6B}" destId="{CA1A4898-6C75-48D7-A101-EC538BC4BB23}" srcOrd="1" destOrd="0" presId="urn:microsoft.com/office/officeart/2005/8/layout/hierarchy1"/>
    <dgm:cxn modelId="{A3F62B45-14DE-4C7C-8092-54A8DD4ABF35}" type="presParOf" srcId="{B83E3FE4-303F-4E0F-BA73-826DF0B518F4}" destId="{ED94ED46-F470-42AA-8031-57A96F672577}" srcOrd="1" destOrd="0" presId="urn:microsoft.com/office/officeart/2005/8/layout/hierarchy1"/>
    <dgm:cxn modelId="{8C9396A5-78B9-4565-8813-29209442C76F}" type="presParOf" srcId="{E720D753-B087-42A5-B472-2F917D9B12E0}" destId="{91603791-738B-4703-95C6-8AEF816617E5}" srcOrd="4" destOrd="0" presId="urn:microsoft.com/office/officeart/2005/8/layout/hierarchy1"/>
    <dgm:cxn modelId="{8148D586-2660-4069-A22C-6922317983E0}" type="presParOf" srcId="{E720D753-B087-42A5-B472-2F917D9B12E0}" destId="{A7ECAE5C-F1C4-40AB-B2B0-11A52140C2E9}" srcOrd="5" destOrd="0" presId="urn:microsoft.com/office/officeart/2005/8/layout/hierarchy1"/>
    <dgm:cxn modelId="{A9CDF73A-292D-45AE-A5E5-DDEA7228E4D1}" type="presParOf" srcId="{A7ECAE5C-F1C4-40AB-B2B0-11A52140C2E9}" destId="{7911207E-0963-4B69-87DD-F428326A91D8}" srcOrd="0" destOrd="0" presId="urn:microsoft.com/office/officeart/2005/8/layout/hierarchy1"/>
    <dgm:cxn modelId="{27A07D03-7D39-4088-B328-F818A7340A8B}" type="presParOf" srcId="{7911207E-0963-4B69-87DD-F428326A91D8}" destId="{E84D9590-3C43-408F-AB9B-D99A49F25257}" srcOrd="0" destOrd="0" presId="urn:microsoft.com/office/officeart/2005/8/layout/hierarchy1"/>
    <dgm:cxn modelId="{368A831D-17C9-4038-BF23-08655870962F}" type="presParOf" srcId="{7911207E-0963-4B69-87DD-F428326A91D8}" destId="{723447F3-484C-48F9-AF3E-B9395EDBCE5D}" srcOrd="1" destOrd="0" presId="urn:microsoft.com/office/officeart/2005/8/layout/hierarchy1"/>
    <dgm:cxn modelId="{01D1D707-46F8-4594-8914-243DB3833DBB}" type="presParOf" srcId="{A7ECAE5C-F1C4-40AB-B2B0-11A52140C2E9}" destId="{DB4947FD-5558-4247-A4B8-2B814F458F33}" srcOrd="1" destOrd="0" presId="urn:microsoft.com/office/officeart/2005/8/layout/hierarchy1"/>
    <dgm:cxn modelId="{CAC88B3B-F852-4277-925D-EA34F17F53A3}" type="presParOf" srcId="{68BB60FF-156C-4F0A-8F07-8CC70E540019}" destId="{045F5C85-A3D8-420E-AD88-563D818715B5}" srcOrd="2" destOrd="0" presId="urn:microsoft.com/office/officeart/2005/8/layout/hierarchy1"/>
    <dgm:cxn modelId="{0E57EF28-2854-43CC-ABBA-05ED38D61BF6}" type="presParOf" srcId="{68BB60FF-156C-4F0A-8F07-8CC70E540019}" destId="{32199887-F1AA-4CDB-861B-647B921348E5}" srcOrd="3" destOrd="0" presId="urn:microsoft.com/office/officeart/2005/8/layout/hierarchy1"/>
    <dgm:cxn modelId="{D2A68A57-A848-4629-A7E1-C6E16DEC4B71}" type="presParOf" srcId="{32199887-F1AA-4CDB-861B-647B921348E5}" destId="{2FEA2569-91E1-4E49-8019-8CA3CD30806C}" srcOrd="0" destOrd="0" presId="urn:microsoft.com/office/officeart/2005/8/layout/hierarchy1"/>
    <dgm:cxn modelId="{64E38133-11F8-46C2-91EB-150F6E5C72D5}" type="presParOf" srcId="{2FEA2569-91E1-4E49-8019-8CA3CD30806C}" destId="{BA9A0793-94D1-4748-9F73-7C1BF172D6BB}" srcOrd="0" destOrd="0" presId="urn:microsoft.com/office/officeart/2005/8/layout/hierarchy1"/>
    <dgm:cxn modelId="{930A774F-8C1D-420B-A012-6B3DA3C52B82}" type="presParOf" srcId="{2FEA2569-91E1-4E49-8019-8CA3CD30806C}" destId="{FB5CF65C-5A6C-4B53-AE07-6FBE6B82D8EC}" srcOrd="1" destOrd="0" presId="urn:microsoft.com/office/officeart/2005/8/layout/hierarchy1"/>
    <dgm:cxn modelId="{3A265EF7-5AF7-49A7-A65C-56D227638126}" type="presParOf" srcId="{32199887-F1AA-4CDB-861B-647B921348E5}" destId="{57F685A8-F4A0-4E1D-A3ED-F2D2B4686056}" srcOrd="1" destOrd="0" presId="urn:microsoft.com/office/officeart/2005/8/layout/hierarchy1"/>
    <dgm:cxn modelId="{B98B3B2F-4BED-471C-AED1-E79351673B32}" type="presParOf" srcId="{57F685A8-F4A0-4E1D-A3ED-F2D2B4686056}" destId="{7B7AA8C3-733B-4AC7-B928-BF200D5C423E}" srcOrd="0" destOrd="0" presId="urn:microsoft.com/office/officeart/2005/8/layout/hierarchy1"/>
    <dgm:cxn modelId="{1C2C3ABA-7151-40BE-B98C-AE4D1767D245}" type="presParOf" srcId="{57F685A8-F4A0-4E1D-A3ED-F2D2B4686056}" destId="{F79CBD72-6412-4E00-A0F9-DFCFFA13A958}" srcOrd="1" destOrd="0" presId="urn:microsoft.com/office/officeart/2005/8/layout/hierarchy1"/>
    <dgm:cxn modelId="{F5AFC9BA-3C23-4F06-A8CB-737586602F76}" type="presParOf" srcId="{F79CBD72-6412-4E00-A0F9-DFCFFA13A958}" destId="{5FE7E5E4-6659-41C2-8A17-3058DC6E983A}" srcOrd="0" destOrd="0" presId="urn:microsoft.com/office/officeart/2005/8/layout/hierarchy1"/>
    <dgm:cxn modelId="{6412551F-25B6-490E-9512-0091DD6639A9}" type="presParOf" srcId="{5FE7E5E4-6659-41C2-8A17-3058DC6E983A}" destId="{FB1B9E6A-0B1D-4BD3-A6B7-D5EA7508657C}" srcOrd="0" destOrd="0" presId="urn:microsoft.com/office/officeart/2005/8/layout/hierarchy1"/>
    <dgm:cxn modelId="{8D3F1522-3F00-4A85-89DC-705A731852A3}" type="presParOf" srcId="{5FE7E5E4-6659-41C2-8A17-3058DC6E983A}" destId="{20DF4D5D-7EE5-4E80-A9B2-BB375ECF1587}" srcOrd="1" destOrd="0" presId="urn:microsoft.com/office/officeart/2005/8/layout/hierarchy1"/>
    <dgm:cxn modelId="{773E41DC-61FE-405D-8420-B2DA355DCF2E}" type="presParOf" srcId="{F79CBD72-6412-4E00-A0F9-DFCFFA13A958}" destId="{B6A91F5D-7C90-4892-8135-4306ACB9DD08}" srcOrd="1" destOrd="0" presId="urn:microsoft.com/office/officeart/2005/8/layout/hierarchy1"/>
    <dgm:cxn modelId="{BA33A116-E6AA-47CC-95C7-06F3257AF99B}" type="presParOf" srcId="{57F685A8-F4A0-4E1D-A3ED-F2D2B4686056}" destId="{51813F5D-DF0A-4CA3-81A8-23508AD1E141}" srcOrd="2" destOrd="0" presId="urn:microsoft.com/office/officeart/2005/8/layout/hierarchy1"/>
    <dgm:cxn modelId="{AE2CED26-3D27-4CFA-9391-004105C08699}" type="presParOf" srcId="{57F685A8-F4A0-4E1D-A3ED-F2D2B4686056}" destId="{D83A04D2-EDFA-464F-A3E0-81437DECE097}" srcOrd="3" destOrd="0" presId="urn:microsoft.com/office/officeart/2005/8/layout/hierarchy1"/>
    <dgm:cxn modelId="{9F395923-3549-4F38-A293-00EBEF800B19}" type="presParOf" srcId="{D83A04D2-EDFA-464F-A3E0-81437DECE097}" destId="{00F3DFEA-754C-48F5-BFEB-E1F59253CDB1}" srcOrd="0" destOrd="0" presId="urn:microsoft.com/office/officeart/2005/8/layout/hierarchy1"/>
    <dgm:cxn modelId="{12547307-448F-4E08-A510-2C592B9665C4}" type="presParOf" srcId="{00F3DFEA-754C-48F5-BFEB-E1F59253CDB1}" destId="{6056579C-5047-4377-841E-C9358B3AD91C}" srcOrd="0" destOrd="0" presId="urn:microsoft.com/office/officeart/2005/8/layout/hierarchy1"/>
    <dgm:cxn modelId="{B11E8557-A571-4A30-AFF6-3EB1F579FF53}" type="presParOf" srcId="{00F3DFEA-754C-48F5-BFEB-E1F59253CDB1}" destId="{5A69FEC1-E649-464C-B58D-C0EF652A847B}" srcOrd="1" destOrd="0" presId="urn:microsoft.com/office/officeart/2005/8/layout/hierarchy1"/>
    <dgm:cxn modelId="{AF1BF5AC-700D-4D6F-985A-945BE342B6F4}" type="presParOf" srcId="{D83A04D2-EDFA-464F-A3E0-81437DECE097}" destId="{76585428-3A35-4324-AD1F-2AA8E7DD285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13F5D-DF0A-4CA3-81A8-23508AD1E141}">
      <dsp:nvSpPr>
        <dsp:cNvPr id="0" name=""/>
        <dsp:cNvSpPr/>
      </dsp:nvSpPr>
      <dsp:spPr>
        <a:xfrm>
          <a:off x="5218288" y="3419419"/>
          <a:ext cx="481203" cy="229008"/>
        </a:xfrm>
        <a:custGeom>
          <a:avLst/>
          <a:gdLst/>
          <a:ahLst/>
          <a:cxnLst/>
          <a:rect l="0" t="0" r="0" b="0"/>
          <a:pathLst>
            <a:path>
              <a:moveTo>
                <a:pt x="0" y="0"/>
              </a:moveTo>
              <a:lnTo>
                <a:pt x="0" y="156062"/>
              </a:lnTo>
              <a:lnTo>
                <a:pt x="481203" y="156062"/>
              </a:lnTo>
              <a:lnTo>
                <a:pt x="481203" y="2290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7AA8C3-733B-4AC7-B928-BF200D5C423E}">
      <dsp:nvSpPr>
        <dsp:cNvPr id="0" name=""/>
        <dsp:cNvSpPr/>
      </dsp:nvSpPr>
      <dsp:spPr>
        <a:xfrm>
          <a:off x="4737085" y="3419419"/>
          <a:ext cx="481203" cy="229008"/>
        </a:xfrm>
        <a:custGeom>
          <a:avLst/>
          <a:gdLst/>
          <a:ahLst/>
          <a:cxnLst/>
          <a:rect l="0" t="0" r="0" b="0"/>
          <a:pathLst>
            <a:path>
              <a:moveTo>
                <a:pt x="481203" y="0"/>
              </a:moveTo>
              <a:lnTo>
                <a:pt x="481203" y="156062"/>
              </a:lnTo>
              <a:lnTo>
                <a:pt x="0" y="156062"/>
              </a:lnTo>
              <a:lnTo>
                <a:pt x="0" y="2290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5F5C85-A3D8-420E-AD88-563D818715B5}">
      <dsp:nvSpPr>
        <dsp:cNvPr id="0" name=""/>
        <dsp:cNvSpPr/>
      </dsp:nvSpPr>
      <dsp:spPr>
        <a:xfrm>
          <a:off x="4015280" y="2690397"/>
          <a:ext cx="1203007" cy="229008"/>
        </a:xfrm>
        <a:custGeom>
          <a:avLst/>
          <a:gdLst/>
          <a:ahLst/>
          <a:cxnLst/>
          <a:rect l="0" t="0" r="0" b="0"/>
          <a:pathLst>
            <a:path>
              <a:moveTo>
                <a:pt x="0" y="0"/>
              </a:moveTo>
              <a:lnTo>
                <a:pt x="0" y="156062"/>
              </a:lnTo>
              <a:lnTo>
                <a:pt x="1203007" y="156062"/>
              </a:lnTo>
              <a:lnTo>
                <a:pt x="1203007" y="2290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603791-738B-4703-95C6-8AEF816617E5}">
      <dsp:nvSpPr>
        <dsp:cNvPr id="0" name=""/>
        <dsp:cNvSpPr/>
      </dsp:nvSpPr>
      <dsp:spPr>
        <a:xfrm>
          <a:off x="2812273" y="3419419"/>
          <a:ext cx="962406" cy="229008"/>
        </a:xfrm>
        <a:custGeom>
          <a:avLst/>
          <a:gdLst/>
          <a:ahLst/>
          <a:cxnLst/>
          <a:rect l="0" t="0" r="0" b="0"/>
          <a:pathLst>
            <a:path>
              <a:moveTo>
                <a:pt x="0" y="0"/>
              </a:moveTo>
              <a:lnTo>
                <a:pt x="0" y="156062"/>
              </a:lnTo>
              <a:lnTo>
                <a:pt x="962406" y="156062"/>
              </a:lnTo>
              <a:lnTo>
                <a:pt x="962406" y="2290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AAED66-FF94-4742-9631-A950047BC65F}">
      <dsp:nvSpPr>
        <dsp:cNvPr id="0" name=""/>
        <dsp:cNvSpPr/>
      </dsp:nvSpPr>
      <dsp:spPr>
        <a:xfrm>
          <a:off x="2766553" y="3419419"/>
          <a:ext cx="91440" cy="229008"/>
        </a:xfrm>
        <a:custGeom>
          <a:avLst/>
          <a:gdLst/>
          <a:ahLst/>
          <a:cxnLst/>
          <a:rect l="0" t="0" r="0" b="0"/>
          <a:pathLst>
            <a:path>
              <a:moveTo>
                <a:pt x="45720" y="0"/>
              </a:moveTo>
              <a:lnTo>
                <a:pt x="45720" y="2290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053784-F49D-4F4B-922F-DC09656EB5B3}">
      <dsp:nvSpPr>
        <dsp:cNvPr id="0" name=""/>
        <dsp:cNvSpPr/>
      </dsp:nvSpPr>
      <dsp:spPr>
        <a:xfrm>
          <a:off x="1849867" y="3419419"/>
          <a:ext cx="962406" cy="229008"/>
        </a:xfrm>
        <a:custGeom>
          <a:avLst/>
          <a:gdLst/>
          <a:ahLst/>
          <a:cxnLst/>
          <a:rect l="0" t="0" r="0" b="0"/>
          <a:pathLst>
            <a:path>
              <a:moveTo>
                <a:pt x="962406" y="0"/>
              </a:moveTo>
              <a:lnTo>
                <a:pt x="962406" y="156062"/>
              </a:lnTo>
              <a:lnTo>
                <a:pt x="0" y="156062"/>
              </a:lnTo>
              <a:lnTo>
                <a:pt x="0" y="2290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8F3B85-5D8C-47AD-B090-D928C60D1073}">
      <dsp:nvSpPr>
        <dsp:cNvPr id="0" name=""/>
        <dsp:cNvSpPr/>
      </dsp:nvSpPr>
      <dsp:spPr>
        <a:xfrm>
          <a:off x="2812273" y="2690397"/>
          <a:ext cx="1203007" cy="229008"/>
        </a:xfrm>
        <a:custGeom>
          <a:avLst/>
          <a:gdLst/>
          <a:ahLst/>
          <a:cxnLst/>
          <a:rect l="0" t="0" r="0" b="0"/>
          <a:pathLst>
            <a:path>
              <a:moveTo>
                <a:pt x="1203007" y="0"/>
              </a:moveTo>
              <a:lnTo>
                <a:pt x="1203007" y="156062"/>
              </a:lnTo>
              <a:lnTo>
                <a:pt x="0" y="156062"/>
              </a:lnTo>
              <a:lnTo>
                <a:pt x="0" y="2290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892E3D-13A7-48B8-A3E4-E7A4B3E49373}">
      <dsp:nvSpPr>
        <dsp:cNvPr id="0" name=""/>
        <dsp:cNvSpPr/>
      </dsp:nvSpPr>
      <dsp:spPr>
        <a:xfrm>
          <a:off x="3969560" y="1961374"/>
          <a:ext cx="91440" cy="229008"/>
        </a:xfrm>
        <a:custGeom>
          <a:avLst/>
          <a:gdLst/>
          <a:ahLst/>
          <a:cxnLst/>
          <a:rect l="0" t="0" r="0" b="0"/>
          <a:pathLst>
            <a:path>
              <a:moveTo>
                <a:pt x="45720" y="0"/>
              </a:moveTo>
              <a:lnTo>
                <a:pt x="45720" y="2290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4C887A-2D8E-42E8-81EB-A7D7D914DBFA}">
      <dsp:nvSpPr>
        <dsp:cNvPr id="0" name=""/>
        <dsp:cNvSpPr/>
      </dsp:nvSpPr>
      <dsp:spPr>
        <a:xfrm>
          <a:off x="3293476" y="1232352"/>
          <a:ext cx="721804" cy="229008"/>
        </a:xfrm>
        <a:custGeom>
          <a:avLst/>
          <a:gdLst/>
          <a:ahLst/>
          <a:cxnLst/>
          <a:rect l="0" t="0" r="0" b="0"/>
          <a:pathLst>
            <a:path>
              <a:moveTo>
                <a:pt x="0" y="0"/>
              </a:moveTo>
              <a:lnTo>
                <a:pt x="0" y="156062"/>
              </a:lnTo>
              <a:lnTo>
                <a:pt x="721804" y="156062"/>
              </a:lnTo>
              <a:lnTo>
                <a:pt x="721804" y="2290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704B40-A4EB-4BF6-BFDF-AB60293D8DDA}">
      <dsp:nvSpPr>
        <dsp:cNvPr id="0" name=""/>
        <dsp:cNvSpPr/>
      </dsp:nvSpPr>
      <dsp:spPr>
        <a:xfrm>
          <a:off x="2571671" y="1961374"/>
          <a:ext cx="481203" cy="229008"/>
        </a:xfrm>
        <a:custGeom>
          <a:avLst/>
          <a:gdLst/>
          <a:ahLst/>
          <a:cxnLst/>
          <a:rect l="0" t="0" r="0" b="0"/>
          <a:pathLst>
            <a:path>
              <a:moveTo>
                <a:pt x="0" y="0"/>
              </a:moveTo>
              <a:lnTo>
                <a:pt x="0" y="156062"/>
              </a:lnTo>
              <a:lnTo>
                <a:pt x="481203" y="156062"/>
              </a:lnTo>
              <a:lnTo>
                <a:pt x="481203" y="2290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E4DC26-705B-4383-B30A-296D1F0FCD32}">
      <dsp:nvSpPr>
        <dsp:cNvPr id="0" name=""/>
        <dsp:cNvSpPr/>
      </dsp:nvSpPr>
      <dsp:spPr>
        <a:xfrm>
          <a:off x="2090468" y="1961374"/>
          <a:ext cx="481203" cy="229008"/>
        </a:xfrm>
        <a:custGeom>
          <a:avLst/>
          <a:gdLst/>
          <a:ahLst/>
          <a:cxnLst/>
          <a:rect l="0" t="0" r="0" b="0"/>
          <a:pathLst>
            <a:path>
              <a:moveTo>
                <a:pt x="481203" y="0"/>
              </a:moveTo>
              <a:lnTo>
                <a:pt x="481203" y="156062"/>
              </a:lnTo>
              <a:lnTo>
                <a:pt x="0" y="156062"/>
              </a:lnTo>
              <a:lnTo>
                <a:pt x="0" y="2290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0D2910-3EB9-41E7-BF47-C32B4FF02E30}">
      <dsp:nvSpPr>
        <dsp:cNvPr id="0" name=""/>
        <dsp:cNvSpPr/>
      </dsp:nvSpPr>
      <dsp:spPr>
        <a:xfrm>
          <a:off x="2571671" y="1232352"/>
          <a:ext cx="721804" cy="229008"/>
        </a:xfrm>
        <a:custGeom>
          <a:avLst/>
          <a:gdLst/>
          <a:ahLst/>
          <a:cxnLst/>
          <a:rect l="0" t="0" r="0" b="0"/>
          <a:pathLst>
            <a:path>
              <a:moveTo>
                <a:pt x="721804" y="0"/>
              </a:moveTo>
              <a:lnTo>
                <a:pt x="721804" y="156062"/>
              </a:lnTo>
              <a:lnTo>
                <a:pt x="0" y="156062"/>
              </a:lnTo>
              <a:lnTo>
                <a:pt x="0" y="2290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C9050C-C419-48F1-B08F-BB642E227C56}">
      <dsp:nvSpPr>
        <dsp:cNvPr id="0" name=""/>
        <dsp:cNvSpPr/>
      </dsp:nvSpPr>
      <dsp:spPr>
        <a:xfrm>
          <a:off x="2210769" y="503329"/>
          <a:ext cx="1082706" cy="229008"/>
        </a:xfrm>
        <a:custGeom>
          <a:avLst/>
          <a:gdLst/>
          <a:ahLst/>
          <a:cxnLst/>
          <a:rect l="0" t="0" r="0" b="0"/>
          <a:pathLst>
            <a:path>
              <a:moveTo>
                <a:pt x="0" y="0"/>
              </a:moveTo>
              <a:lnTo>
                <a:pt x="0" y="156062"/>
              </a:lnTo>
              <a:lnTo>
                <a:pt x="1082706" y="156062"/>
              </a:lnTo>
              <a:lnTo>
                <a:pt x="1082706" y="2290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6DD980-CA2B-4C9F-BDAE-ACD743288429}">
      <dsp:nvSpPr>
        <dsp:cNvPr id="0" name=""/>
        <dsp:cNvSpPr/>
      </dsp:nvSpPr>
      <dsp:spPr>
        <a:xfrm>
          <a:off x="1128062" y="1232352"/>
          <a:ext cx="481203" cy="229008"/>
        </a:xfrm>
        <a:custGeom>
          <a:avLst/>
          <a:gdLst/>
          <a:ahLst/>
          <a:cxnLst/>
          <a:rect l="0" t="0" r="0" b="0"/>
          <a:pathLst>
            <a:path>
              <a:moveTo>
                <a:pt x="0" y="0"/>
              </a:moveTo>
              <a:lnTo>
                <a:pt x="0" y="156062"/>
              </a:lnTo>
              <a:lnTo>
                <a:pt x="481203" y="156062"/>
              </a:lnTo>
              <a:lnTo>
                <a:pt x="481203" y="2290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267026-9822-48F4-A576-E02514754B41}">
      <dsp:nvSpPr>
        <dsp:cNvPr id="0" name=""/>
        <dsp:cNvSpPr/>
      </dsp:nvSpPr>
      <dsp:spPr>
        <a:xfrm>
          <a:off x="646859" y="1232352"/>
          <a:ext cx="481203" cy="229008"/>
        </a:xfrm>
        <a:custGeom>
          <a:avLst/>
          <a:gdLst/>
          <a:ahLst/>
          <a:cxnLst/>
          <a:rect l="0" t="0" r="0" b="0"/>
          <a:pathLst>
            <a:path>
              <a:moveTo>
                <a:pt x="481203" y="0"/>
              </a:moveTo>
              <a:lnTo>
                <a:pt x="481203" y="156062"/>
              </a:lnTo>
              <a:lnTo>
                <a:pt x="0" y="156062"/>
              </a:lnTo>
              <a:lnTo>
                <a:pt x="0" y="2290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01C84D-526E-420F-977C-5D1C5BB87464}">
      <dsp:nvSpPr>
        <dsp:cNvPr id="0" name=""/>
        <dsp:cNvSpPr/>
      </dsp:nvSpPr>
      <dsp:spPr>
        <a:xfrm>
          <a:off x="1128062" y="503329"/>
          <a:ext cx="1082706" cy="229008"/>
        </a:xfrm>
        <a:custGeom>
          <a:avLst/>
          <a:gdLst/>
          <a:ahLst/>
          <a:cxnLst/>
          <a:rect l="0" t="0" r="0" b="0"/>
          <a:pathLst>
            <a:path>
              <a:moveTo>
                <a:pt x="1082706" y="0"/>
              </a:moveTo>
              <a:lnTo>
                <a:pt x="1082706" y="156062"/>
              </a:lnTo>
              <a:lnTo>
                <a:pt x="0" y="156062"/>
              </a:lnTo>
              <a:lnTo>
                <a:pt x="0" y="2290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E5A83B-79EA-4CC5-A60B-43035160E62F}">
      <dsp:nvSpPr>
        <dsp:cNvPr id="0" name=""/>
        <dsp:cNvSpPr/>
      </dsp:nvSpPr>
      <dsp:spPr>
        <a:xfrm>
          <a:off x="1817057" y="3315"/>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5ACE1D-B12D-4DF2-8204-EA84827A07E0}">
      <dsp:nvSpPr>
        <dsp:cNvPr id="0" name=""/>
        <dsp:cNvSpPr/>
      </dsp:nvSpPr>
      <dsp:spPr>
        <a:xfrm>
          <a:off x="1904549" y="86432"/>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Approaches to Scholarly Editing</a:t>
          </a:r>
          <a:endParaRPr lang="en-US" sz="700" kern="1200" dirty="0"/>
        </a:p>
      </dsp:txBody>
      <dsp:txXfrm>
        <a:off x="1919194" y="101077"/>
        <a:ext cx="758133" cy="470723"/>
      </dsp:txXfrm>
    </dsp:sp>
    <dsp:sp modelId="{294AEE9C-ECAF-4791-A6BC-0E021B631AF3}">
      <dsp:nvSpPr>
        <dsp:cNvPr id="0" name=""/>
        <dsp:cNvSpPr/>
      </dsp:nvSpPr>
      <dsp:spPr>
        <a:xfrm>
          <a:off x="734350" y="732338"/>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80986-5552-4257-9178-E733D62EBAE7}">
      <dsp:nvSpPr>
        <dsp:cNvPr id="0" name=""/>
        <dsp:cNvSpPr/>
      </dsp:nvSpPr>
      <dsp:spPr>
        <a:xfrm>
          <a:off x="821842" y="815455"/>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err="1" smtClean="0"/>
            <a:t>Nonhistorical</a:t>
          </a:r>
          <a:endParaRPr lang="en-US" sz="700" kern="1200" dirty="0"/>
        </a:p>
      </dsp:txBody>
      <dsp:txXfrm>
        <a:off x="836487" y="830100"/>
        <a:ext cx="758133" cy="470723"/>
      </dsp:txXfrm>
    </dsp:sp>
    <dsp:sp modelId="{3BE01957-AFBF-4C9A-849F-F32B830EB80E}">
      <dsp:nvSpPr>
        <dsp:cNvPr id="0" name=""/>
        <dsp:cNvSpPr/>
      </dsp:nvSpPr>
      <dsp:spPr>
        <a:xfrm>
          <a:off x="253147" y="1461360"/>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7012BE-C4E1-4E2A-BAEC-3C2E6C191721}">
      <dsp:nvSpPr>
        <dsp:cNvPr id="0" name=""/>
        <dsp:cNvSpPr/>
      </dsp:nvSpPr>
      <dsp:spPr>
        <a:xfrm>
          <a:off x="340639" y="1544477"/>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Editing by publishing houses</a:t>
          </a:r>
          <a:endParaRPr lang="en-US" sz="700" kern="1200" dirty="0"/>
        </a:p>
      </dsp:txBody>
      <dsp:txXfrm>
        <a:off x="355284" y="1559122"/>
        <a:ext cx="758133" cy="470723"/>
      </dsp:txXfrm>
    </dsp:sp>
    <dsp:sp modelId="{0DD7E5CC-0B60-422B-8223-24DB7E13CA35}">
      <dsp:nvSpPr>
        <dsp:cNvPr id="0" name=""/>
        <dsp:cNvSpPr/>
      </dsp:nvSpPr>
      <dsp:spPr>
        <a:xfrm>
          <a:off x="1215553" y="1461360"/>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35FDBA-3364-42B7-8B3D-E5B6CC384377}">
      <dsp:nvSpPr>
        <dsp:cNvPr id="0" name=""/>
        <dsp:cNvSpPr/>
      </dsp:nvSpPr>
      <dsp:spPr>
        <a:xfrm>
          <a:off x="1303045" y="1544477"/>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Quoting by some literary critics	</a:t>
          </a:r>
          <a:endParaRPr lang="en-US" sz="700" kern="1200" dirty="0"/>
        </a:p>
      </dsp:txBody>
      <dsp:txXfrm>
        <a:off x="1317690" y="1559122"/>
        <a:ext cx="758133" cy="470723"/>
      </dsp:txXfrm>
    </dsp:sp>
    <dsp:sp modelId="{54F1F233-7B2A-483B-89A6-36E26B9E4AFA}">
      <dsp:nvSpPr>
        <dsp:cNvPr id="0" name=""/>
        <dsp:cNvSpPr/>
      </dsp:nvSpPr>
      <dsp:spPr>
        <a:xfrm>
          <a:off x="2899764" y="732338"/>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148CD7-5030-4E38-BBC0-EBB49C9E5C79}">
      <dsp:nvSpPr>
        <dsp:cNvPr id="0" name=""/>
        <dsp:cNvSpPr/>
      </dsp:nvSpPr>
      <dsp:spPr>
        <a:xfrm>
          <a:off x="2987255" y="815455"/>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Historical</a:t>
          </a:r>
          <a:endParaRPr lang="en-US" sz="700" kern="1200" dirty="0"/>
        </a:p>
      </dsp:txBody>
      <dsp:txXfrm>
        <a:off x="3001900" y="830100"/>
        <a:ext cx="758133" cy="470723"/>
      </dsp:txXfrm>
    </dsp:sp>
    <dsp:sp modelId="{4D73B8FD-14AE-412E-AD96-4E347412F72C}">
      <dsp:nvSpPr>
        <dsp:cNvPr id="0" name=""/>
        <dsp:cNvSpPr/>
      </dsp:nvSpPr>
      <dsp:spPr>
        <a:xfrm>
          <a:off x="2177959" y="1461360"/>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A9F697-07EF-4C27-9C88-5EBB2273E558}">
      <dsp:nvSpPr>
        <dsp:cNvPr id="0" name=""/>
        <dsp:cNvSpPr/>
      </dsp:nvSpPr>
      <dsp:spPr>
        <a:xfrm>
          <a:off x="2265451" y="1544477"/>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Reproducing documentary texts w/o alteration</a:t>
          </a:r>
          <a:endParaRPr lang="en-US" sz="700" kern="1200" dirty="0"/>
        </a:p>
      </dsp:txBody>
      <dsp:txXfrm>
        <a:off x="2280096" y="1559122"/>
        <a:ext cx="758133" cy="470723"/>
      </dsp:txXfrm>
    </dsp:sp>
    <dsp:sp modelId="{9EDE1AC9-DAE2-4618-9DBD-2C1993E998F3}">
      <dsp:nvSpPr>
        <dsp:cNvPr id="0" name=""/>
        <dsp:cNvSpPr/>
      </dsp:nvSpPr>
      <dsp:spPr>
        <a:xfrm>
          <a:off x="1696756" y="2190383"/>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294676-A05A-486B-8899-5F1C21FBB2E0}">
      <dsp:nvSpPr>
        <dsp:cNvPr id="0" name=""/>
        <dsp:cNvSpPr/>
      </dsp:nvSpPr>
      <dsp:spPr>
        <a:xfrm>
          <a:off x="1784248" y="2273500"/>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In facsimile</a:t>
          </a:r>
          <a:endParaRPr lang="en-US" sz="700" kern="1200" dirty="0"/>
        </a:p>
      </dsp:txBody>
      <dsp:txXfrm>
        <a:off x="1798893" y="2288145"/>
        <a:ext cx="758133" cy="470723"/>
      </dsp:txXfrm>
    </dsp:sp>
    <dsp:sp modelId="{08FDE790-B073-4846-B96E-4828CB4B3DF2}">
      <dsp:nvSpPr>
        <dsp:cNvPr id="0" name=""/>
        <dsp:cNvSpPr/>
      </dsp:nvSpPr>
      <dsp:spPr>
        <a:xfrm>
          <a:off x="2659162" y="2190383"/>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AEC4B8-AE5C-496C-953A-2623DB111EFB}">
      <dsp:nvSpPr>
        <dsp:cNvPr id="0" name=""/>
        <dsp:cNvSpPr/>
      </dsp:nvSpPr>
      <dsp:spPr>
        <a:xfrm>
          <a:off x="2746654" y="2273500"/>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In literal (diplomatic) transcription</a:t>
          </a:r>
          <a:endParaRPr lang="en-US" sz="700" kern="1200" dirty="0"/>
        </a:p>
      </dsp:txBody>
      <dsp:txXfrm>
        <a:off x="2761299" y="2288145"/>
        <a:ext cx="758133" cy="470723"/>
      </dsp:txXfrm>
    </dsp:sp>
    <dsp:sp modelId="{86F22D38-8A5D-4E50-AE4D-1842F48096E8}">
      <dsp:nvSpPr>
        <dsp:cNvPr id="0" name=""/>
        <dsp:cNvSpPr/>
      </dsp:nvSpPr>
      <dsp:spPr>
        <a:xfrm>
          <a:off x="3621568" y="1461360"/>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D7C1AD-5C13-443C-8E9B-ADDF4A0C049A}">
      <dsp:nvSpPr>
        <dsp:cNvPr id="0" name=""/>
        <dsp:cNvSpPr/>
      </dsp:nvSpPr>
      <dsp:spPr>
        <a:xfrm>
          <a:off x="3709060" y="1544477"/>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Introducing alterations into documentary texts</a:t>
          </a:r>
          <a:endParaRPr lang="en-US" sz="700" kern="1200" dirty="0"/>
        </a:p>
      </dsp:txBody>
      <dsp:txXfrm>
        <a:off x="3723705" y="1559122"/>
        <a:ext cx="758133" cy="470723"/>
      </dsp:txXfrm>
    </dsp:sp>
    <dsp:sp modelId="{19BAE81F-A1C8-4856-B8E9-3854E95B7177}">
      <dsp:nvSpPr>
        <dsp:cNvPr id="0" name=""/>
        <dsp:cNvSpPr/>
      </dsp:nvSpPr>
      <dsp:spPr>
        <a:xfrm>
          <a:off x="3621568" y="2190383"/>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4B0E56-C94F-498F-8863-A26555E2EFDB}">
      <dsp:nvSpPr>
        <dsp:cNvPr id="0" name=""/>
        <dsp:cNvSpPr/>
      </dsp:nvSpPr>
      <dsp:spPr>
        <a:xfrm>
          <a:off x="3709060" y="2273500"/>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With editorial judgment       minimized &lt;- -&gt; maximized</a:t>
          </a:r>
          <a:endParaRPr lang="en-US" sz="700" kern="1200" dirty="0"/>
        </a:p>
      </dsp:txBody>
      <dsp:txXfrm>
        <a:off x="3723705" y="2288145"/>
        <a:ext cx="758133" cy="470723"/>
      </dsp:txXfrm>
    </dsp:sp>
    <dsp:sp modelId="{EA086DAB-CD46-4A94-A155-C6917A726838}">
      <dsp:nvSpPr>
        <dsp:cNvPr id="0" name=""/>
        <dsp:cNvSpPr/>
      </dsp:nvSpPr>
      <dsp:spPr>
        <a:xfrm>
          <a:off x="2418561" y="2919406"/>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0E9EF8-1EF5-4C1D-AB67-298D6E8A36B9}">
      <dsp:nvSpPr>
        <dsp:cNvPr id="0" name=""/>
        <dsp:cNvSpPr/>
      </dsp:nvSpPr>
      <dsp:spPr>
        <a:xfrm>
          <a:off x="2506052" y="3002522"/>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Works viewed as products of individuals</a:t>
          </a:r>
          <a:endParaRPr lang="en-US" sz="700" kern="1200" dirty="0"/>
        </a:p>
      </dsp:txBody>
      <dsp:txXfrm>
        <a:off x="2520697" y="3017167"/>
        <a:ext cx="758133" cy="470723"/>
      </dsp:txXfrm>
    </dsp:sp>
    <dsp:sp modelId="{8BFDCA3E-35A5-4E19-A704-3B78D05ED2B9}">
      <dsp:nvSpPr>
        <dsp:cNvPr id="0" name=""/>
        <dsp:cNvSpPr/>
      </dsp:nvSpPr>
      <dsp:spPr>
        <a:xfrm>
          <a:off x="1456155" y="3648428"/>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9A6089-E690-479B-BDF9-52C47B652F72}">
      <dsp:nvSpPr>
        <dsp:cNvPr id="0" name=""/>
        <dsp:cNvSpPr/>
      </dsp:nvSpPr>
      <dsp:spPr>
        <a:xfrm>
          <a:off x="1543646" y="3731545"/>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Authors’ originally intended texts reconstructed</a:t>
          </a:r>
          <a:endParaRPr lang="en-US" sz="700" kern="1200" dirty="0"/>
        </a:p>
      </dsp:txBody>
      <dsp:txXfrm>
        <a:off x="1558291" y="3746190"/>
        <a:ext cx="758133" cy="470723"/>
      </dsp:txXfrm>
    </dsp:sp>
    <dsp:sp modelId="{85B1B53F-2473-4039-8EBF-C322BE266454}">
      <dsp:nvSpPr>
        <dsp:cNvPr id="0" name=""/>
        <dsp:cNvSpPr/>
      </dsp:nvSpPr>
      <dsp:spPr>
        <a:xfrm>
          <a:off x="2418561" y="3648428"/>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1A4898-6C75-48D7-A101-EC538BC4BB23}">
      <dsp:nvSpPr>
        <dsp:cNvPr id="0" name=""/>
        <dsp:cNvSpPr/>
      </dsp:nvSpPr>
      <dsp:spPr>
        <a:xfrm>
          <a:off x="2506052" y="3731545"/>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Authors’ originally intended texts reconstructed</a:t>
          </a:r>
          <a:endParaRPr lang="en-US" sz="700" kern="1200" dirty="0"/>
        </a:p>
      </dsp:txBody>
      <dsp:txXfrm>
        <a:off x="2520697" y="3746190"/>
        <a:ext cx="758133" cy="470723"/>
      </dsp:txXfrm>
    </dsp:sp>
    <dsp:sp modelId="{E84D9590-3C43-408F-AB9B-D99A49F25257}">
      <dsp:nvSpPr>
        <dsp:cNvPr id="0" name=""/>
        <dsp:cNvSpPr/>
      </dsp:nvSpPr>
      <dsp:spPr>
        <a:xfrm>
          <a:off x="3380967" y="3648428"/>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3447F3-484C-48F9-AF3E-B9395EDBCE5D}">
      <dsp:nvSpPr>
        <dsp:cNvPr id="0" name=""/>
        <dsp:cNvSpPr/>
      </dsp:nvSpPr>
      <dsp:spPr>
        <a:xfrm>
          <a:off x="3468458" y="3731545"/>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Authors’ finally  intended texts reconstructed</a:t>
          </a:r>
          <a:endParaRPr lang="en-US" sz="700" kern="1200" dirty="0"/>
        </a:p>
      </dsp:txBody>
      <dsp:txXfrm>
        <a:off x="3483103" y="3746190"/>
        <a:ext cx="758133" cy="470723"/>
      </dsp:txXfrm>
    </dsp:sp>
    <dsp:sp modelId="{BA9A0793-94D1-4748-9F73-7C1BF172D6BB}">
      <dsp:nvSpPr>
        <dsp:cNvPr id="0" name=""/>
        <dsp:cNvSpPr/>
      </dsp:nvSpPr>
      <dsp:spPr>
        <a:xfrm>
          <a:off x="4824576" y="2919406"/>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5CF65C-5A6C-4B53-AE07-6FBE6B82D8EC}">
      <dsp:nvSpPr>
        <dsp:cNvPr id="0" name=""/>
        <dsp:cNvSpPr/>
      </dsp:nvSpPr>
      <dsp:spPr>
        <a:xfrm>
          <a:off x="4912067" y="3002522"/>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Works viewed as collaborative (social) products</a:t>
          </a:r>
          <a:endParaRPr lang="en-US" sz="700" kern="1200" dirty="0"/>
        </a:p>
      </dsp:txBody>
      <dsp:txXfrm>
        <a:off x="4926712" y="3017167"/>
        <a:ext cx="758133" cy="470723"/>
      </dsp:txXfrm>
    </dsp:sp>
    <dsp:sp modelId="{FB1B9E6A-0B1D-4BD3-A6B7-D5EA7508657C}">
      <dsp:nvSpPr>
        <dsp:cNvPr id="0" name=""/>
        <dsp:cNvSpPr/>
      </dsp:nvSpPr>
      <dsp:spPr>
        <a:xfrm>
          <a:off x="4343373" y="3648428"/>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DF4D5D-7EE5-4E80-A9B2-BB375ECF1587}">
      <dsp:nvSpPr>
        <dsp:cNvPr id="0" name=""/>
        <dsp:cNvSpPr/>
      </dsp:nvSpPr>
      <dsp:spPr>
        <a:xfrm>
          <a:off x="4430864" y="3731545"/>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Publishers’, directors’, or others’ texts reconstructed</a:t>
          </a:r>
          <a:endParaRPr lang="en-US" sz="700" kern="1200" dirty="0"/>
        </a:p>
      </dsp:txBody>
      <dsp:txXfrm>
        <a:off x="4445509" y="3746190"/>
        <a:ext cx="758133" cy="470723"/>
      </dsp:txXfrm>
    </dsp:sp>
    <dsp:sp modelId="{6056579C-5047-4377-841E-C9358B3AD91C}">
      <dsp:nvSpPr>
        <dsp:cNvPr id="0" name=""/>
        <dsp:cNvSpPr/>
      </dsp:nvSpPr>
      <dsp:spPr>
        <a:xfrm>
          <a:off x="5305779" y="3648428"/>
          <a:ext cx="787423" cy="5000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9FEC1-E649-464C-B58D-C0EF652A847B}">
      <dsp:nvSpPr>
        <dsp:cNvPr id="0" name=""/>
        <dsp:cNvSpPr/>
      </dsp:nvSpPr>
      <dsp:spPr>
        <a:xfrm>
          <a:off x="5393270" y="3731545"/>
          <a:ext cx="787423" cy="5000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Texts available to readers at given times reconstructed</a:t>
          </a:r>
          <a:endParaRPr lang="en-US" sz="700" kern="1200" dirty="0"/>
        </a:p>
      </dsp:txBody>
      <dsp:txXfrm>
        <a:off x="5407915" y="3746190"/>
        <a:ext cx="758133" cy="4707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1B1F1-261F-48BB-A6DF-DF2D18A63A07}" type="datetimeFigureOut">
              <a:rPr lang="en-US" smtClean="0"/>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377B0-61F0-48EB-9AEB-CAD97D974CA7}" type="slidenum">
              <a:rPr lang="en-US" smtClean="0"/>
              <a:t>‹#›</a:t>
            </a:fld>
            <a:endParaRPr lang="en-US"/>
          </a:p>
        </p:txBody>
      </p:sp>
    </p:spTree>
    <p:extLst>
      <p:ext uri="{BB962C8B-B14F-4D97-AF65-F5344CB8AC3E}">
        <p14:creationId xmlns:p14="http://schemas.microsoft.com/office/powerpoint/2010/main" val="429669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(Attempts to) convey</a:t>
            </a:r>
          </a:p>
          <a:p>
            <a:r>
              <a:rPr lang="en-US" sz="1200" dirty="0" smtClean="0"/>
              <a:t>Is report of</a:t>
            </a:r>
          </a:p>
          <a:p>
            <a:r>
              <a:rPr lang="en-US" sz="1200" dirty="0" smtClean="0"/>
              <a:t>Presents</a:t>
            </a:r>
          </a:p>
          <a:p>
            <a:r>
              <a:rPr lang="en-US" sz="1200" dirty="0" smtClean="0"/>
              <a:t>(Provides) instructions for the reconstitution of </a:t>
            </a:r>
          </a:p>
          <a:p>
            <a:endParaRPr lang="en-US" dirty="0"/>
          </a:p>
        </p:txBody>
      </p:sp>
      <p:sp>
        <p:nvSpPr>
          <p:cNvPr id="4" name="Slide Number Placeholder 3"/>
          <p:cNvSpPr>
            <a:spLocks noGrp="1"/>
          </p:cNvSpPr>
          <p:nvPr>
            <p:ph type="sldNum" sz="quarter" idx="10"/>
          </p:nvPr>
        </p:nvSpPr>
        <p:spPr/>
        <p:txBody>
          <a:bodyPr/>
          <a:lstStyle/>
          <a:p>
            <a:fld id="{86B377B0-61F0-48EB-9AEB-CAD97D974CA7}" type="slidenum">
              <a:rPr lang="en-US" smtClean="0"/>
              <a:t>3</a:t>
            </a:fld>
            <a:endParaRPr lang="en-US"/>
          </a:p>
        </p:txBody>
      </p:sp>
    </p:spTree>
    <p:extLst>
      <p:ext uri="{BB962C8B-B14F-4D97-AF65-F5344CB8AC3E}">
        <p14:creationId xmlns:p14="http://schemas.microsoft.com/office/powerpoint/2010/main" val="2502611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667A94-6881-4CB1-A419-805E98EA0363}"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7550-5033-4FE1-953F-3AEBDF3A6127}" type="slidenum">
              <a:rPr lang="en-US" smtClean="0"/>
              <a:t>‹#›</a:t>
            </a:fld>
            <a:endParaRPr lang="en-US"/>
          </a:p>
        </p:txBody>
      </p:sp>
    </p:spTree>
    <p:extLst>
      <p:ext uri="{BB962C8B-B14F-4D97-AF65-F5344CB8AC3E}">
        <p14:creationId xmlns:p14="http://schemas.microsoft.com/office/powerpoint/2010/main" val="3875743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67A94-6881-4CB1-A419-805E98EA0363}"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7550-5033-4FE1-953F-3AEBDF3A6127}" type="slidenum">
              <a:rPr lang="en-US" smtClean="0"/>
              <a:t>‹#›</a:t>
            </a:fld>
            <a:endParaRPr lang="en-US"/>
          </a:p>
        </p:txBody>
      </p:sp>
    </p:spTree>
    <p:extLst>
      <p:ext uri="{BB962C8B-B14F-4D97-AF65-F5344CB8AC3E}">
        <p14:creationId xmlns:p14="http://schemas.microsoft.com/office/powerpoint/2010/main" val="27613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67A94-6881-4CB1-A419-805E98EA0363}"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7550-5033-4FE1-953F-3AEBDF3A6127}" type="slidenum">
              <a:rPr lang="en-US" smtClean="0"/>
              <a:t>‹#›</a:t>
            </a:fld>
            <a:endParaRPr lang="en-US"/>
          </a:p>
        </p:txBody>
      </p:sp>
    </p:spTree>
    <p:extLst>
      <p:ext uri="{BB962C8B-B14F-4D97-AF65-F5344CB8AC3E}">
        <p14:creationId xmlns:p14="http://schemas.microsoft.com/office/powerpoint/2010/main" val="28394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67A94-6881-4CB1-A419-805E98EA0363}"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7550-5033-4FE1-953F-3AEBDF3A6127}" type="slidenum">
              <a:rPr lang="en-US" smtClean="0"/>
              <a:t>‹#›</a:t>
            </a:fld>
            <a:endParaRPr lang="en-US"/>
          </a:p>
        </p:txBody>
      </p:sp>
    </p:spTree>
    <p:extLst>
      <p:ext uri="{BB962C8B-B14F-4D97-AF65-F5344CB8AC3E}">
        <p14:creationId xmlns:p14="http://schemas.microsoft.com/office/powerpoint/2010/main" val="282515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667A94-6881-4CB1-A419-805E98EA0363}"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7550-5033-4FE1-953F-3AEBDF3A6127}" type="slidenum">
              <a:rPr lang="en-US" smtClean="0"/>
              <a:t>‹#›</a:t>
            </a:fld>
            <a:endParaRPr lang="en-US"/>
          </a:p>
        </p:txBody>
      </p:sp>
    </p:spTree>
    <p:extLst>
      <p:ext uri="{BB962C8B-B14F-4D97-AF65-F5344CB8AC3E}">
        <p14:creationId xmlns:p14="http://schemas.microsoft.com/office/powerpoint/2010/main" val="147396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667A94-6881-4CB1-A419-805E98EA0363}"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A7550-5033-4FE1-953F-3AEBDF3A6127}" type="slidenum">
              <a:rPr lang="en-US" smtClean="0"/>
              <a:t>‹#›</a:t>
            </a:fld>
            <a:endParaRPr lang="en-US"/>
          </a:p>
        </p:txBody>
      </p:sp>
    </p:spTree>
    <p:extLst>
      <p:ext uri="{BB962C8B-B14F-4D97-AF65-F5344CB8AC3E}">
        <p14:creationId xmlns:p14="http://schemas.microsoft.com/office/powerpoint/2010/main" val="34409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667A94-6881-4CB1-A419-805E98EA0363}"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A7550-5033-4FE1-953F-3AEBDF3A6127}" type="slidenum">
              <a:rPr lang="en-US" smtClean="0"/>
              <a:t>‹#›</a:t>
            </a:fld>
            <a:endParaRPr lang="en-US"/>
          </a:p>
        </p:txBody>
      </p:sp>
    </p:spTree>
    <p:extLst>
      <p:ext uri="{BB962C8B-B14F-4D97-AF65-F5344CB8AC3E}">
        <p14:creationId xmlns:p14="http://schemas.microsoft.com/office/powerpoint/2010/main" val="269712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667A94-6881-4CB1-A419-805E98EA0363}"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A7550-5033-4FE1-953F-3AEBDF3A6127}" type="slidenum">
              <a:rPr lang="en-US" smtClean="0"/>
              <a:t>‹#›</a:t>
            </a:fld>
            <a:endParaRPr lang="en-US"/>
          </a:p>
        </p:txBody>
      </p:sp>
    </p:spTree>
    <p:extLst>
      <p:ext uri="{BB962C8B-B14F-4D97-AF65-F5344CB8AC3E}">
        <p14:creationId xmlns:p14="http://schemas.microsoft.com/office/powerpoint/2010/main" val="375142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67A94-6881-4CB1-A419-805E98EA0363}"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A7550-5033-4FE1-953F-3AEBDF3A6127}" type="slidenum">
              <a:rPr lang="en-US" smtClean="0"/>
              <a:t>‹#›</a:t>
            </a:fld>
            <a:endParaRPr lang="en-US"/>
          </a:p>
        </p:txBody>
      </p:sp>
    </p:spTree>
    <p:extLst>
      <p:ext uri="{BB962C8B-B14F-4D97-AF65-F5344CB8AC3E}">
        <p14:creationId xmlns:p14="http://schemas.microsoft.com/office/powerpoint/2010/main" val="242726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67A94-6881-4CB1-A419-805E98EA0363}"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A7550-5033-4FE1-953F-3AEBDF3A6127}" type="slidenum">
              <a:rPr lang="en-US" smtClean="0"/>
              <a:t>‹#›</a:t>
            </a:fld>
            <a:endParaRPr lang="en-US"/>
          </a:p>
        </p:txBody>
      </p:sp>
    </p:spTree>
    <p:extLst>
      <p:ext uri="{BB962C8B-B14F-4D97-AF65-F5344CB8AC3E}">
        <p14:creationId xmlns:p14="http://schemas.microsoft.com/office/powerpoint/2010/main" val="1081438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67A94-6881-4CB1-A419-805E98EA0363}"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A7550-5033-4FE1-953F-3AEBDF3A6127}" type="slidenum">
              <a:rPr lang="en-US" smtClean="0"/>
              <a:t>‹#›</a:t>
            </a:fld>
            <a:endParaRPr lang="en-US"/>
          </a:p>
        </p:txBody>
      </p:sp>
    </p:spTree>
    <p:extLst>
      <p:ext uri="{BB962C8B-B14F-4D97-AF65-F5344CB8AC3E}">
        <p14:creationId xmlns:p14="http://schemas.microsoft.com/office/powerpoint/2010/main" val="93121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67A94-6881-4CB1-A419-805E98EA0363}" type="datetimeFigureOut">
              <a:rPr lang="en-US" smtClean="0"/>
              <a:t>1/25/2017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A7550-5033-4FE1-953F-3AEBDF3A6127}" type="slidenum">
              <a:rPr lang="en-US" smtClean="0"/>
              <a:t>‹#›</a:t>
            </a:fld>
            <a:endParaRPr lang="en-US"/>
          </a:p>
        </p:txBody>
      </p:sp>
    </p:spTree>
    <p:extLst>
      <p:ext uri="{BB962C8B-B14F-4D97-AF65-F5344CB8AC3E}">
        <p14:creationId xmlns:p14="http://schemas.microsoft.com/office/powerpoint/2010/main" val="120941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slideLayout" Target="../slideLayouts/slideLayout2.xml"/><Relationship Id="rId7" Type="http://schemas.openxmlformats.org/officeDocument/2006/relationships/image" Target="../media/image4.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gde.upress.virginia.edu/index.html" TargetMode="External"/><Relationship Id="rId2" Type="http://schemas.openxmlformats.org/officeDocument/2006/relationships/hyperlink" Target="http://scholarlyediting.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mla.org/Resources/Research/Surveys-Reports-and-Other-Documents/Publishing-and-Scholarship/Reports-from-the-MLA-Committee-on-Scholarly-Editions/Guidelines-for-Editors-of-Scholarly-Editions"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Textual Criticism and </a:t>
            </a:r>
            <a:r>
              <a:rPr lang="en-US" dirty="0" smtClean="0"/>
              <a:t>Scholarly </a:t>
            </a:r>
            <a:r>
              <a:rPr lang="en-US" dirty="0" smtClean="0"/>
              <a:t>Editing</a:t>
            </a:r>
            <a:endParaRPr lang="en-US" dirty="0"/>
          </a:p>
        </p:txBody>
      </p:sp>
      <p:sp>
        <p:nvSpPr>
          <p:cNvPr id="3" name="Subtitle 2"/>
          <p:cNvSpPr>
            <a:spLocks noGrp="1"/>
          </p:cNvSpPr>
          <p:nvPr>
            <p:ph type="subTitle" idx="1"/>
          </p:nvPr>
        </p:nvSpPr>
        <p:spPr/>
        <p:txBody>
          <a:bodyPr/>
          <a:lstStyle/>
          <a:p>
            <a:r>
              <a:rPr lang="en-US" dirty="0" smtClean="0"/>
              <a:t>2017-01-25</a:t>
            </a:r>
            <a:endParaRPr lang="en-US" dirty="0"/>
          </a:p>
        </p:txBody>
      </p:sp>
    </p:spTree>
    <p:extLst>
      <p:ext uri="{BB962C8B-B14F-4D97-AF65-F5344CB8AC3E}">
        <p14:creationId xmlns:p14="http://schemas.microsoft.com/office/powerpoint/2010/main" val="222919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Textual Criticism as a Human Activity</a:t>
            </a:r>
            <a:endParaRPr lang="en-US"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016734"/>
            <a:ext cx="3005517" cy="4218179"/>
          </a:xfr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7572" y="3856513"/>
            <a:ext cx="4004512" cy="2860366"/>
          </a:xfrm>
          <a:prstGeom prst="rect">
            <a:avLst/>
          </a:prstGeom>
        </p:spPr>
      </p:pic>
      <p:pic>
        <p:nvPicPr>
          <p:cNvPr id="2" name="Frase_de_Neil_Armstrong">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152065" y="5930113"/>
            <a:ext cx="736374" cy="609600"/>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09721" y="4648624"/>
            <a:ext cx="1561847" cy="1276143"/>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39307" y="1637659"/>
            <a:ext cx="5669280" cy="1892808"/>
          </a:xfrm>
          <a:prstGeom prst="rect">
            <a:avLst/>
          </a:prstGeom>
        </p:spPr>
      </p:pic>
    </p:spTree>
    <p:extLst>
      <p:ext uri="{BB962C8B-B14F-4D97-AF65-F5344CB8AC3E}">
        <p14:creationId xmlns:p14="http://schemas.microsoft.com/office/powerpoint/2010/main" val="22088778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732"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 and Taxonomy of Text and Editing</a:t>
            </a:r>
            <a:endParaRPr lang="en-US" dirty="0"/>
          </a:p>
        </p:txBody>
      </p:sp>
      <p:sp>
        <p:nvSpPr>
          <p:cNvPr id="3" name="Content Placeholder 2"/>
          <p:cNvSpPr>
            <a:spLocks noGrp="1"/>
          </p:cNvSpPr>
          <p:nvPr>
            <p:ph sz="half" idx="1"/>
          </p:nvPr>
        </p:nvSpPr>
        <p:spPr>
          <a:xfrm>
            <a:off x="838200" y="1825625"/>
            <a:ext cx="4308335" cy="4351338"/>
          </a:xfrm>
        </p:spPr>
        <p:txBody>
          <a:bodyPr/>
          <a:lstStyle/>
          <a:p>
            <a:pPr marL="0" indent="0">
              <a:buNone/>
            </a:pP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557699490"/>
              </p:ext>
            </p:extLst>
          </p:nvPr>
        </p:nvGraphicFramePr>
        <p:xfrm>
          <a:off x="4919958" y="1942088"/>
          <a:ext cx="6433842" cy="423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1092800" y="274785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Work</a:t>
            </a:r>
            <a:endParaRPr lang="en-US" sz="1200" dirty="0"/>
          </a:p>
        </p:txBody>
      </p:sp>
      <p:sp>
        <p:nvSpPr>
          <p:cNvPr id="7" name="Rectangle 6"/>
          <p:cNvSpPr/>
          <p:nvPr/>
        </p:nvSpPr>
        <p:spPr>
          <a:xfrm>
            <a:off x="4062201" y="274785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Document</a:t>
            </a:r>
            <a:endParaRPr lang="en-US" sz="1200" dirty="0"/>
          </a:p>
        </p:txBody>
      </p:sp>
      <p:sp>
        <p:nvSpPr>
          <p:cNvPr id="10" name="Rectangle 9"/>
          <p:cNvSpPr/>
          <p:nvPr/>
        </p:nvSpPr>
        <p:spPr>
          <a:xfrm>
            <a:off x="2630398" y="437546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Text</a:t>
            </a:r>
            <a:endParaRPr lang="en-US" sz="1200" dirty="0"/>
          </a:p>
        </p:txBody>
      </p:sp>
      <p:cxnSp>
        <p:nvCxnSpPr>
          <p:cNvPr id="12" name="Elbow Connector 11"/>
          <p:cNvCxnSpPr>
            <a:stCxn id="10" idx="1"/>
            <a:endCxn id="4" idx="2"/>
          </p:cNvCxnSpPr>
          <p:nvPr/>
        </p:nvCxnSpPr>
        <p:spPr>
          <a:xfrm rot="10800000">
            <a:off x="1550000" y="3662251"/>
            <a:ext cx="1080398" cy="1170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10" idx="3"/>
          </p:cNvCxnSpPr>
          <p:nvPr/>
        </p:nvCxnSpPr>
        <p:spPr>
          <a:xfrm rot="5400000">
            <a:off x="3409541" y="3797508"/>
            <a:ext cx="1170416" cy="8999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222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 for Bibliographic Records (FRBR) Ontology</a:t>
            </a:r>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58194"/>
            <a:ext cx="5181600" cy="3886200"/>
          </a:xfrm>
        </p:spPr>
      </p:pic>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53331" y="1825625"/>
            <a:ext cx="4351338" cy="4351338"/>
          </a:xfrm>
        </p:spPr>
      </p:pic>
    </p:spTree>
    <p:extLst>
      <p:ext uri="{BB962C8B-B14F-4D97-AF65-F5344CB8AC3E}">
        <p14:creationId xmlns:p14="http://schemas.microsoft.com/office/powerpoint/2010/main" val="3680592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8480"/>
            <a:ext cx="10515600" cy="1325563"/>
          </a:xfrm>
        </p:spPr>
        <p:txBody>
          <a:bodyPr>
            <a:normAutofit fontScale="90000"/>
          </a:bodyPr>
          <a:lstStyle/>
          <a:p>
            <a:r>
              <a:rPr lang="en-US" dirty="0" smtClean="0"/>
              <a:t>MLA: CEAA/CSE Standards for “Approved Edition/Text” (2003)</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marL="914400" lvl="1" indent="-457200">
              <a:buFont typeface="+mj-lt"/>
              <a:buAutoNum type="arabicPeriod"/>
            </a:pPr>
            <a:r>
              <a:rPr lang="en-US" dirty="0" smtClean="0"/>
              <a:t>A textual essay, which sets forth the history of the text and its physical forms, describes or reports the authoritative or significant texts, explains how the text of the edition has been constructed or represented, gives the rationale for all decisions affecting its construction or representation, and discusses the verbal composition of the text as well as its punctuation, capitalization, and spelling.</a:t>
            </a:r>
          </a:p>
          <a:p>
            <a:pPr marL="914400" lvl="1" indent="-457200">
              <a:buFont typeface="+mj-lt"/>
              <a:buAutoNum type="arabicPeriod"/>
            </a:pPr>
            <a:r>
              <a:rPr lang="en-US" dirty="0" smtClean="0"/>
              <a:t>An appropriate textual apparatus or notes or both, which</a:t>
            </a:r>
          </a:p>
          <a:p>
            <a:pPr marL="1371600" lvl="2" indent="-457200">
              <a:buFont typeface="+mj-lt"/>
              <a:buAutoNum type="arabicPeriod"/>
            </a:pPr>
            <a:r>
              <a:rPr lang="en-US" dirty="0" smtClean="0"/>
              <a:t>records alterations and emendations in the basic text(s)</a:t>
            </a:r>
          </a:p>
          <a:p>
            <a:pPr marL="1371600" lvl="2" indent="-457200">
              <a:buFont typeface="+mj-lt"/>
              <a:buAutoNum type="arabicPeriod"/>
            </a:pPr>
            <a:r>
              <a:rPr lang="en-US" dirty="0" smtClean="0"/>
              <a:t>discusses problematical readings (if not treated in the textual essay)</a:t>
            </a:r>
          </a:p>
          <a:p>
            <a:pPr marL="1371600" lvl="2" indent="-457200">
              <a:buFont typeface="+mj-lt"/>
              <a:buAutoNum type="arabicPeriod"/>
            </a:pPr>
            <a:r>
              <a:rPr lang="en-US" dirty="0" smtClean="0"/>
              <a:t>reports variant substantive readings from all versions of the text that might carry authority</a:t>
            </a:r>
          </a:p>
          <a:p>
            <a:pPr marL="1371600" lvl="2" indent="-457200">
              <a:buFont typeface="+mj-lt"/>
              <a:buAutoNum type="arabicPeriod"/>
            </a:pPr>
            <a:r>
              <a:rPr lang="en-US" dirty="0" smtClean="0"/>
              <a:t>indicates how the new edition treats ambiguously divided compounds (if any) in the basic text as well as which end-of-line hyphens in the new edition should be retained in quoting from the text</a:t>
            </a:r>
          </a:p>
          <a:p>
            <a:pPr marL="914400" lvl="1" indent="-457200">
              <a:buFont typeface="+mj-lt"/>
              <a:buAutoNum type="arabicPeriod"/>
            </a:pPr>
            <a:r>
              <a:rPr lang="en-US" dirty="0" smtClean="0"/>
              <a:t>A proofreading plan that provides for meticulous proofreading at every stage of production so that the accuracy of the text, the textual essay, and the textual apparatus is not compromised. </a:t>
            </a:r>
            <a:endParaRPr lang="en-US" dirty="0"/>
          </a:p>
        </p:txBody>
      </p:sp>
    </p:spTree>
    <p:extLst>
      <p:ext uri="{BB962C8B-B14F-4D97-AF65-F5344CB8AC3E}">
        <p14:creationId xmlns:p14="http://schemas.microsoft.com/office/powerpoint/2010/main" val="961267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Documentary/”Historical” Editing</a:t>
            </a:r>
            <a:endParaRPr lang="en-US" dirty="0"/>
          </a:p>
        </p:txBody>
      </p:sp>
      <p:sp>
        <p:nvSpPr>
          <p:cNvPr id="3" name="Content Placeholder 2"/>
          <p:cNvSpPr>
            <a:spLocks noGrp="1"/>
          </p:cNvSpPr>
          <p:nvPr>
            <p:ph idx="1"/>
          </p:nvPr>
        </p:nvSpPr>
        <p:spPr/>
        <p:txBody>
          <a:bodyPr/>
          <a:lstStyle/>
          <a:p>
            <a:r>
              <a:rPr lang="en-US" dirty="0" smtClean="0"/>
              <a:t>National Historic Publications [and Records</a:t>
            </a:r>
            <a:r>
              <a:rPr lang="en-US" dirty="0"/>
              <a:t>]</a:t>
            </a:r>
            <a:r>
              <a:rPr lang="en-US" dirty="0" smtClean="0"/>
              <a:t> Commission</a:t>
            </a:r>
          </a:p>
          <a:p>
            <a:r>
              <a:rPr lang="en-US" dirty="0" smtClean="0"/>
              <a:t>Association for Documentary Editing</a:t>
            </a:r>
          </a:p>
          <a:p>
            <a:pPr lvl="1"/>
            <a:r>
              <a:rPr lang="en-US" i="1" dirty="0" smtClean="0"/>
              <a:t>Documentary Editing</a:t>
            </a:r>
          </a:p>
          <a:p>
            <a:pPr lvl="1"/>
            <a:r>
              <a:rPr lang="en-US" i="1" dirty="0" smtClean="0"/>
              <a:t>Scholarly Editing </a:t>
            </a:r>
            <a:r>
              <a:rPr lang="en-US" dirty="0" smtClean="0"/>
              <a:t>(</a:t>
            </a:r>
            <a:r>
              <a:rPr lang="en-US" dirty="0" smtClean="0">
                <a:hlinkClick r:id="rId2"/>
              </a:rPr>
              <a:t>http://scholarlyediting.org/</a:t>
            </a:r>
            <a:r>
              <a:rPr lang="en-US" dirty="0" smtClean="0"/>
              <a:t>)</a:t>
            </a:r>
          </a:p>
          <a:p>
            <a:r>
              <a:rPr lang="en-US" i="1" dirty="0" smtClean="0"/>
              <a:t>A Guide to Documentary Editing</a:t>
            </a:r>
            <a:r>
              <a:rPr lang="en-US" dirty="0" smtClean="0"/>
              <a:t> (3</a:t>
            </a:r>
            <a:r>
              <a:rPr lang="en-US" baseline="30000" dirty="0" smtClean="0"/>
              <a:t>rd</a:t>
            </a:r>
            <a:r>
              <a:rPr lang="en-US" dirty="0" smtClean="0"/>
              <a:t> Ed.) </a:t>
            </a:r>
            <a:r>
              <a:rPr lang="en-US" dirty="0" smtClean="0">
                <a:hlinkClick r:id="rId3"/>
              </a:rPr>
              <a:t>http://gde.upress.virginia.edu/index.html</a:t>
            </a:r>
            <a:endParaRPr lang="en-US" i="1" dirty="0" smtClean="0"/>
          </a:p>
          <a:p>
            <a:endParaRPr lang="en-US" i="1" dirty="0"/>
          </a:p>
        </p:txBody>
      </p:sp>
    </p:spTree>
    <p:extLst>
      <p:ext uri="{BB962C8B-B14F-4D97-AF65-F5344CB8AC3E}">
        <p14:creationId xmlns:p14="http://schemas.microsoft.com/office/powerpoint/2010/main" val="24502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Editions and </a:t>
            </a:r>
            <a:r>
              <a:rPr lang="en-US" dirty="0" smtClean="0"/>
              <a:t>“Archives”</a:t>
            </a:r>
            <a:endParaRPr lang="en-US" dirty="0"/>
          </a:p>
        </p:txBody>
      </p:sp>
      <p:sp>
        <p:nvSpPr>
          <p:cNvPr id="3" name="Content Placeholder 2"/>
          <p:cNvSpPr>
            <a:spLocks noGrp="1"/>
          </p:cNvSpPr>
          <p:nvPr>
            <p:ph idx="1"/>
          </p:nvPr>
        </p:nvSpPr>
        <p:spPr/>
        <p:txBody>
          <a:bodyPr>
            <a:normAutofit lnSpcReduction="10000"/>
          </a:bodyPr>
          <a:lstStyle/>
          <a:p>
            <a:r>
              <a:rPr lang="en-US" i="1" dirty="0" smtClean="0"/>
              <a:t>System for </a:t>
            </a:r>
            <a:r>
              <a:rPr lang="en-US" i="1" dirty="0" smtClean="0"/>
              <a:t>presentation, analysis, and interpretation</a:t>
            </a:r>
          </a:p>
          <a:p>
            <a:r>
              <a:rPr lang="en-US" dirty="0" smtClean="0"/>
              <a:t>Examples</a:t>
            </a:r>
            <a:endParaRPr lang="en-US" dirty="0"/>
          </a:p>
          <a:p>
            <a:pPr lvl="1"/>
            <a:r>
              <a:rPr lang="en-US" dirty="0" smtClean="0"/>
              <a:t>Canterbury Tales CD-ROM (Cambridge UP, 1996)</a:t>
            </a:r>
          </a:p>
          <a:p>
            <a:pPr lvl="1"/>
            <a:r>
              <a:rPr lang="en-US" dirty="0" smtClean="0"/>
              <a:t>Rossetti Archive</a:t>
            </a:r>
          </a:p>
          <a:p>
            <a:pPr lvl="1"/>
            <a:r>
              <a:rPr lang="en-US" dirty="0" smtClean="0"/>
              <a:t>Blake Archive</a:t>
            </a:r>
          </a:p>
          <a:p>
            <a:pPr lvl="1"/>
            <a:r>
              <a:rPr lang="en-US" dirty="0" smtClean="0"/>
              <a:t>Whitman Archive</a:t>
            </a:r>
          </a:p>
          <a:p>
            <a:r>
              <a:rPr lang="en-US" dirty="0" smtClean="0"/>
              <a:t>Affordances and Features</a:t>
            </a:r>
          </a:p>
          <a:p>
            <a:pPr lvl="1"/>
            <a:r>
              <a:rPr lang="en-US" dirty="0" smtClean="0"/>
              <a:t>Image + Text</a:t>
            </a:r>
          </a:p>
          <a:p>
            <a:pPr lvl="1"/>
            <a:r>
              <a:rPr lang="en-US" dirty="0" smtClean="0"/>
              <a:t>Searching</a:t>
            </a:r>
          </a:p>
          <a:p>
            <a:pPr lvl="1"/>
            <a:r>
              <a:rPr lang="en-US" dirty="0" smtClean="0"/>
              <a:t>Hypertext/media</a:t>
            </a:r>
          </a:p>
          <a:p>
            <a:pPr lvl="1"/>
            <a:r>
              <a:rPr lang="en-US" dirty="0" smtClean="0"/>
              <a:t>Documentary focus</a:t>
            </a:r>
          </a:p>
        </p:txBody>
      </p:sp>
    </p:spTree>
    <p:extLst>
      <p:ext uri="{BB962C8B-B14F-4D97-AF65-F5344CB8AC3E}">
        <p14:creationId xmlns:p14="http://schemas.microsoft.com/office/powerpoint/2010/main" val="40844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MLA CSE: Guidelines for Editors of Scholarly Editions (2011)</a:t>
            </a:r>
            <a:endParaRPr lang="en-US" dirty="0"/>
          </a:p>
        </p:txBody>
      </p:sp>
      <p:sp>
        <p:nvSpPr>
          <p:cNvPr id="3" name="Content Placeholder 2"/>
          <p:cNvSpPr>
            <a:spLocks noGrp="1"/>
          </p:cNvSpPr>
          <p:nvPr>
            <p:ph sz="half" idx="1"/>
          </p:nvPr>
        </p:nvSpPr>
        <p:spPr/>
        <p:txBody>
          <a:bodyPr>
            <a:normAutofit lnSpcReduction="10000"/>
          </a:bodyPr>
          <a:lstStyle/>
          <a:p>
            <a:r>
              <a:rPr lang="en-US" sz="1400" dirty="0" smtClean="0">
                <a:hlinkClick r:id="rId2"/>
              </a:rPr>
              <a:t>https://www.mla.org/Resources/Research/Surveys-Reports-and-Other-Documents/Publishing-and-Scholarship/Reports-from-the-MLA-Committee-on-Scholarly-Editions/Guidelines-for-Editors-of-Scholarly-Editions</a:t>
            </a:r>
            <a:endParaRPr lang="en-US" sz="1400" dirty="0" smtClean="0"/>
          </a:p>
          <a:p>
            <a:r>
              <a:rPr lang="en-US" sz="1400" dirty="0" smtClean="0"/>
              <a:t>Basic Materials, Procedures and Conditions</a:t>
            </a:r>
          </a:p>
          <a:p>
            <a:pPr lvl="1"/>
            <a:r>
              <a:rPr lang="en-US" sz="1000" dirty="0" smtClean="0"/>
              <a:t>Materials</a:t>
            </a:r>
          </a:p>
          <a:p>
            <a:pPr lvl="1"/>
            <a:r>
              <a:rPr lang="en-US" sz="1000" dirty="0" smtClean="0"/>
              <a:t>Stemma</a:t>
            </a:r>
          </a:p>
          <a:p>
            <a:pPr lvl="1"/>
            <a:r>
              <a:rPr lang="en-US" sz="1000" dirty="0" smtClean="0"/>
              <a:t>Transcription</a:t>
            </a:r>
          </a:p>
          <a:p>
            <a:pPr lvl="1"/>
            <a:r>
              <a:rPr lang="en-US" sz="1000" dirty="0" smtClean="0"/>
              <a:t>Collation</a:t>
            </a:r>
          </a:p>
          <a:p>
            <a:r>
              <a:rPr lang="en-US" sz="1400" dirty="0" smtClean="0"/>
              <a:t>Textual Essay</a:t>
            </a:r>
          </a:p>
          <a:p>
            <a:pPr lvl="1"/>
            <a:r>
              <a:rPr lang="en-US" sz="1000" dirty="0" smtClean="0"/>
              <a:t>Principles and Methods</a:t>
            </a:r>
          </a:p>
          <a:p>
            <a:pPr lvl="1"/>
            <a:r>
              <a:rPr lang="en-US" sz="1000" dirty="0" smtClean="0"/>
              <a:t>Publication History and Physical Description</a:t>
            </a:r>
          </a:p>
          <a:p>
            <a:pPr lvl="1"/>
            <a:r>
              <a:rPr lang="en-US" sz="1000" dirty="0" smtClean="0"/>
              <a:t> Copy-text</a:t>
            </a:r>
          </a:p>
          <a:p>
            <a:pPr lvl="1"/>
            <a:r>
              <a:rPr lang="en-US" sz="1000" dirty="0" smtClean="0"/>
              <a:t> Changes to the Text</a:t>
            </a:r>
          </a:p>
          <a:p>
            <a:pPr lvl="1"/>
            <a:r>
              <a:rPr lang="en-US" sz="1000" dirty="0" smtClean="0"/>
              <a:t>Emendation</a:t>
            </a:r>
          </a:p>
          <a:p>
            <a:pPr lvl="1"/>
            <a:r>
              <a:rPr lang="en-US" sz="1000" dirty="0" smtClean="0"/>
              <a:t>Illustrations and Typography</a:t>
            </a:r>
          </a:p>
        </p:txBody>
      </p:sp>
      <p:sp>
        <p:nvSpPr>
          <p:cNvPr id="4" name="Content Placeholder 3"/>
          <p:cNvSpPr>
            <a:spLocks noGrp="1"/>
          </p:cNvSpPr>
          <p:nvPr>
            <p:ph sz="half" idx="2"/>
          </p:nvPr>
        </p:nvSpPr>
        <p:spPr/>
        <p:txBody>
          <a:bodyPr>
            <a:normAutofit lnSpcReduction="10000"/>
          </a:bodyPr>
          <a:lstStyle/>
          <a:p>
            <a:r>
              <a:rPr lang="en-US" sz="1400" dirty="0" smtClean="0"/>
              <a:t>Apparatus and </a:t>
            </a:r>
            <a:r>
              <a:rPr lang="en-US" sz="1400" dirty="0" err="1" smtClean="0"/>
              <a:t>Extratextual</a:t>
            </a:r>
            <a:r>
              <a:rPr lang="en-US" sz="1400" dirty="0" smtClean="0"/>
              <a:t> Materials</a:t>
            </a:r>
          </a:p>
          <a:p>
            <a:pPr lvl="1"/>
            <a:r>
              <a:rPr lang="en-US" sz="1000" dirty="0" smtClean="0"/>
              <a:t>Nature of Collation</a:t>
            </a:r>
          </a:p>
          <a:p>
            <a:pPr lvl="1"/>
            <a:r>
              <a:rPr lang="en-US" sz="1000" dirty="0" smtClean="0"/>
              <a:t>Textual Notes</a:t>
            </a:r>
          </a:p>
          <a:p>
            <a:pPr lvl="1"/>
            <a:r>
              <a:rPr lang="en-US" sz="1000" dirty="0" smtClean="0"/>
              <a:t>Ambiguous Textual Forms</a:t>
            </a:r>
          </a:p>
          <a:p>
            <a:pPr lvl="1"/>
            <a:r>
              <a:rPr lang="en-US" sz="1000" dirty="0" smtClean="0"/>
              <a:t>Textual Apparatus</a:t>
            </a:r>
          </a:p>
          <a:p>
            <a:pPr lvl="1"/>
            <a:r>
              <a:rPr lang="en-US" sz="1000" dirty="0" smtClean="0"/>
              <a:t>Accuracy of </a:t>
            </a:r>
            <a:r>
              <a:rPr lang="en-US" sz="1000" dirty="0" err="1" smtClean="0"/>
              <a:t>Extratextual</a:t>
            </a:r>
            <a:r>
              <a:rPr lang="en-US" sz="1000" dirty="0" smtClean="0"/>
              <a:t> Components</a:t>
            </a:r>
          </a:p>
          <a:p>
            <a:pPr lvl="1"/>
            <a:r>
              <a:rPr lang="en-US" sz="1000" dirty="0" smtClean="0"/>
              <a:t>Explanatory notes</a:t>
            </a:r>
            <a:endParaRPr lang="en-US" sz="1400" dirty="0" smtClean="0"/>
          </a:p>
          <a:p>
            <a:r>
              <a:rPr lang="en-US" sz="1400" dirty="0" smtClean="0"/>
              <a:t>Matters of Production</a:t>
            </a:r>
          </a:p>
          <a:p>
            <a:pPr lvl="1"/>
            <a:r>
              <a:rPr lang="en-US" sz="1000" dirty="0" smtClean="0"/>
              <a:t>State of Completion</a:t>
            </a:r>
          </a:p>
          <a:p>
            <a:pPr lvl="1"/>
            <a:r>
              <a:rPr lang="en-US" sz="1000" dirty="0" smtClean="0"/>
              <a:t>Permissions</a:t>
            </a:r>
          </a:p>
          <a:p>
            <a:pPr lvl="1"/>
            <a:r>
              <a:rPr lang="en-US" sz="1000" dirty="0" smtClean="0"/>
              <a:t>Publication Status</a:t>
            </a:r>
          </a:p>
          <a:p>
            <a:pPr lvl="1"/>
            <a:r>
              <a:rPr lang="en-US" sz="1000" dirty="0" smtClean="0"/>
              <a:t>Proofreading</a:t>
            </a:r>
          </a:p>
          <a:p>
            <a:pPr lvl="1"/>
            <a:r>
              <a:rPr lang="en-US" sz="1000" dirty="0" smtClean="0"/>
              <a:t>Encoding</a:t>
            </a:r>
          </a:p>
          <a:p>
            <a:pPr lvl="1"/>
            <a:r>
              <a:rPr lang="en-US" sz="1000" dirty="0" smtClean="0"/>
              <a:t>Reproduction and Archiving</a:t>
            </a:r>
          </a:p>
          <a:p>
            <a:r>
              <a:rPr lang="en-US" sz="1400" dirty="0" smtClean="0"/>
              <a:t>Electronic Editions</a:t>
            </a:r>
          </a:p>
          <a:p>
            <a:pPr lvl="1"/>
            <a:r>
              <a:rPr lang="en-US" sz="1000" dirty="0" smtClean="0"/>
              <a:t>User Interface</a:t>
            </a:r>
          </a:p>
          <a:p>
            <a:pPr lvl="1"/>
            <a:r>
              <a:rPr lang="en-US" sz="1000" dirty="0" smtClean="0"/>
              <a:t>Encoding</a:t>
            </a:r>
          </a:p>
          <a:p>
            <a:pPr lvl="1"/>
            <a:r>
              <a:rPr lang="en-US" sz="1000" dirty="0" smtClean="0"/>
              <a:t>ISO Standard</a:t>
            </a:r>
          </a:p>
          <a:p>
            <a:pPr lvl="1"/>
            <a:r>
              <a:rPr lang="en-US" sz="1000" dirty="0" smtClean="0"/>
              <a:t>Distribution Copies</a:t>
            </a:r>
          </a:p>
          <a:p>
            <a:pPr lvl="1"/>
            <a:r>
              <a:rPr lang="en-US" sz="1000" dirty="0" smtClean="0"/>
              <a:t>Schemas</a:t>
            </a:r>
          </a:p>
          <a:p>
            <a:pPr lvl="1"/>
            <a:r>
              <a:rPr lang="en-US" sz="1000" dirty="0" smtClean="0"/>
              <a:t>Software and Components</a:t>
            </a:r>
          </a:p>
          <a:p>
            <a:pPr lvl="1"/>
            <a:endParaRPr lang="en-US" sz="1000" dirty="0" smtClean="0"/>
          </a:p>
          <a:p>
            <a:endParaRPr lang="en-US" dirty="0"/>
          </a:p>
        </p:txBody>
      </p:sp>
    </p:spTree>
    <p:extLst>
      <p:ext uri="{BB962C8B-B14F-4D97-AF65-F5344CB8AC3E}">
        <p14:creationId xmlns:p14="http://schemas.microsoft.com/office/powerpoint/2010/main" val="3677332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1810</TotalTime>
  <Words>504</Words>
  <Application>Microsoft Office PowerPoint</Application>
  <PresentationFormat>Widescreen</PresentationFormat>
  <Paragraphs>91</Paragraphs>
  <Slides>8</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Textual Criticism and Scholarly Editing</vt:lpstr>
      <vt:lpstr>Textual Criticism as a Human Activity</vt:lpstr>
      <vt:lpstr>Ontology and Taxonomy of Text and Editing</vt:lpstr>
      <vt:lpstr>Functional Requirements for Bibliographic Records (FRBR) Ontology</vt:lpstr>
      <vt:lpstr>MLA: CEAA/CSE Standards for “Approved Edition/Text” (2003) </vt:lpstr>
      <vt:lpstr>Documentary/”Historical” Editing</vt:lpstr>
      <vt:lpstr>Digital Editions and “Archives”</vt:lpstr>
      <vt:lpstr>MLA CSE: Guidelines for Editors of Scholarly Editions (2011)</vt:lpstr>
    </vt:vector>
  </TitlesOfParts>
  <Company>Columbia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Textual Criticism and Scholary Editing</dc:title>
  <dc:creator>George</dc:creator>
  <cp:lastModifiedBy>George</cp:lastModifiedBy>
  <cp:revision>28</cp:revision>
  <dcterms:created xsi:type="dcterms:W3CDTF">2017-01-23T16:43:04Z</dcterms:created>
  <dcterms:modified xsi:type="dcterms:W3CDTF">2017-01-25T20:15:52Z</dcterms:modified>
</cp:coreProperties>
</file>