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75" r:id="rId3"/>
    <p:sldId id="278" r:id="rId4"/>
    <p:sldId id="276" r:id="rId5"/>
    <p:sldId id="258" r:id="rId6"/>
    <p:sldId id="265" r:id="rId7"/>
    <p:sldId id="273" r:id="rId8"/>
    <p:sldId id="277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3"/>
    <a:srgbClr val="209BB6"/>
    <a:srgbClr val="F05125"/>
    <a:srgbClr val="FFFFFF"/>
    <a:srgbClr val="FF0303"/>
    <a:srgbClr val="3C3CFF"/>
    <a:srgbClr val="0D5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 autoAdjust="0"/>
    <p:restoredTop sz="94660"/>
  </p:normalViewPr>
  <p:slideViewPr>
    <p:cSldViewPr snapToGrid="0" showGuides="1">
      <p:cViewPr>
        <p:scale>
          <a:sx n="102" d="100"/>
          <a:sy n="102" d="100"/>
        </p:scale>
        <p:origin x="320" y="304"/>
      </p:cViewPr>
      <p:guideLst>
        <p:guide orient="horz" pos="10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9B9F4-8E28-44CD-B25A-47A8CC171A9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3A19-1B61-4ADC-B55D-FDAF702C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6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4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44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32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52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77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C74ED-8099-473D-A872-F2D110A52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3CE694-1F90-4A4D-AC3A-06BF6715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589D2-D162-4303-A623-5B7BC358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154F2-66E9-4D10-843B-82AC3101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94418-A04A-4051-A764-11ED8E5D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726E-CD99-4D1D-8245-0B3B3299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5BB5A-1343-4B57-83FE-A8E6B828A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9932B-3CA1-4974-9AC5-1763985D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190A7-24B9-44BF-B9A4-939C6911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57B2E-F8C7-4646-853E-46D4BF71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3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2F1EC-FADA-4414-AF44-FD2975ED4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32516-84DC-456F-AADD-B022C4FB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06FA1-5897-4BF5-AB2C-F8F5E2B1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22B0F-0CC9-45E2-BE6B-A4B318AA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BA7DE-2BBF-4BA0-9739-846115A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6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47042-FB3D-42C2-8CE3-FE560F5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F9E3C-96DE-4706-9866-5C545CA9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3E8FE-4636-49DA-ABC7-6F139872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DD5D1-73EA-4B2C-85FE-7D8A9043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04607-6C57-4F59-BE85-9DA98BDA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21D9C-35BA-45E0-B58F-7C8D84CD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9639B-E2C4-4A37-9CF6-D01BDBA8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ED439-3049-4164-954A-F6BA4FE7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65A59-2170-4174-B46D-39A3B3A2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66A9D-DB08-422D-A890-B323CFB4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6D605-7FAB-4C85-BAC6-09CA6C32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D1736-EA9C-461D-B953-2E4C0BC5E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7586F-CA8C-4CF0-B775-58F3039E7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DFE09-6D06-4122-94F4-789593DA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FC06E-8B8D-427F-8AB8-6B319171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F2B8A-2231-473D-87EB-2AB41332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9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3F61-7E8B-4F2B-BCCC-6BE4E67E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9D2DC-04A8-48FC-B00E-A6A191F6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D25341-717F-4AB9-B956-F889926F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932827-60A4-4611-840B-A7F726DF3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B97DE6-4E40-4226-BD9A-9BEB5D446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0EA141-2DBA-4EFE-BAED-2B58B30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B36F07-8236-49B2-A856-95AE1338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E26AB-5A74-4E12-BC9C-54EA2D71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7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56C38-F513-4C3D-AED1-7902F98A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8DDE1-679C-4C30-B323-F63D5FB7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9652BC-1DE8-4FA3-982A-15FF6B11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148DEB-33F7-4294-A9DD-6504CCFA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5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BADEB3-1C98-415E-8EA8-A407E2D0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B1D10D-1232-4FD7-8C8D-E4003338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5A14D-DC1B-4387-909A-DFE0312D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3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445C2-46D8-4EAD-8C24-C06FAD5A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7A308-2D4A-4197-B084-659CE340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133D8-B8B6-4118-B655-82EA0FED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4BC00-6BE8-4B1E-8994-A63959C8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79B6B-43D5-4E9E-84F2-1A959AF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FEFED-6586-4752-9DF6-A013DA3A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3EE1-0935-412C-B19D-F34DED4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41F9E-2D23-4782-968B-0CB01F6E1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76827-33ED-4FC7-BE4C-105FEB9FA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369F3-0F15-4C41-86BF-5D5CD2E9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E8597-8BAF-44C2-89BB-383B7171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47BBC-65F7-4631-B560-B9B4F4C7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2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75CCB3-779E-4E90-90D7-FAF04A3A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DA73B-77C0-4175-B342-4EEB70EC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A3E18-1F71-4A87-94D5-C003B9975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B31-1BAA-41AE-B7CA-9E9608C0B48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78C78-AC86-405A-ABC8-17F1CA005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DAE65-2217-456F-A2CC-894BB0882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1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21B0342-095D-489F-8F37-4E0551705AB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B08C29E-0A8C-4CD1-B745-7F8AE65EDD00}"/>
              </a:ext>
            </a:extLst>
          </p:cNvPr>
          <p:cNvSpPr/>
          <p:nvPr/>
        </p:nvSpPr>
        <p:spPr>
          <a:xfrm>
            <a:off x="0" y="0"/>
            <a:ext cx="4042727" cy="6858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00B0F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Spraying</a:t>
            </a:r>
            <a:r>
              <a:rPr lang="en-US" altLang="zh-CN" sz="5400" b="1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Guide</a:t>
            </a:r>
            <a:endParaRPr lang="en-US" altLang="zh-CN" sz="5400" b="1" dirty="0">
              <a:solidFill>
                <a:srgbClr val="209BB6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--Get simultaneous</a:t>
            </a:r>
            <a:r>
              <a:rPr lang="zh-Han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Hans" sz="2000" b="1" dirty="0">
                <a:solidFill>
                  <a:schemeClr val="tx1"/>
                </a:solidFill>
              </a:rPr>
              <a:t>instructions</a:t>
            </a:r>
            <a:r>
              <a:rPr lang="zh-Han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Hans" sz="2000" b="1" dirty="0">
                <a:solidFill>
                  <a:schemeClr val="tx1"/>
                </a:solidFill>
              </a:rPr>
              <a:t>on</a:t>
            </a:r>
            <a:r>
              <a:rPr lang="zh-Han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Hans" sz="2000" b="1" dirty="0">
                <a:solidFill>
                  <a:schemeClr val="tx1"/>
                </a:solidFill>
              </a:rPr>
              <a:t>spraying</a:t>
            </a:r>
            <a:r>
              <a:rPr lang="zh-Hans" altLang="en-US" sz="2000" b="1" dirty="0">
                <a:solidFill>
                  <a:schemeClr val="tx1"/>
                </a:solidFill>
              </a:rPr>
              <a:t> </a:t>
            </a:r>
            <a:endParaRPr lang="en-US" altLang="zh-Hans" sz="20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Group member:</a:t>
            </a:r>
          </a:p>
          <a:p>
            <a:pPr algn="ctr"/>
            <a:endParaRPr lang="en-US" altLang="zh-Hans" sz="2600" b="1" dirty="0">
              <a:solidFill>
                <a:schemeClr val="tx1"/>
              </a:solidFill>
            </a:endParaRPr>
          </a:p>
          <a:p>
            <a:pPr algn="ctr"/>
            <a:r>
              <a:rPr lang="en-US" altLang="zh-Hans" sz="2000" b="1" dirty="0">
                <a:solidFill>
                  <a:schemeClr val="tx1"/>
                </a:solidFill>
              </a:rPr>
              <a:t>Lai</a:t>
            </a:r>
            <a:r>
              <a:rPr lang="zh-Han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Hans" sz="2000" b="1" dirty="0">
                <a:solidFill>
                  <a:schemeClr val="tx1"/>
                </a:solidFill>
              </a:rPr>
              <a:t>Wei</a:t>
            </a:r>
            <a:r>
              <a:rPr lang="zh-Hans" altLang="en-US" sz="2000" b="1" dirty="0">
                <a:solidFill>
                  <a:schemeClr val="tx1"/>
                </a:solidFill>
              </a:rPr>
              <a:t>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zh-Hans" sz="2000" b="1" dirty="0">
                <a:solidFill>
                  <a:schemeClr val="tx1"/>
                </a:solidFill>
              </a:rPr>
              <a:t>Charlotte</a:t>
            </a:r>
            <a:r>
              <a:rPr lang="zh-Han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Hans" sz="2000" b="1" dirty="0">
                <a:solidFill>
                  <a:schemeClr val="tx1"/>
                </a:solidFill>
              </a:rPr>
              <a:t>Zhuang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zh-Hans" sz="2000" b="1" dirty="0">
                <a:solidFill>
                  <a:schemeClr val="tx1"/>
                </a:solidFill>
              </a:rPr>
              <a:t>Jiaqi</a:t>
            </a:r>
            <a:r>
              <a:rPr lang="zh-Han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Hans" sz="2000" b="1" dirty="0">
                <a:solidFill>
                  <a:schemeClr val="tx1"/>
                </a:solidFill>
              </a:rPr>
              <a:t>Guo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Yi Wang</a:t>
            </a:r>
          </a:p>
        </p:txBody>
      </p:sp>
    </p:spTree>
    <p:extLst>
      <p:ext uri="{BB962C8B-B14F-4D97-AF65-F5344CB8AC3E}">
        <p14:creationId xmlns:p14="http://schemas.microsoft.com/office/powerpoint/2010/main" val="210278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35FAD-CE64-DF45-850C-07BCECF26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283" cy="69957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2920E-9ACA-E440-8F3D-95592F09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752" y="538619"/>
            <a:ext cx="10138775" cy="1039335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94879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EF56-8794-274F-9493-949E13A7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A794-6410-0B49-8230-85FEB711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40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Wind speeds of 3 to 7 mph are preferable!</a:t>
            </a:r>
          </a:p>
        </p:txBody>
      </p:sp>
    </p:spTree>
    <p:extLst>
      <p:ext uri="{BB962C8B-B14F-4D97-AF65-F5344CB8AC3E}">
        <p14:creationId xmlns:p14="http://schemas.microsoft.com/office/powerpoint/2010/main" val="36303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2F98C-5C09-6F4E-A9FA-378F6DB82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338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692316-91E6-0E4F-9CB8-31234BCC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170" y="1490597"/>
            <a:ext cx="7027101" cy="3319397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Dew point</a:t>
            </a:r>
          </a:p>
        </p:txBody>
      </p:sp>
    </p:spTree>
    <p:extLst>
      <p:ext uri="{BB962C8B-B14F-4D97-AF65-F5344CB8AC3E}">
        <p14:creationId xmlns:p14="http://schemas.microsoft.com/office/powerpoint/2010/main" val="75369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12192000" cy="7008203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6000" b="1" dirty="0">
                <a:solidFill>
                  <a:srgbClr val="FFFFFF"/>
                </a:solidFill>
              </a:rPr>
              <a:t>Special features of our device</a:t>
            </a:r>
          </a:p>
        </p:txBody>
      </p:sp>
      <p:sp>
        <p:nvSpPr>
          <p:cNvPr id="120" name="Shape 120"/>
          <p:cNvSpPr/>
          <p:nvPr/>
        </p:nvSpPr>
        <p:spPr>
          <a:xfrm>
            <a:off x="6101120" y="6537192"/>
            <a:ext cx="2025299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151700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0" y="6537192"/>
            <a:ext cx="61164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4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12192000" cy="966195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3600" b="1" dirty="0">
                <a:solidFill>
                  <a:srgbClr val="FFFFFF"/>
                </a:solidFill>
              </a:rPr>
              <a:t>Application of our </a:t>
            </a:r>
            <a:r>
              <a:rPr lang="en-US" altLang="zh-Hans" sz="3600" b="1" dirty="0">
                <a:solidFill>
                  <a:srgbClr val="FFFFFF"/>
                </a:solidFill>
              </a:rPr>
              <a:t>software</a:t>
            </a:r>
            <a:r>
              <a:rPr lang="zh-Hans" altLang="en-US" sz="36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101120" y="6537192"/>
            <a:ext cx="2025299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151700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0" y="6537192"/>
            <a:ext cx="61164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5787A-3E28-7F45-A394-91DCEE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" t="1638" r="4225" b="4477"/>
          <a:stretch/>
        </p:blipFill>
        <p:spPr>
          <a:xfrm>
            <a:off x="0" y="1020358"/>
            <a:ext cx="11903901" cy="56771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D75701-79E6-1C49-88E2-87680DB6A672}"/>
              </a:ext>
            </a:extLst>
          </p:cNvPr>
          <p:cNvCxnSpPr>
            <a:cxnSpLocks/>
          </p:cNvCxnSpPr>
          <p:nvPr/>
        </p:nvCxnSpPr>
        <p:spPr>
          <a:xfrm>
            <a:off x="4784942" y="1640910"/>
            <a:ext cx="4070959" cy="1453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CA1B9F9-9ECD-5C4C-AD95-295C462E54E4}"/>
              </a:ext>
            </a:extLst>
          </p:cNvPr>
          <p:cNvSpPr/>
          <p:nvPr/>
        </p:nvSpPr>
        <p:spPr>
          <a:xfrm>
            <a:off x="6283127" y="4739838"/>
            <a:ext cx="2034155" cy="5511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4378849-05F8-4CBE-BBA3-0C56BE94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6207"/>
            <a:ext cx="6135905" cy="1266760"/>
          </a:xfrm>
        </p:spPr>
        <p:txBody>
          <a:bodyPr>
            <a:noAutofit/>
          </a:bodyPr>
          <a:lstStyle/>
          <a:p>
            <a:pPr algn="ctr"/>
            <a:r>
              <a:rPr lang="en-US" altLang="zh-Hans" sz="6000" dirty="0">
                <a:latin typeface="Adobe Arabic" panose="02040503050201020203" pitchFamily="18" charset="-78"/>
                <a:cs typeface="Adobe Arabic" panose="02040503050201020203" pitchFamily="18" charset="-78"/>
              </a:rPr>
              <a:t>Wind speed Prediction</a:t>
            </a:r>
          </a:p>
        </p:txBody>
      </p:sp>
    </p:spTree>
    <p:extLst>
      <p:ext uri="{BB962C8B-B14F-4D97-AF65-F5344CB8AC3E}">
        <p14:creationId xmlns:p14="http://schemas.microsoft.com/office/powerpoint/2010/main" val="8772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12192000" cy="789140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3600" b="1" dirty="0">
                <a:solidFill>
                  <a:srgbClr val="FFFFFF"/>
                </a:solidFill>
              </a:rPr>
              <a:t>Application of our </a:t>
            </a:r>
            <a:r>
              <a:rPr lang="en-US" altLang="zh-Hans" sz="3600" b="1" dirty="0">
                <a:solidFill>
                  <a:srgbClr val="FFFFFF"/>
                </a:solidFill>
              </a:rPr>
              <a:t>software</a:t>
            </a:r>
            <a:r>
              <a:rPr lang="zh-Hans" altLang="en-US" sz="36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101120" y="6537192"/>
            <a:ext cx="2025299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151700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0" y="6537192"/>
            <a:ext cx="61164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7865B-0289-AF49-912F-3AF48CF66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58" y="797123"/>
            <a:ext cx="10928677" cy="5844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3939E-A823-B549-92E0-0E633D0D06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2" b="3687"/>
          <a:stretch/>
        </p:blipFill>
        <p:spPr>
          <a:xfrm>
            <a:off x="11260899" y="1178831"/>
            <a:ext cx="839243" cy="3205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76C5CB-DAE0-5F40-BB6D-A221677C07B3}"/>
              </a:ext>
            </a:extLst>
          </p:cNvPr>
          <p:cNvSpPr/>
          <p:nvPr/>
        </p:nvSpPr>
        <p:spPr>
          <a:xfrm flipV="1">
            <a:off x="11393409" y="4254306"/>
            <a:ext cx="312588" cy="275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4378849-05F8-4CBE-BBA3-0C56BE94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9140"/>
            <a:ext cx="4319809" cy="2140948"/>
          </a:xfrm>
        </p:spPr>
        <p:txBody>
          <a:bodyPr>
            <a:normAutofit/>
          </a:bodyPr>
          <a:lstStyle/>
          <a:p>
            <a:pPr lvl="1"/>
            <a:r>
              <a:rPr lang="en-US" altLang="zh-Hans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Visualize</a:t>
            </a:r>
            <a:r>
              <a:rPr lang="zh-Hans" altLang="en-US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altLang="zh-Hans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the</a:t>
            </a:r>
            <a:r>
              <a:rPr lang="zh-Hans" altLang="en-US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altLang="zh-Hans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wind</a:t>
            </a:r>
            <a:r>
              <a:rPr lang="zh-Hans" altLang="en-US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altLang="zh-Hans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speed</a:t>
            </a:r>
            <a:endParaRPr lang="zh-Hans" alt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9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12192000" cy="1706880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101120" y="6537192"/>
            <a:ext cx="2025299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151700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0" y="6537192"/>
            <a:ext cx="61164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63F4-1D68-3644-921B-CC7C4426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9085"/>
            <a:ext cx="10515600" cy="826718"/>
          </a:xfrm>
        </p:spPr>
        <p:txBody>
          <a:bodyPr>
            <a:normAutofit fontScale="92500"/>
          </a:bodyPr>
          <a:lstStyle/>
          <a:p>
            <a:r>
              <a:rPr lang="en-US" sz="4800" b="1" dirty="0"/>
              <a:t>Next we will demonstrate the program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B2ECB-0318-5A47-899C-68C766E5444C}"/>
              </a:ext>
            </a:extLst>
          </p:cNvPr>
          <p:cNvSpPr txBox="1"/>
          <p:nvPr/>
        </p:nvSpPr>
        <p:spPr>
          <a:xfrm>
            <a:off x="1114816" y="4684734"/>
            <a:ext cx="954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file:///C:/Users/Wei%20Lai/Sudo%20Grow/</a:t>
            </a:r>
            <a:r>
              <a:rPr lang="en-US" dirty="0" err="1"/>
              <a:t>gmap_plot.html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820" y="2109732"/>
            <a:ext cx="9937595" cy="105506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Thank You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for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Your Attention!!!</a:t>
            </a:r>
          </a:p>
        </p:txBody>
      </p:sp>
    </p:spTree>
    <p:extLst>
      <p:ext uri="{BB962C8B-B14F-4D97-AF65-F5344CB8AC3E}">
        <p14:creationId xmlns:p14="http://schemas.microsoft.com/office/powerpoint/2010/main" val="44709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66</Words>
  <Application>Microsoft Macintosh PowerPoint</Application>
  <PresentationFormat>Widescreen</PresentationFormat>
  <Paragraphs>22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Adobe Arabic</vt:lpstr>
      <vt:lpstr>Arial</vt:lpstr>
      <vt:lpstr>Office 主题​​</vt:lpstr>
      <vt:lpstr>PowerPoint Presentation</vt:lpstr>
      <vt:lpstr>Wind</vt:lpstr>
      <vt:lpstr>PowerPoint Presentation</vt:lpstr>
      <vt:lpstr>Dew point</vt:lpstr>
      <vt:lpstr>PowerPoint Presentation</vt:lpstr>
      <vt:lpstr>PowerPoint Presentation</vt:lpstr>
      <vt:lpstr>PowerPoint Presentation</vt:lpstr>
      <vt:lpstr>PowerPoint Presentation</vt:lpstr>
      <vt:lpstr>Thank You  for  Your Attention!!!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Wang YI Wang</dc:creator>
  <cp:keywords/>
  <dc:description/>
  <cp:lastModifiedBy>Jiaqi Guo</cp:lastModifiedBy>
  <cp:revision>51</cp:revision>
  <dcterms:created xsi:type="dcterms:W3CDTF">2017-11-26T04:01:14Z</dcterms:created>
  <dcterms:modified xsi:type="dcterms:W3CDTF">2018-04-08T12:47:14Z</dcterms:modified>
  <cp:category/>
</cp:coreProperties>
</file>