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9815D-4EA5-4B4E-8520-498B96C864B1}" v="7" dt="2021-11-24T17:43:34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buike Ugwu" userId="aa485dea4376e7f5" providerId="LiveId" clId="{D479815D-4EA5-4B4E-8520-498B96C864B1}"/>
    <pc:docChg chg="undo redo custSel addSld delSld modSld sldOrd">
      <pc:chgData name="Chibuike Ugwu" userId="aa485dea4376e7f5" providerId="LiveId" clId="{D479815D-4EA5-4B4E-8520-498B96C864B1}" dt="2021-12-01T17:11:06.263" v="1835" actId="20577"/>
      <pc:docMkLst>
        <pc:docMk/>
      </pc:docMkLst>
      <pc:sldChg chg="modSp mod">
        <pc:chgData name="Chibuike Ugwu" userId="aa485dea4376e7f5" providerId="LiveId" clId="{D479815D-4EA5-4B4E-8520-498B96C864B1}" dt="2021-11-28T01:39:26.680" v="1574" actId="1076"/>
        <pc:sldMkLst>
          <pc:docMk/>
          <pc:sldMk cId="2531476579" sldId="256"/>
        </pc:sldMkLst>
        <pc:picChg chg="mod">
          <ac:chgData name="Chibuike Ugwu" userId="aa485dea4376e7f5" providerId="LiveId" clId="{D479815D-4EA5-4B4E-8520-498B96C864B1}" dt="2021-11-28T01:39:26.680" v="1574" actId="1076"/>
          <ac:picMkLst>
            <pc:docMk/>
            <pc:sldMk cId="2531476579" sldId="256"/>
            <ac:picMk id="5" creationId="{0D6D2668-45A5-490D-9872-4FA7261AFF98}"/>
          </ac:picMkLst>
        </pc:picChg>
      </pc:sldChg>
      <pc:sldChg chg="modSp mod">
        <pc:chgData name="Chibuike Ugwu" userId="aa485dea4376e7f5" providerId="LiveId" clId="{D479815D-4EA5-4B4E-8520-498B96C864B1}" dt="2021-11-30T20:15:04.500" v="1669" actId="20577"/>
        <pc:sldMkLst>
          <pc:docMk/>
          <pc:sldMk cId="2789288947" sldId="257"/>
        </pc:sldMkLst>
        <pc:graphicFrameChg chg="modGraphic">
          <ac:chgData name="Chibuike Ugwu" userId="aa485dea4376e7f5" providerId="LiveId" clId="{D479815D-4EA5-4B4E-8520-498B96C864B1}" dt="2021-11-30T20:15:04.500" v="1669" actId="20577"/>
          <ac:graphicFrameMkLst>
            <pc:docMk/>
            <pc:sldMk cId="2789288947" sldId="257"/>
            <ac:graphicFrameMk id="8" creationId="{CFC69180-EB91-484A-BF7E-F694E4B3D483}"/>
          </ac:graphicFrameMkLst>
        </pc:graphicFrameChg>
      </pc:sldChg>
      <pc:sldChg chg="modSp mod">
        <pc:chgData name="Chibuike Ugwu" userId="aa485dea4376e7f5" providerId="LiveId" clId="{D479815D-4EA5-4B4E-8520-498B96C864B1}" dt="2021-11-30T20:14:52.559" v="1660" actId="20577"/>
        <pc:sldMkLst>
          <pc:docMk/>
          <pc:sldMk cId="3743407664" sldId="258"/>
        </pc:sldMkLst>
        <pc:graphicFrameChg chg="modGraphic">
          <ac:chgData name="Chibuike Ugwu" userId="aa485dea4376e7f5" providerId="LiveId" clId="{D479815D-4EA5-4B4E-8520-498B96C864B1}" dt="2021-11-30T20:14:52.559" v="1660" actId="20577"/>
          <ac:graphicFrameMkLst>
            <pc:docMk/>
            <pc:sldMk cId="3743407664" sldId="258"/>
            <ac:graphicFrameMk id="4" creationId="{CA6A6ED7-3E79-4892-AF08-C627C348C7BE}"/>
          </ac:graphicFrameMkLst>
        </pc:graphicFrameChg>
      </pc:sldChg>
      <pc:sldChg chg="modSp mod">
        <pc:chgData name="Chibuike Ugwu" userId="aa485dea4376e7f5" providerId="LiveId" clId="{D479815D-4EA5-4B4E-8520-498B96C864B1}" dt="2021-11-30T20:14:45.350" v="1651" actId="20577"/>
        <pc:sldMkLst>
          <pc:docMk/>
          <pc:sldMk cId="77984695" sldId="259"/>
        </pc:sldMkLst>
        <pc:graphicFrameChg chg="modGraphic">
          <ac:chgData name="Chibuike Ugwu" userId="aa485dea4376e7f5" providerId="LiveId" clId="{D479815D-4EA5-4B4E-8520-498B96C864B1}" dt="2021-11-30T20:14:45.350" v="1651" actId="20577"/>
          <ac:graphicFrameMkLst>
            <pc:docMk/>
            <pc:sldMk cId="77984695" sldId="259"/>
            <ac:graphicFrameMk id="4" creationId="{F7764E37-4383-41A3-99D7-BE49680842ED}"/>
          </ac:graphicFrameMkLst>
        </pc:graphicFrameChg>
      </pc:sldChg>
      <pc:sldChg chg="modSp mod">
        <pc:chgData name="Chibuike Ugwu" userId="aa485dea4376e7f5" providerId="LiveId" clId="{D479815D-4EA5-4B4E-8520-498B96C864B1}" dt="2021-11-30T20:14:38.107" v="1642" actId="20577"/>
        <pc:sldMkLst>
          <pc:docMk/>
          <pc:sldMk cId="2101640717" sldId="260"/>
        </pc:sldMkLst>
        <pc:graphicFrameChg chg="modGraphic">
          <ac:chgData name="Chibuike Ugwu" userId="aa485dea4376e7f5" providerId="LiveId" clId="{D479815D-4EA5-4B4E-8520-498B96C864B1}" dt="2021-11-30T20:14:38.107" v="1642" actId="20577"/>
          <ac:graphicFrameMkLst>
            <pc:docMk/>
            <pc:sldMk cId="2101640717" sldId="260"/>
            <ac:graphicFrameMk id="4" creationId="{84AE467B-55EB-439F-AA7B-5CFAB4CA8111}"/>
          </ac:graphicFrameMkLst>
        </pc:graphicFrameChg>
      </pc:sldChg>
      <pc:sldChg chg="modSp mod">
        <pc:chgData name="Chibuike Ugwu" userId="aa485dea4376e7f5" providerId="LiveId" clId="{D479815D-4EA5-4B4E-8520-498B96C864B1}" dt="2021-11-30T20:14:28.473" v="1633" actId="20577"/>
        <pc:sldMkLst>
          <pc:docMk/>
          <pc:sldMk cId="324676455" sldId="261"/>
        </pc:sldMkLst>
        <pc:graphicFrameChg chg="modGraphic">
          <ac:chgData name="Chibuike Ugwu" userId="aa485dea4376e7f5" providerId="LiveId" clId="{D479815D-4EA5-4B4E-8520-498B96C864B1}" dt="2021-11-30T20:14:28.473" v="1633" actId="20577"/>
          <ac:graphicFrameMkLst>
            <pc:docMk/>
            <pc:sldMk cId="324676455" sldId="261"/>
            <ac:graphicFrameMk id="4" creationId="{F54E5D44-E07F-4EBE-BA31-5630BA41AEB5}"/>
          </ac:graphicFrameMkLst>
        </pc:graphicFrameChg>
      </pc:sldChg>
      <pc:sldChg chg="addSp delSp modSp mod setBg">
        <pc:chgData name="Chibuike Ugwu" userId="aa485dea4376e7f5" providerId="LiveId" clId="{D479815D-4EA5-4B4E-8520-498B96C864B1}" dt="2021-12-01T16:59:07.679" v="1798" actId="2711"/>
        <pc:sldMkLst>
          <pc:docMk/>
          <pc:sldMk cId="399803782" sldId="262"/>
        </pc:sldMkLst>
        <pc:spChg chg="mod">
          <ac:chgData name="Chibuike Ugwu" userId="aa485dea4376e7f5" providerId="LiveId" clId="{D479815D-4EA5-4B4E-8520-498B96C864B1}" dt="2021-12-01T16:59:07.679" v="1798" actId="2711"/>
          <ac:spMkLst>
            <pc:docMk/>
            <pc:sldMk cId="399803782" sldId="262"/>
            <ac:spMk id="2" creationId="{CE06DED1-AF6C-41FD-BFA9-EAE4BEB7A5C6}"/>
          </ac:spMkLst>
        </pc:spChg>
        <pc:spChg chg="mod">
          <ac:chgData name="Chibuike Ugwu" userId="aa485dea4376e7f5" providerId="LiveId" clId="{D479815D-4EA5-4B4E-8520-498B96C864B1}" dt="2021-12-01T16:59:07.679" v="1798" actId="2711"/>
          <ac:spMkLst>
            <pc:docMk/>
            <pc:sldMk cId="399803782" sldId="262"/>
            <ac:spMk id="3" creationId="{D0019047-C574-42D2-A934-0BAD13824EAE}"/>
          </ac:spMkLst>
        </pc:spChg>
        <pc:spChg chg="add del">
          <ac:chgData name="Chibuike Ugwu" userId="aa485dea4376e7f5" providerId="LiveId" clId="{D479815D-4EA5-4B4E-8520-498B96C864B1}" dt="2021-11-29T19:13:33.771" v="1624" actId="26606"/>
          <ac:spMkLst>
            <pc:docMk/>
            <pc:sldMk cId="399803782" sldId="262"/>
            <ac:spMk id="10" creationId="{A601F395-3079-4179-84BA-6654D9F8258F}"/>
          </ac:spMkLst>
        </pc:spChg>
        <pc:picChg chg="add del">
          <ac:chgData name="Chibuike Ugwu" userId="aa485dea4376e7f5" providerId="LiveId" clId="{D479815D-4EA5-4B4E-8520-498B96C864B1}" dt="2021-11-29T19:13:33.771" v="1624" actId="26606"/>
          <ac:picMkLst>
            <pc:docMk/>
            <pc:sldMk cId="399803782" sldId="262"/>
            <ac:picMk id="8" creationId="{BB28D430-56EA-45B9-8632-927BEBF02975}"/>
          </ac:picMkLst>
        </pc:picChg>
      </pc:sldChg>
      <pc:sldChg chg="modSp del mod ord">
        <pc:chgData name="Chibuike Ugwu" userId="aa485dea4376e7f5" providerId="LiveId" clId="{D479815D-4EA5-4B4E-8520-498B96C864B1}" dt="2021-11-24T17:40:50.010" v="86" actId="2696"/>
        <pc:sldMkLst>
          <pc:docMk/>
          <pc:sldMk cId="4283161657" sldId="263"/>
        </pc:sldMkLst>
        <pc:spChg chg="mod">
          <ac:chgData name="Chibuike Ugwu" userId="aa485dea4376e7f5" providerId="LiveId" clId="{D479815D-4EA5-4B4E-8520-498B96C864B1}" dt="2021-11-24T17:35:52.383" v="2" actId="14100"/>
          <ac:spMkLst>
            <pc:docMk/>
            <pc:sldMk cId="4283161657" sldId="263"/>
            <ac:spMk id="3" creationId="{9C688A8A-FE86-4E6D-A594-BAA621F0BE3B}"/>
          </ac:spMkLst>
        </pc:spChg>
      </pc:sldChg>
      <pc:sldChg chg="addSp delSp modSp mod">
        <pc:chgData name="Chibuike Ugwu" userId="aa485dea4376e7f5" providerId="LiveId" clId="{D479815D-4EA5-4B4E-8520-498B96C864B1}" dt="2021-11-29T19:09:39.938" v="1622" actId="33524"/>
        <pc:sldMkLst>
          <pc:docMk/>
          <pc:sldMk cId="1102742740" sldId="264"/>
        </pc:sldMkLst>
        <pc:spChg chg="mod">
          <ac:chgData name="Chibuike Ugwu" userId="aa485dea4376e7f5" providerId="LiveId" clId="{D479815D-4EA5-4B4E-8520-498B96C864B1}" dt="2021-11-29T19:09:39.938" v="1622" actId="33524"/>
          <ac:spMkLst>
            <pc:docMk/>
            <pc:sldMk cId="1102742740" sldId="264"/>
            <ac:spMk id="2" creationId="{08A3A1D0-2015-41D7-9140-7A493B3A05C7}"/>
          </ac:spMkLst>
        </pc:spChg>
        <pc:spChg chg="mod">
          <ac:chgData name="Chibuike Ugwu" userId="aa485dea4376e7f5" providerId="LiveId" clId="{D479815D-4EA5-4B4E-8520-498B96C864B1}" dt="2021-11-24T17:40:10.717" v="83" actId="207"/>
          <ac:spMkLst>
            <pc:docMk/>
            <pc:sldMk cId="1102742740" sldId="264"/>
            <ac:spMk id="3" creationId="{2F721844-8346-4CA6-A8CE-F3D0984AEE29}"/>
          </ac:spMkLst>
        </pc:spChg>
        <pc:spChg chg="add del mod">
          <ac:chgData name="Chibuike Ugwu" userId="aa485dea4376e7f5" providerId="LiveId" clId="{D479815D-4EA5-4B4E-8520-498B96C864B1}" dt="2021-11-24T17:38:41.320" v="52"/>
          <ac:spMkLst>
            <pc:docMk/>
            <pc:sldMk cId="1102742740" sldId="264"/>
            <ac:spMk id="5" creationId="{EE92FEC8-5B4C-42E6-B3E7-BCDBC4E0AA06}"/>
          </ac:spMkLst>
        </pc:spChg>
        <pc:picChg chg="add del mod">
          <ac:chgData name="Chibuike Ugwu" userId="aa485dea4376e7f5" providerId="LiveId" clId="{D479815D-4EA5-4B4E-8520-498B96C864B1}" dt="2021-11-24T17:38:41.920" v="54"/>
          <ac:picMkLst>
            <pc:docMk/>
            <pc:sldMk cId="1102742740" sldId="264"/>
            <ac:picMk id="4" creationId="{DB9BF1D7-BDBE-4EC7-8B57-F165A08D7C25}"/>
          </ac:picMkLst>
        </pc:picChg>
      </pc:sldChg>
      <pc:sldChg chg="addSp delSp modSp new mod">
        <pc:chgData name="Chibuike Ugwu" userId="aa485dea4376e7f5" providerId="LiveId" clId="{D479815D-4EA5-4B4E-8520-498B96C864B1}" dt="2021-12-01T16:58:15.008" v="1797" actId="2711"/>
        <pc:sldMkLst>
          <pc:docMk/>
          <pc:sldMk cId="444022591" sldId="265"/>
        </pc:sldMkLst>
        <pc:spChg chg="mod">
          <ac:chgData name="Chibuike Ugwu" userId="aa485dea4376e7f5" providerId="LiveId" clId="{D479815D-4EA5-4B4E-8520-498B96C864B1}" dt="2021-12-01T16:58:15.008" v="1797" actId="2711"/>
          <ac:spMkLst>
            <pc:docMk/>
            <pc:sldMk cId="444022591" sldId="265"/>
            <ac:spMk id="2" creationId="{A39353BE-D44C-4DEB-A0A8-0CA850F7B9C2}"/>
          </ac:spMkLst>
        </pc:spChg>
        <pc:spChg chg="mod">
          <ac:chgData name="Chibuike Ugwu" userId="aa485dea4376e7f5" providerId="LiveId" clId="{D479815D-4EA5-4B4E-8520-498B96C864B1}" dt="2021-12-01T16:58:15.008" v="1797" actId="2711"/>
          <ac:spMkLst>
            <pc:docMk/>
            <pc:sldMk cId="444022591" sldId="265"/>
            <ac:spMk id="3" creationId="{319FBE42-F5D4-45C4-B55C-135E0D1AB575}"/>
          </ac:spMkLst>
        </pc:spChg>
        <pc:graphicFrameChg chg="add del mod">
          <ac:chgData name="Chibuike Ugwu" userId="aa485dea4376e7f5" providerId="LiveId" clId="{D479815D-4EA5-4B4E-8520-498B96C864B1}" dt="2021-11-24T17:43:34.550" v="156"/>
          <ac:graphicFrameMkLst>
            <pc:docMk/>
            <pc:sldMk cId="444022591" sldId="265"/>
            <ac:graphicFrameMk id="4" creationId="{A048F0EF-D143-45D3-B953-1E69A78F2261}"/>
          </ac:graphicFrameMkLst>
        </pc:graphicFrameChg>
      </pc:sldChg>
      <pc:sldChg chg="add del">
        <pc:chgData name="Chibuike Ugwu" userId="aa485dea4376e7f5" providerId="LiveId" clId="{D479815D-4EA5-4B4E-8520-498B96C864B1}" dt="2021-11-24T17:40:43.722" v="85" actId="2890"/>
        <pc:sldMkLst>
          <pc:docMk/>
          <pc:sldMk cId="4281154679" sldId="265"/>
        </pc:sldMkLst>
      </pc:sldChg>
      <pc:sldChg chg="modSp new mod">
        <pc:chgData name="Chibuike Ugwu" userId="aa485dea4376e7f5" providerId="LiveId" clId="{D479815D-4EA5-4B4E-8520-498B96C864B1}" dt="2021-12-01T16:59:33.678" v="1799" actId="2711"/>
        <pc:sldMkLst>
          <pc:docMk/>
          <pc:sldMk cId="765979148" sldId="266"/>
        </pc:sldMkLst>
        <pc:spChg chg="mod">
          <ac:chgData name="Chibuike Ugwu" userId="aa485dea4376e7f5" providerId="LiveId" clId="{D479815D-4EA5-4B4E-8520-498B96C864B1}" dt="2021-12-01T16:59:33.678" v="1799" actId="2711"/>
          <ac:spMkLst>
            <pc:docMk/>
            <pc:sldMk cId="765979148" sldId="266"/>
            <ac:spMk id="2" creationId="{25397255-D91C-4896-B5BB-D2C90087B1DF}"/>
          </ac:spMkLst>
        </pc:spChg>
        <pc:spChg chg="mod">
          <ac:chgData name="Chibuike Ugwu" userId="aa485dea4376e7f5" providerId="LiveId" clId="{D479815D-4EA5-4B4E-8520-498B96C864B1}" dt="2021-12-01T16:59:33.678" v="1799" actId="2711"/>
          <ac:spMkLst>
            <pc:docMk/>
            <pc:sldMk cId="765979148" sldId="266"/>
            <ac:spMk id="3" creationId="{02F49319-BB4D-4328-9809-46BA5B52F91F}"/>
          </ac:spMkLst>
        </pc:spChg>
      </pc:sldChg>
      <pc:sldChg chg="modSp new mod">
        <pc:chgData name="Chibuike Ugwu" userId="aa485dea4376e7f5" providerId="LiveId" clId="{D479815D-4EA5-4B4E-8520-498B96C864B1}" dt="2021-12-01T17:01:12.681" v="1805" actId="27636"/>
        <pc:sldMkLst>
          <pc:docMk/>
          <pc:sldMk cId="827797592" sldId="267"/>
        </pc:sldMkLst>
        <pc:spChg chg="mod">
          <ac:chgData name="Chibuike Ugwu" userId="aa485dea4376e7f5" providerId="LiveId" clId="{D479815D-4EA5-4B4E-8520-498B96C864B1}" dt="2021-12-01T17:01:12.681" v="1805" actId="27636"/>
          <ac:spMkLst>
            <pc:docMk/>
            <pc:sldMk cId="827797592" sldId="267"/>
            <ac:spMk id="2" creationId="{597386A6-33D2-403B-9D4D-DE8C46259C88}"/>
          </ac:spMkLst>
        </pc:spChg>
        <pc:spChg chg="mod">
          <ac:chgData name="Chibuike Ugwu" userId="aa485dea4376e7f5" providerId="LiveId" clId="{D479815D-4EA5-4B4E-8520-498B96C864B1}" dt="2021-12-01T17:01:12.582" v="1804" actId="2711"/>
          <ac:spMkLst>
            <pc:docMk/>
            <pc:sldMk cId="827797592" sldId="267"/>
            <ac:spMk id="3" creationId="{7D17541E-3D59-4CB9-9E3B-A62B35B9AF28}"/>
          </ac:spMkLst>
        </pc:spChg>
      </pc:sldChg>
      <pc:sldChg chg="modSp new mod">
        <pc:chgData name="Chibuike Ugwu" userId="aa485dea4376e7f5" providerId="LiveId" clId="{D479815D-4EA5-4B4E-8520-498B96C864B1}" dt="2021-12-01T17:01:03.915" v="1803" actId="2711"/>
        <pc:sldMkLst>
          <pc:docMk/>
          <pc:sldMk cId="2175823542" sldId="268"/>
        </pc:sldMkLst>
        <pc:spChg chg="mod">
          <ac:chgData name="Chibuike Ugwu" userId="aa485dea4376e7f5" providerId="LiveId" clId="{D479815D-4EA5-4B4E-8520-498B96C864B1}" dt="2021-12-01T17:01:03.915" v="1803" actId="2711"/>
          <ac:spMkLst>
            <pc:docMk/>
            <pc:sldMk cId="2175823542" sldId="268"/>
            <ac:spMk id="2" creationId="{479D608A-339B-48D5-8434-394A24312A9F}"/>
          </ac:spMkLst>
        </pc:spChg>
        <pc:spChg chg="mod">
          <ac:chgData name="Chibuike Ugwu" userId="aa485dea4376e7f5" providerId="LiveId" clId="{D479815D-4EA5-4B4E-8520-498B96C864B1}" dt="2021-12-01T17:01:03.915" v="1803" actId="2711"/>
          <ac:spMkLst>
            <pc:docMk/>
            <pc:sldMk cId="2175823542" sldId="268"/>
            <ac:spMk id="3" creationId="{726DEBAE-B92D-454F-87D9-E0B8E6B33CBC}"/>
          </ac:spMkLst>
        </pc:spChg>
      </pc:sldChg>
      <pc:sldChg chg="modSp new mod">
        <pc:chgData name="Chibuike Ugwu" userId="aa485dea4376e7f5" providerId="LiveId" clId="{D479815D-4EA5-4B4E-8520-498B96C864B1}" dt="2021-12-01T17:00:54.440" v="1802" actId="2711"/>
        <pc:sldMkLst>
          <pc:docMk/>
          <pc:sldMk cId="1451514930" sldId="269"/>
        </pc:sldMkLst>
        <pc:spChg chg="mod">
          <ac:chgData name="Chibuike Ugwu" userId="aa485dea4376e7f5" providerId="LiveId" clId="{D479815D-4EA5-4B4E-8520-498B96C864B1}" dt="2021-12-01T17:00:54.440" v="1802" actId="2711"/>
          <ac:spMkLst>
            <pc:docMk/>
            <pc:sldMk cId="1451514930" sldId="269"/>
            <ac:spMk id="2" creationId="{97552F86-FDC5-41BF-B445-5125866A2245}"/>
          </ac:spMkLst>
        </pc:spChg>
        <pc:spChg chg="mod">
          <ac:chgData name="Chibuike Ugwu" userId="aa485dea4376e7f5" providerId="LiveId" clId="{D479815D-4EA5-4B4E-8520-498B96C864B1}" dt="2021-12-01T17:00:54.440" v="1802" actId="2711"/>
          <ac:spMkLst>
            <pc:docMk/>
            <pc:sldMk cId="1451514930" sldId="269"/>
            <ac:spMk id="3" creationId="{61946D64-75D1-4B39-94D1-BD5A1D05B5D2}"/>
          </ac:spMkLst>
        </pc:spChg>
      </pc:sldChg>
      <pc:sldChg chg="modSp new mod">
        <pc:chgData name="Chibuike Ugwu" userId="aa485dea4376e7f5" providerId="LiveId" clId="{D479815D-4EA5-4B4E-8520-498B96C864B1}" dt="2021-12-01T17:11:06.263" v="1835" actId="20577"/>
        <pc:sldMkLst>
          <pc:docMk/>
          <pc:sldMk cId="2812182320" sldId="270"/>
        </pc:sldMkLst>
        <pc:spChg chg="mod">
          <ac:chgData name="Chibuike Ugwu" userId="aa485dea4376e7f5" providerId="LiveId" clId="{D479815D-4EA5-4B4E-8520-498B96C864B1}" dt="2021-12-01T17:00:17.108" v="1801" actId="2711"/>
          <ac:spMkLst>
            <pc:docMk/>
            <pc:sldMk cId="2812182320" sldId="270"/>
            <ac:spMk id="2" creationId="{C1690A0A-C0D2-49F2-8095-6DAA31EBF31A}"/>
          </ac:spMkLst>
        </pc:spChg>
        <pc:spChg chg="mod">
          <ac:chgData name="Chibuike Ugwu" userId="aa485dea4376e7f5" providerId="LiveId" clId="{D479815D-4EA5-4B4E-8520-498B96C864B1}" dt="2021-12-01T17:11:06.263" v="1835" actId="20577"/>
          <ac:spMkLst>
            <pc:docMk/>
            <pc:sldMk cId="2812182320" sldId="270"/>
            <ac:spMk id="3" creationId="{967F7F9A-A3F3-471E-A54B-A83B28312EDC}"/>
          </ac:spMkLst>
        </pc:spChg>
      </pc:sldChg>
      <pc:sldChg chg="addSp modSp new mod setBg setClrOvrMap">
        <pc:chgData name="Chibuike Ugwu" userId="aa485dea4376e7f5" providerId="LiveId" clId="{D479815D-4EA5-4B4E-8520-498B96C864B1}" dt="2021-12-01T17:00:06.891" v="1800" actId="2711"/>
        <pc:sldMkLst>
          <pc:docMk/>
          <pc:sldMk cId="3702233699" sldId="271"/>
        </pc:sldMkLst>
        <pc:spChg chg="mod">
          <ac:chgData name="Chibuike Ugwu" userId="aa485dea4376e7f5" providerId="LiveId" clId="{D479815D-4EA5-4B4E-8520-498B96C864B1}" dt="2021-12-01T17:00:06.891" v="1800" actId="2711"/>
          <ac:spMkLst>
            <pc:docMk/>
            <pc:sldMk cId="3702233699" sldId="271"/>
            <ac:spMk id="2" creationId="{E93F62FF-4B97-42FD-BC1E-EEADEEAE4793}"/>
          </ac:spMkLst>
        </pc:spChg>
        <pc:spChg chg="mod">
          <ac:chgData name="Chibuike Ugwu" userId="aa485dea4376e7f5" providerId="LiveId" clId="{D479815D-4EA5-4B4E-8520-498B96C864B1}" dt="2021-12-01T17:00:06.891" v="1800" actId="2711"/>
          <ac:spMkLst>
            <pc:docMk/>
            <pc:sldMk cId="3702233699" sldId="271"/>
            <ac:spMk id="3" creationId="{FE7849CE-B4F5-47C4-9555-4515FD00E8FC}"/>
          </ac:spMkLst>
        </pc:spChg>
        <pc:spChg chg="add">
          <ac:chgData name="Chibuike Ugwu" userId="aa485dea4376e7f5" providerId="LiveId" clId="{D479815D-4EA5-4B4E-8520-498B96C864B1}" dt="2021-11-27T20:14:44.621" v="1571" actId="26606"/>
          <ac:spMkLst>
            <pc:docMk/>
            <pc:sldMk cId="3702233699" sldId="271"/>
            <ac:spMk id="8" creationId="{C38E665F-010A-4CF3-9B64-5888D0D7455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081607299261133"/>
          <c:y val="0.15115126120092121"/>
          <c:w val="0.86854687500000005"/>
          <c:h val="0.766518038476990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11692713</c:v>
                </c:pt>
                <c:pt idx="1">
                  <c:v>15794341</c:v>
                </c:pt>
                <c:pt idx="2">
                  <c:v>20156447</c:v>
                </c:pt>
                <c:pt idx="3">
                  <c:v>24996056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72-4BD0-884E-78F3D173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870960"/>
        <c:axId val="387871792"/>
      </c:lineChart>
      <c:catAx>
        <c:axId val="38787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871792"/>
        <c:crosses val="autoZero"/>
        <c:auto val="1"/>
        <c:lblAlgn val="ctr"/>
        <c:lblOffset val="100"/>
        <c:noMultiLvlLbl val="0"/>
      </c:catAx>
      <c:valAx>
        <c:axId val="38787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87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Of Revenue ($)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7659666</c:v>
                </c:pt>
                <c:pt idx="1">
                  <c:v>9967538</c:v>
                </c:pt>
                <c:pt idx="2">
                  <c:v>12440213</c:v>
                </c:pt>
                <c:pt idx="3">
                  <c:v>15276319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6F-4309-B22E-B522DA8C4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729440"/>
        <c:axId val="295733184"/>
      </c:lineChart>
      <c:catAx>
        <c:axId val="29572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733184"/>
        <c:crosses val="autoZero"/>
        <c:auto val="1"/>
        <c:lblAlgn val="ctr"/>
        <c:lblOffset val="100"/>
        <c:noMultiLvlLbl val="0"/>
      </c:catAx>
      <c:valAx>
        <c:axId val="29573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72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47650098425196"/>
          <c:y val="0.11487899145675495"/>
          <c:w val="0.87133599901574799"/>
          <c:h val="0.766518038476990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 ($)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4033047</c:v>
                </c:pt>
                <c:pt idx="1">
                  <c:v>5826803</c:v>
                </c:pt>
                <c:pt idx="2">
                  <c:v>7716234</c:v>
                </c:pt>
                <c:pt idx="3">
                  <c:v>9719737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DD-47EB-B2B1-CE80A61D6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5695520"/>
        <c:axId val="265685120"/>
      </c:lineChart>
      <c:catAx>
        <c:axId val="26569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685120"/>
        <c:crosses val="autoZero"/>
        <c:auto val="1"/>
        <c:lblAlgn val="ctr"/>
        <c:lblOffset val="100"/>
        <c:noMultiLvlLbl val="0"/>
      </c:catAx>
      <c:valAx>
        <c:axId val="26568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69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Expense ($)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3194368</c:v>
                </c:pt>
                <c:pt idx="1">
                  <c:v>4221577</c:v>
                </c:pt>
                <c:pt idx="2">
                  <c:v>5111980</c:v>
                </c:pt>
                <c:pt idx="3">
                  <c:v>5134448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18-40DA-A4AC-6BA633472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1396000"/>
        <c:axId val="401396832"/>
      </c:lineChart>
      <c:catAx>
        <c:axId val="40139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396832"/>
        <c:crosses val="autoZero"/>
        <c:auto val="1"/>
        <c:lblAlgn val="ctr"/>
        <c:lblOffset val="100"/>
        <c:noMultiLvlLbl val="0"/>
      </c:catAx>
      <c:valAx>
        <c:axId val="40139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39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Income ($)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838679</c:v>
                </c:pt>
                <c:pt idx="1">
                  <c:v>1605226</c:v>
                </c:pt>
                <c:pt idx="2">
                  <c:v>2604254</c:v>
                </c:pt>
                <c:pt idx="3">
                  <c:v>4585289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8B-4151-8AA4-006980870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5689696"/>
        <c:axId val="265685952"/>
      </c:lineChart>
      <c:catAx>
        <c:axId val="26568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685952"/>
        <c:crosses val="autoZero"/>
        <c:auto val="1"/>
        <c:lblAlgn val="ctr"/>
        <c:lblOffset val="100"/>
        <c:noMultiLvlLbl val="0"/>
      </c:catAx>
      <c:valAx>
        <c:axId val="26568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68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F0BCE0-945C-4FDF-95A1-2149B1FF5B8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6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915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232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034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172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11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9696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384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5021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6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009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03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593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4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167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3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075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776733-A05B-4A45-903C-A77D9DEB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6D2668-45A5-490D-9872-4FA7261AF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866" r="2801"/>
          <a:stretch/>
        </p:blipFill>
        <p:spPr>
          <a:xfrm>
            <a:off x="20" y="-4219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84D26-9019-4F92-B868-89E91531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95" y="1966816"/>
            <a:ext cx="9616610" cy="248150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Netflix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11C63-1FD9-44F1-A3AA-5238F2BAD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991" y="4591668"/>
            <a:ext cx="9666314" cy="74873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What has happened over the last 4 years?</a:t>
            </a:r>
          </a:p>
        </p:txBody>
      </p:sp>
    </p:spTree>
    <p:extLst>
      <p:ext uri="{BB962C8B-B14F-4D97-AF65-F5344CB8AC3E}">
        <p14:creationId xmlns:p14="http://schemas.microsoft.com/office/powerpoint/2010/main" val="2531476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7255-D91C-4896-B5BB-D2C90087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badi" panose="020B0604020104020204" pitchFamily="34" charset="0"/>
              </a:rPr>
              <a:t>Price elasticity of demand for </a:t>
            </a:r>
            <a:r>
              <a:rPr lang="en-US" dirty="0" err="1">
                <a:latin typeface="Abadi" panose="020B0604020104020204" pitchFamily="34" charset="0"/>
              </a:rPr>
              <a:t>netflix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9319-BB4D-4328-9809-46BA5B52F9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price elasticity for Netflix streaming services is less responsive to changes in price in the industry. It can be considered </a:t>
            </a:r>
            <a:r>
              <a:rPr lang="en-US" b="1" dirty="0">
                <a:latin typeface="Abadi" panose="020B0604020104020204" pitchFamily="34" charset="0"/>
              </a:rPr>
              <a:t>inelastic</a:t>
            </a:r>
            <a:r>
              <a:rPr lang="en-US" dirty="0">
                <a:latin typeface="Abadi" panose="020B0604020104020204" pitchFamily="34" charset="0"/>
              </a:rPr>
              <a:t> seeing AS there has been a continuing increase in prices of Netflix services over the past year. </a:t>
            </a:r>
          </a:p>
        </p:txBody>
      </p:sp>
    </p:spTree>
    <p:extLst>
      <p:ext uri="{BB962C8B-B14F-4D97-AF65-F5344CB8AC3E}">
        <p14:creationId xmlns:p14="http://schemas.microsoft.com/office/powerpoint/2010/main" val="76597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86A6-33D2-403B-9D4D-DE8C4625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badi" panose="020B0604020104020204" pitchFamily="34" charset="0"/>
              </a:rPr>
              <a:t>Is it capital or labor intensive?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541E-3D59-4CB9-9E3B-A62B35B9AF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It is capital intensive because a lot of money is invested in both the production and purchasing of films/series</a:t>
            </a:r>
          </a:p>
        </p:txBody>
      </p:sp>
    </p:spTree>
    <p:extLst>
      <p:ext uri="{BB962C8B-B14F-4D97-AF65-F5344CB8AC3E}">
        <p14:creationId xmlns:p14="http://schemas.microsoft.com/office/powerpoint/2010/main" val="82779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608A-339B-48D5-8434-394A2431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Factors affecting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EBAE-B92D-454F-87D9-E0B8E6B33C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Number of producers : the more people producing movies, the more movies available</a:t>
            </a:r>
          </a:p>
          <a:p>
            <a:r>
              <a:rPr lang="en-US" dirty="0">
                <a:latin typeface="Abadi" panose="020B0604020104020204" pitchFamily="34" charset="0"/>
              </a:rPr>
              <a:t>Price of production: </a:t>
            </a:r>
            <a:r>
              <a:rPr lang="en-US" dirty="0" err="1">
                <a:latin typeface="Abadi" panose="020B0604020104020204" pitchFamily="34" charset="0"/>
              </a:rPr>
              <a:t>e.g</a:t>
            </a:r>
            <a:r>
              <a:rPr lang="en-US" dirty="0">
                <a:latin typeface="Abadi" panose="020B0604020104020204" pitchFamily="34" charset="0"/>
              </a:rPr>
              <a:t> salary of actors, cost of equipment</a:t>
            </a:r>
          </a:p>
          <a:p>
            <a:r>
              <a:rPr lang="en-US" dirty="0">
                <a:latin typeface="Abadi" panose="020B0604020104020204" pitchFamily="34" charset="0"/>
              </a:rPr>
              <a:t>State of technology: with more advanced tech movies can be produced more easily, therefore increasing supply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2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2F86-FDC5-41BF-B445-5125866A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MAIN 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6D64-75D1-4B39-94D1-BD5A1D05B5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HBO MAX</a:t>
            </a:r>
          </a:p>
          <a:p>
            <a:r>
              <a:rPr lang="en-US" dirty="0">
                <a:latin typeface="Abadi" panose="020B0604020104020204" pitchFamily="34" charset="0"/>
              </a:rPr>
              <a:t>HULU</a:t>
            </a:r>
          </a:p>
          <a:p>
            <a:r>
              <a:rPr lang="en-US" dirty="0">
                <a:latin typeface="Abadi" panose="020B0604020104020204" pitchFamily="34" charset="0"/>
              </a:rPr>
              <a:t>DISNEY PLUS </a:t>
            </a:r>
          </a:p>
        </p:txBody>
      </p:sp>
    </p:spTree>
    <p:extLst>
      <p:ext uri="{BB962C8B-B14F-4D97-AF65-F5344CB8AC3E}">
        <p14:creationId xmlns:p14="http://schemas.microsoft.com/office/powerpoint/2010/main" val="145151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0A0A-C0D2-49F2-8095-6DAA31EB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badi" panose="020B0604020104020204" pitchFamily="34" charset="0"/>
              </a:rPr>
              <a:t>Monopoly/oligopoly/monopolistic?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7F9A-A3F3-471E-A54B-A83B28312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Netflix is an oligopoly because in the streaming market only a few companies control the market.</a:t>
            </a:r>
          </a:p>
          <a:p>
            <a:r>
              <a:rPr lang="en-US" dirty="0">
                <a:latin typeface="Abadi" panose="020B0604020104020204" pitchFamily="34" charset="0"/>
              </a:rPr>
              <a:t>Long term profits ARE SECURED DUED TO BARRIERS OF ENTRY</a:t>
            </a:r>
          </a:p>
        </p:txBody>
      </p:sp>
    </p:spTree>
    <p:extLst>
      <p:ext uri="{BB962C8B-B14F-4D97-AF65-F5344CB8AC3E}">
        <p14:creationId xmlns:p14="http://schemas.microsoft.com/office/powerpoint/2010/main" val="281218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8E665F-010A-4CF3-9B64-5888D0D7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F62FF-4B97-42FD-BC1E-EEADEEAE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CE-B4F5-47C4-9555-4515FD00E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196122"/>
            <a:ext cx="10394707" cy="3821723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"Microeconomic Analysis of Netflix." ukessays.com. 11 2018. </a:t>
            </a:r>
            <a:r>
              <a:rPr lang="en-US" dirty="0" err="1">
                <a:latin typeface="Abadi" panose="020B0604020104020204" pitchFamily="34" charset="0"/>
              </a:rPr>
              <a:t>UKEssays</a:t>
            </a:r>
            <a:r>
              <a:rPr lang="en-US" dirty="0">
                <a:latin typeface="Abadi" panose="020B0604020104020204" pitchFamily="34" charset="0"/>
              </a:rPr>
              <a:t>. 11 2021 &lt;https://www.ukessays.com/essays/economics/netflix-microeconomic-analysis-9322.php?vref=1&gt;.</a:t>
            </a:r>
          </a:p>
          <a:p>
            <a:r>
              <a:rPr lang="en-US" dirty="0">
                <a:latin typeface="Abadi" panose="020B0604020104020204" pitchFamily="34" charset="0"/>
              </a:rPr>
              <a:t>https://finance.yahoo.com/quote/NFLX/financials?p=NFLX</a:t>
            </a:r>
          </a:p>
        </p:txBody>
      </p:sp>
    </p:spTree>
    <p:extLst>
      <p:ext uri="{BB962C8B-B14F-4D97-AF65-F5344CB8AC3E}">
        <p14:creationId xmlns:p14="http://schemas.microsoft.com/office/powerpoint/2010/main" val="3702233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A1D0-2015-41D7-9140-7A493B3A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751023" cy="79761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its main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1844-8346-4CA6-A8CE-F3D0984AEE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179892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Netflix is an American subscription streaming service and production company. it </a:t>
            </a:r>
            <a:r>
              <a:rPr lang="en-US" b="1" dirty="0">
                <a:latin typeface="Abadi" panose="020B0604020104020204" pitchFamily="34" charset="0"/>
              </a:rPr>
              <a:t>offers a library of films and television series </a:t>
            </a:r>
            <a:r>
              <a:rPr lang="en-US" dirty="0">
                <a:latin typeface="Abadi" panose="020B0604020104020204" pitchFamily="34" charset="0"/>
              </a:rPr>
              <a:t>through distribution deals as well as its own productions, known as Netflix Originals.</a:t>
            </a:r>
          </a:p>
        </p:txBody>
      </p:sp>
    </p:spTree>
    <p:extLst>
      <p:ext uri="{BB962C8B-B14F-4D97-AF65-F5344CB8AC3E}">
        <p14:creationId xmlns:p14="http://schemas.microsoft.com/office/powerpoint/2010/main" val="110274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C547-9C65-4A51-9A94-5CF118E1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Revenue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FC69180-EB91-484A-BF7E-F694E4B3D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5588"/>
              </p:ext>
            </p:extLst>
          </p:nvPr>
        </p:nvGraphicFramePr>
        <p:xfrm>
          <a:off x="715153" y="1640669"/>
          <a:ext cx="5851478" cy="295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739">
                  <a:extLst>
                    <a:ext uri="{9D8B030D-6E8A-4147-A177-3AD203B41FA5}">
                      <a16:colId xmlns:a16="http://schemas.microsoft.com/office/drawing/2014/main" val="2805569574"/>
                    </a:ext>
                  </a:extLst>
                </a:gridCol>
                <a:gridCol w="2925739">
                  <a:extLst>
                    <a:ext uri="{9D8B030D-6E8A-4147-A177-3AD203B41FA5}">
                      <a16:colId xmlns:a16="http://schemas.microsoft.com/office/drawing/2014/main" val="679326549"/>
                    </a:ext>
                  </a:extLst>
                </a:gridCol>
              </a:tblGrid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Total Revenue ($Thousands)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06724"/>
                  </a:ext>
                </a:extLst>
              </a:tr>
              <a:tr h="646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11,692,713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3549"/>
                  </a:ext>
                </a:extLst>
              </a:tr>
              <a:tr h="646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15,794,341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805934"/>
                  </a:ext>
                </a:extLst>
              </a:tr>
              <a:tr h="646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20,156,447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39782"/>
                  </a:ext>
                </a:extLst>
              </a:tr>
              <a:tr h="646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24,996,056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99100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88BB815-BC88-4318-AD3B-24FD13016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691912"/>
              </p:ext>
            </p:extLst>
          </p:nvPr>
        </p:nvGraphicFramePr>
        <p:xfrm>
          <a:off x="6865445" y="1172673"/>
          <a:ext cx="3918424" cy="384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928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A653-9D72-4BFE-A7C3-3B027104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Revenue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6A6ED7-3E79-4892-AF08-C627C348C7B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7894804"/>
              </p:ext>
            </p:extLst>
          </p:nvPr>
        </p:nvGraphicFramePr>
        <p:xfrm>
          <a:off x="685800" y="2063750"/>
          <a:ext cx="5305567" cy="3005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604">
                  <a:extLst>
                    <a:ext uri="{9D8B030D-6E8A-4147-A177-3AD203B41FA5}">
                      <a16:colId xmlns:a16="http://schemas.microsoft.com/office/drawing/2014/main" val="16988168"/>
                    </a:ext>
                  </a:extLst>
                </a:gridCol>
                <a:gridCol w="2729963">
                  <a:extLst>
                    <a:ext uri="{9D8B030D-6E8A-4147-A177-3AD203B41FA5}">
                      <a16:colId xmlns:a16="http://schemas.microsoft.com/office/drawing/2014/main" val="4176461938"/>
                    </a:ext>
                  </a:extLst>
                </a:gridCol>
              </a:tblGrid>
              <a:tr h="59129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Cost Of Revenue ($Thousands)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4912"/>
                  </a:ext>
                </a:extLst>
              </a:tr>
              <a:tr h="5912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7,659,666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98796"/>
                  </a:ext>
                </a:extLst>
              </a:tr>
              <a:tr h="5912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9,967,538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30837"/>
                  </a:ext>
                </a:extLst>
              </a:tr>
              <a:tr h="5912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12,440,213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74993"/>
                  </a:ext>
                </a:extLst>
              </a:tr>
              <a:tr h="5912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15,276,319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89160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8A3277-A769-4490-BAF1-76E127E90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199770"/>
              </p:ext>
            </p:extLst>
          </p:nvPr>
        </p:nvGraphicFramePr>
        <p:xfrm>
          <a:off x="6329363" y="1837765"/>
          <a:ext cx="4586288" cy="318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340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322F-77F6-455B-99A8-FCEDDED5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Profit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764E37-4383-41A3-99D7-BE49680842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73372837"/>
              </p:ext>
            </p:extLst>
          </p:nvPr>
        </p:nvGraphicFramePr>
        <p:xfrm>
          <a:off x="685800" y="2063750"/>
          <a:ext cx="5410200" cy="295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51291876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034370179"/>
                    </a:ext>
                  </a:extLst>
                </a:gridCol>
              </a:tblGrid>
              <a:tr h="59129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Gross Profit ($Thousands)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5975"/>
                  </a:ext>
                </a:extLst>
              </a:tr>
              <a:tr h="5912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4,033,047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37178"/>
                  </a:ext>
                </a:extLst>
              </a:tr>
              <a:tr h="5912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5,826,803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44758"/>
                  </a:ext>
                </a:extLst>
              </a:tr>
              <a:tr h="5912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7,716,234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68781"/>
                  </a:ext>
                </a:extLst>
              </a:tr>
              <a:tr h="5912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9,719,737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18642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E72C96-C40B-4E1F-A9F3-996F3276C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589944"/>
              </p:ext>
            </p:extLst>
          </p:nvPr>
        </p:nvGraphicFramePr>
        <p:xfrm>
          <a:off x="6314364" y="1883789"/>
          <a:ext cx="4521958" cy="3316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98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44E1-1589-4E79-90C7-4961A29F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Expense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AE467B-55EB-439F-AA7B-5CFAB4CA811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20241453"/>
              </p:ext>
            </p:extLst>
          </p:nvPr>
        </p:nvGraphicFramePr>
        <p:xfrm>
          <a:off x="685800" y="2063749"/>
          <a:ext cx="5258938" cy="286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469">
                  <a:extLst>
                    <a:ext uri="{9D8B030D-6E8A-4147-A177-3AD203B41FA5}">
                      <a16:colId xmlns:a16="http://schemas.microsoft.com/office/drawing/2014/main" val="850340685"/>
                    </a:ext>
                  </a:extLst>
                </a:gridCol>
                <a:gridCol w="2629469">
                  <a:extLst>
                    <a:ext uri="{9D8B030D-6E8A-4147-A177-3AD203B41FA5}">
                      <a16:colId xmlns:a16="http://schemas.microsoft.com/office/drawing/2014/main" val="2792352060"/>
                    </a:ext>
                  </a:extLst>
                </a:gridCol>
              </a:tblGrid>
              <a:tr h="55624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Operating Expense ($Thousands)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627285"/>
                  </a:ext>
                </a:extLst>
              </a:tr>
              <a:tr h="556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3,194,368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7057"/>
                  </a:ext>
                </a:extLst>
              </a:tr>
              <a:tr h="556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4,221,577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49394"/>
                  </a:ext>
                </a:extLst>
              </a:tr>
              <a:tr h="556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5,111,980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684049"/>
                  </a:ext>
                </a:extLst>
              </a:tr>
              <a:tr h="556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5,134,448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2490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976D1B-C7EE-439C-889D-421FFBDDC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428963"/>
              </p:ext>
            </p:extLst>
          </p:nvPr>
        </p:nvGraphicFramePr>
        <p:xfrm>
          <a:off x="6096000" y="2038397"/>
          <a:ext cx="5258937" cy="278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164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9610-823E-4281-AE1F-8812B4B2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4E5D44-E07F-4EBE-BA31-5630BA41AEB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25096166"/>
              </p:ext>
            </p:extLst>
          </p:nvPr>
        </p:nvGraphicFramePr>
        <p:xfrm>
          <a:off x="685800" y="2063749"/>
          <a:ext cx="5264624" cy="286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312">
                  <a:extLst>
                    <a:ext uri="{9D8B030D-6E8A-4147-A177-3AD203B41FA5}">
                      <a16:colId xmlns:a16="http://schemas.microsoft.com/office/drawing/2014/main" val="254697925"/>
                    </a:ext>
                  </a:extLst>
                </a:gridCol>
                <a:gridCol w="2632312">
                  <a:extLst>
                    <a:ext uri="{9D8B030D-6E8A-4147-A177-3AD203B41FA5}">
                      <a16:colId xmlns:a16="http://schemas.microsoft.com/office/drawing/2014/main" val="1165207194"/>
                    </a:ext>
                  </a:extLst>
                </a:gridCol>
              </a:tblGrid>
              <a:tr h="55624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Operating Income ($Thousands)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7061"/>
                  </a:ext>
                </a:extLst>
              </a:tr>
              <a:tr h="556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838,679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29714"/>
                  </a:ext>
                </a:extLst>
              </a:tr>
              <a:tr h="556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1,605,226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71542"/>
                  </a:ext>
                </a:extLst>
              </a:tr>
              <a:tr h="556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2,604,254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05795"/>
                  </a:ext>
                </a:extLst>
              </a:tr>
              <a:tr h="556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4,585,289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084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83EE787-6A54-4E93-84CE-9EBD18B1E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695461"/>
              </p:ext>
            </p:extLst>
          </p:nvPr>
        </p:nvGraphicFramePr>
        <p:xfrm>
          <a:off x="6241578" y="1837764"/>
          <a:ext cx="5154303" cy="333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67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DED1-AF6C-41FD-BFA9-EAE4BEB7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What has happened?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9047-C574-42D2-A934-0BAD13824E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158931"/>
            <a:ext cx="10394707" cy="33111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badi" panose="020B0604020104020204" pitchFamily="34" charset="0"/>
              </a:rPr>
              <a:t>Total revenue:  increased  uniformly</a:t>
            </a:r>
          </a:p>
          <a:p>
            <a:pPr>
              <a:lnSpc>
                <a:spcPct val="200000"/>
              </a:lnSpc>
            </a:pPr>
            <a:r>
              <a:rPr lang="en-US">
                <a:latin typeface="Abadi" panose="020B0604020104020204" pitchFamily="34" charset="0"/>
              </a:rPr>
              <a:t>COST OF revenue: Increased uniformly</a:t>
            </a:r>
          </a:p>
          <a:p>
            <a:pPr>
              <a:lnSpc>
                <a:spcPct val="200000"/>
              </a:lnSpc>
            </a:pPr>
            <a:r>
              <a:rPr lang="en-US">
                <a:latin typeface="Abadi" panose="020B0604020104020204" pitchFamily="34" charset="0"/>
              </a:rPr>
              <a:t>Gross profit : increased (doubled in 2019)</a:t>
            </a:r>
          </a:p>
          <a:p>
            <a:pPr>
              <a:lnSpc>
                <a:spcPct val="200000"/>
              </a:lnSpc>
            </a:pPr>
            <a:r>
              <a:rPr lang="en-US">
                <a:latin typeface="Abadi" panose="020B0604020104020204" pitchFamily="34" charset="0"/>
              </a:rPr>
              <a:t>Operating expense: Has been steady since 2019</a:t>
            </a:r>
          </a:p>
          <a:p>
            <a:pPr>
              <a:lnSpc>
                <a:spcPct val="200000"/>
              </a:lnSpc>
            </a:pPr>
            <a:r>
              <a:rPr lang="en-US">
                <a:latin typeface="Abadi" panose="020B0604020104020204" pitchFamily="34" charset="0"/>
              </a:rPr>
              <a:t>Operating income: INCREASED (almost doubled since 2019)</a:t>
            </a:r>
          </a:p>
          <a:p>
            <a:endParaRPr lang="en-US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53BE-D44C-4DEB-A0A8-0CA850F7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Factors affecting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BE42-F5D4-45C4-B55C-135E0D1AB5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Monthly subscription price:  $8.99 (basic), $13.99 (standard), $17.99 (premium)</a:t>
            </a:r>
          </a:p>
          <a:p>
            <a:r>
              <a:rPr lang="en-US" dirty="0">
                <a:latin typeface="Abadi" panose="020B0604020104020204" pitchFamily="34" charset="0"/>
              </a:rPr>
              <a:t>Price of other streaming services:  </a:t>
            </a:r>
            <a:r>
              <a:rPr lang="en-US" dirty="0" err="1">
                <a:latin typeface="Abadi" panose="020B0604020104020204" pitchFamily="34" charset="0"/>
              </a:rPr>
              <a:t>E.g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hulu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hbo</a:t>
            </a:r>
            <a:r>
              <a:rPr lang="en-US" dirty="0">
                <a:latin typeface="Abadi" panose="020B0604020104020204" pitchFamily="34" charset="0"/>
              </a:rPr>
              <a:t> max, Disney plus, etc.</a:t>
            </a:r>
          </a:p>
          <a:p>
            <a:r>
              <a:rPr lang="en-US" dirty="0">
                <a:latin typeface="Abadi" panose="020B0604020104020204" pitchFamily="34" charset="0"/>
              </a:rPr>
              <a:t>Taste  and preference: some people might not like watching series or movies that much</a:t>
            </a:r>
          </a:p>
          <a:p>
            <a:r>
              <a:rPr lang="en-US" dirty="0">
                <a:latin typeface="Abadi" panose="020B0604020104020204" pitchFamily="34" charset="0"/>
              </a:rPr>
              <a:t>Income of consumer: does the consumer earn enough income to afford the monthly subscription price?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22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12785</TotalTime>
  <Words>484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Abadi</vt:lpstr>
      <vt:lpstr>Arial</vt:lpstr>
      <vt:lpstr>Impact</vt:lpstr>
      <vt:lpstr>Main Event</vt:lpstr>
      <vt:lpstr>Netflix</vt:lpstr>
      <vt:lpstr>What is its main product?</vt:lpstr>
      <vt:lpstr>Total Revenue</vt:lpstr>
      <vt:lpstr>Cost of Revenue</vt:lpstr>
      <vt:lpstr>Gross Profit</vt:lpstr>
      <vt:lpstr>Operating Expense</vt:lpstr>
      <vt:lpstr>Operating income</vt:lpstr>
      <vt:lpstr>What has happened?</vt:lpstr>
      <vt:lpstr>Factors affecting demand</vt:lpstr>
      <vt:lpstr>Price elasticity of demand for netflix</vt:lpstr>
      <vt:lpstr>Is it capital or labor intensive?</vt:lpstr>
      <vt:lpstr>Factors affecting supply</vt:lpstr>
      <vt:lpstr>MAIN COMPETITORS</vt:lpstr>
      <vt:lpstr>Monopoly/oligopoly/monopolistic?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</dc:title>
  <dc:creator>Chibuike Ugwu</dc:creator>
  <cp:lastModifiedBy>Chibuike Ugwu</cp:lastModifiedBy>
  <cp:revision>1</cp:revision>
  <dcterms:created xsi:type="dcterms:W3CDTF">2021-11-22T20:05:53Z</dcterms:created>
  <dcterms:modified xsi:type="dcterms:W3CDTF">2021-12-01T17:11:28Z</dcterms:modified>
</cp:coreProperties>
</file>