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7601-08D3-4DF2-9F51-928CFB72E61D}" type="datetimeFigureOut">
              <a:rPr lang="fr-FR" smtClean="0"/>
              <a:t>28/10/2019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E5B94-0C7D-4B9D-BB93-E724101545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5602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7601-08D3-4DF2-9F51-928CFB72E61D}" type="datetimeFigureOut">
              <a:rPr lang="fr-FR" smtClean="0"/>
              <a:t>28/10/2019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E5B94-0C7D-4B9D-BB93-E724101545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06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7601-08D3-4DF2-9F51-928CFB72E61D}" type="datetimeFigureOut">
              <a:rPr lang="fr-FR" smtClean="0"/>
              <a:t>28/10/2019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E5B94-0C7D-4B9D-BB93-E724101545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3664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7601-08D3-4DF2-9F51-928CFB72E61D}" type="datetimeFigureOut">
              <a:rPr lang="fr-FR" smtClean="0"/>
              <a:t>28/10/2019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E5B94-0C7D-4B9D-BB93-E724101545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2950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7601-08D3-4DF2-9F51-928CFB72E61D}" type="datetimeFigureOut">
              <a:rPr lang="fr-FR" smtClean="0"/>
              <a:t>28/10/2019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E5B94-0C7D-4B9D-BB93-E724101545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0616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7601-08D3-4DF2-9F51-928CFB72E61D}" type="datetimeFigureOut">
              <a:rPr lang="fr-FR" smtClean="0"/>
              <a:t>28/10/2019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E5B94-0C7D-4B9D-BB93-E724101545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438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7601-08D3-4DF2-9F51-928CFB72E61D}" type="datetimeFigureOut">
              <a:rPr lang="fr-FR" smtClean="0"/>
              <a:t>28/10/2019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E5B94-0C7D-4B9D-BB93-E724101545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2268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7601-08D3-4DF2-9F51-928CFB72E61D}" type="datetimeFigureOut">
              <a:rPr lang="fr-FR" smtClean="0"/>
              <a:t>28/10/2019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E5B94-0C7D-4B9D-BB93-E724101545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2892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7601-08D3-4DF2-9F51-928CFB72E61D}" type="datetimeFigureOut">
              <a:rPr lang="fr-FR" smtClean="0"/>
              <a:t>28/10/2019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E5B94-0C7D-4B9D-BB93-E724101545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7718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7601-08D3-4DF2-9F51-928CFB72E61D}" type="datetimeFigureOut">
              <a:rPr lang="fr-FR" smtClean="0"/>
              <a:t>28/10/2019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E5B94-0C7D-4B9D-BB93-E724101545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2943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7601-08D3-4DF2-9F51-928CFB72E61D}" type="datetimeFigureOut">
              <a:rPr lang="fr-FR" smtClean="0"/>
              <a:t>28/10/2019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E5B94-0C7D-4B9D-BB93-E724101545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1279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067601-08D3-4DF2-9F51-928CFB72E61D}" type="datetimeFigureOut">
              <a:rPr lang="fr-FR" smtClean="0"/>
              <a:t>28/10/2019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5E5B94-0C7D-4B9D-BB93-E724101545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3494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4"/>
          <p:cNvCxnSpPr/>
          <p:nvPr/>
        </p:nvCxnSpPr>
        <p:spPr>
          <a:xfrm>
            <a:off x="2220686" y="1933303"/>
            <a:ext cx="7802880" cy="2612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>
            <a:off x="2229395" y="1489166"/>
            <a:ext cx="8709" cy="44413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>
            <a:off x="6596743" y="1510934"/>
            <a:ext cx="8709" cy="44413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>
            <a:off x="4110445" y="1489164"/>
            <a:ext cx="8709" cy="44413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>
            <a:off x="8961120" y="1515292"/>
            <a:ext cx="8709" cy="44413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/>
          <p:nvPr/>
        </p:nvCxnSpPr>
        <p:spPr>
          <a:xfrm>
            <a:off x="9579430" y="1959429"/>
            <a:ext cx="73152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Image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6666" y="799041"/>
            <a:ext cx="668039" cy="690123"/>
          </a:xfrm>
          <a:prstGeom prst="rect">
            <a:avLst/>
          </a:prstGeom>
        </p:spPr>
      </p:pic>
      <p:pic>
        <p:nvPicPr>
          <p:cNvPr id="21" name="Image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1966" y="799041"/>
            <a:ext cx="668039" cy="690123"/>
          </a:xfrm>
          <a:prstGeom prst="rect">
            <a:avLst/>
          </a:prstGeom>
        </p:spPr>
      </p:pic>
      <p:pic>
        <p:nvPicPr>
          <p:cNvPr id="22" name="Image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2723" y="816453"/>
            <a:ext cx="668039" cy="690123"/>
          </a:xfrm>
          <a:prstGeom prst="rect">
            <a:avLst/>
          </a:prstGeom>
        </p:spPr>
      </p:pic>
      <p:pic>
        <p:nvPicPr>
          <p:cNvPr id="23" name="Image 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7100" y="837156"/>
            <a:ext cx="668039" cy="690123"/>
          </a:xfrm>
          <a:prstGeom prst="rect">
            <a:avLst/>
          </a:prstGeom>
        </p:spPr>
      </p:pic>
      <p:sp>
        <p:nvSpPr>
          <p:cNvPr id="25" name="Accolade fermante 24"/>
          <p:cNvSpPr/>
          <p:nvPr/>
        </p:nvSpPr>
        <p:spPr>
          <a:xfrm rot="16200000">
            <a:off x="2871079" y="1094756"/>
            <a:ext cx="455367" cy="1082385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Accolade fermante 25"/>
          <p:cNvSpPr/>
          <p:nvPr/>
        </p:nvSpPr>
        <p:spPr>
          <a:xfrm rot="16200000">
            <a:off x="5112848" y="1094755"/>
            <a:ext cx="455367" cy="1082385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Accolade fermante 26"/>
          <p:cNvSpPr/>
          <p:nvPr/>
        </p:nvSpPr>
        <p:spPr>
          <a:xfrm rot="16200000">
            <a:off x="7584594" y="1094754"/>
            <a:ext cx="455367" cy="1082385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9" name="Connecteur droit 28"/>
          <p:cNvCxnSpPr/>
          <p:nvPr/>
        </p:nvCxnSpPr>
        <p:spPr>
          <a:xfrm>
            <a:off x="2214155" y="3322320"/>
            <a:ext cx="7802880" cy="2612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/>
          <p:nvPr/>
        </p:nvCxnSpPr>
        <p:spPr>
          <a:xfrm>
            <a:off x="2216332" y="2904309"/>
            <a:ext cx="8709" cy="44413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/>
          <p:cNvCxnSpPr/>
          <p:nvPr/>
        </p:nvCxnSpPr>
        <p:spPr>
          <a:xfrm>
            <a:off x="2572123" y="2904309"/>
            <a:ext cx="8709" cy="44413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/>
          <p:nvPr/>
        </p:nvCxnSpPr>
        <p:spPr>
          <a:xfrm>
            <a:off x="2914851" y="2904309"/>
            <a:ext cx="8709" cy="44413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/>
          <p:nvPr/>
        </p:nvCxnSpPr>
        <p:spPr>
          <a:xfrm>
            <a:off x="3266288" y="2904309"/>
            <a:ext cx="8709" cy="44413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/>
          <p:nvPr/>
        </p:nvCxnSpPr>
        <p:spPr>
          <a:xfrm>
            <a:off x="3604663" y="2886511"/>
            <a:ext cx="8709" cy="44413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Image 3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9046" y="2221820"/>
            <a:ext cx="668039" cy="690123"/>
          </a:xfrm>
          <a:prstGeom prst="rect">
            <a:avLst/>
          </a:prstGeom>
        </p:spPr>
      </p:pic>
      <p:pic>
        <p:nvPicPr>
          <p:cNvPr id="36" name="Image 3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6580" y="2222891"/>
            <a:ext cx="668039" cy="690123"/>
          </a:xfrm>
          <a:prstGeom prst="rect">
            <a:avLst/>
          </a:prstGeom>
        </p:spPr>
      </p:pic>
      <p:pic>
        <p:nvPicPr>
          <p:cNvPr id="39" name="Image 3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8777" y="2231984"/>
            <a:ext cx="668039" cy="690123"/>
          </a:xfrm>
          <a:prstGeom prst="rect">
            <a:avLst/>
          </a:prstGeom>
        </p:spPr>
      </p:pic>
      <p:pic>
        <p:nvPicPr>
          <p:cNvPr id="40" name="Image 3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3694" y="2247001"/>
            <a:ext cx="668039" cy="690123"/>
          </a:xfrm>
          <a:prstGeom prst="rect">
            <a:avLst/>
          </a:prstGeom>
        </p:spPr>
      </p:pic>
      <p:pic>
        <p:nvPicPr>
          <p:cNvPr id="41" name="Image 4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8703" y="2247002"/>
            <a:ext cx="668039" cy="690123"/>
          </a:xfrm>
          <a:prstGeom prst="rect">
            <a:avLst/>
          </a:prstGeom>
        </p:spPr>
      </p:pic>
      <p:sp>
        <p:nvSpPr>
          <p:cNvPr id="42" name="ZoneTexte 41"/>
          <p:cNvSpPr txBox="1"/>
          <p:nvPr/>
        </p:nvSpPr>
        <p:spPr>
          <a:xfrm>
            <a:off x="2580832" y="1002240"/>
            <a:ext cx="1023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&lt; 24h</a:t>
            </a:r>
            <a:endParaRPr lang="fr-FR" dirty="0"/>
          </a:p>
        </p:txBody>
      </p:sp>
      <p:sp>
        <p:nvSpPr>
          <p:cNvPr id="43" name="ZoneTexte 42"/>
          <p:cNvSpPr txBox="1"/>
          <p:nvPr/>
        </p:nvSpPr>
        <p:spPr>
          <a:xfrm>
            <a:off x="4931399" y="1061763"/>
            <a:ext cx="1023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&lt; 24h</a:t>
            </a:r>
            <a:endParaRPr lang="fr-FR" dirty="0"/>
          </a:p>
        </p:txBody>
      </p:sp>
      <p:sp>
        <p:nvSpPr>
          <p:cNvPr id="44" name="ZoneTexte 43"/>
          <p:cNvSpPr txBox="1"/>
          <p:nvPr/>
        </p:nvSpPr>
        <p:spPr>
          <a:xfrm>
            <a:off x="7349978" y="1065042"/>
            <a:ext cx="1023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&lt; 24h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49816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6</Words>
  <Application>Microsoft Office PowerPoint</Application>
  <PresentationFormat>Grand écran</PresentationFormat>
  <Paragraphs>3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Charlotte Barot</dc:creator>
  <cp:lastModifiedBy>Charlotte Barot</cp:lastModifiedBy>
  <cp:revision>2</cp:revision>
  <dcterms:created xsi:type="dcterms:W3CDTF">2019-10-28T14:19:28Z</dcterms:created>
  <dcterms:modified xsi:type="dcterms:W3CDTF">2019-10-28T14:32:48Z</dcterms:modified>
</cp:coreProperties>
</file>