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6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7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5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5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4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1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1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6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E653-2372-4F86-B92D-36C2BF3E0829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08C6-EC2D-4611-A230-8102E3B2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99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170966" y="1802675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66" y="799041"/>
            <a:ext cx="668039" cy="69012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34" y="799041"/>
            <a:ext cx="668039" cy="69012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01" y="797722"/>
            <a:ext cx="668039" cy="69012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39" y="794998"/>
            <a:ext cx="668039" cy="69012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24" y="5083548"/>
            <a:ext cx="629544" cy="62954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35" y="803874"/>
            <a:ext cx="668039" cy="69012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2" y="822012"/>
            <a:ext cx="668039" cy="69012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95" y="841230"/>
            <a:ext cx="668039" cy="690123"/>
          </a:xfrm>
          <a:prstGeom prst="rect">
            <a:avLst/>
          </a:prstGeom>
        </p:spPr>
      </p:pic>
      <p:cxnSp>
        <p:nvCxnSpPr>
          <p:cNvPr id="29" name="Connecteur droit 28"/>
          <p:cNvCxnSpPr/>
          <p:nvPr/>
        </p:nvCxnSpPr>
        <p:spPr>
          <a:xfrm>
            <a:off x="7165887" y="1508976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8149115" y="1535103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187706" y="1493998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014769" y="1500956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936748" y="1503427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100741" y="1477308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220685" y="1501478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ccolade ouvrante 38"/>
          <p:cNvSpPr/>
          <p:nvPr/>
        </p:nvSpPr>
        <p:spPr>
          <a:xfrm rot="16200000">
            <a:off x="4462356" y="385889"/>
            <a:ext cx="566057" cy="36053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69601" y="2471592"/>
            <a:ext cx="26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 := </a:t>
            </a:r>
            <a:r>
              <a:rPr lang="fr-FR" dirty="0" err="1" smtClean="0"/>
              <a:t>mean</a:t>
            </a:r>
            <a:r>
              <a:rPr lang="fr-FR" dirty="0"/>
              <a:t> </a:t>
            </a:r>
            <a:r>
              <a:rPr lang="fr-FR" dirty="0" smtClean="0"/>
              <a:t>of time </a:t>
            </a:r>
            <a:r>
              <a:rPr lang="fr-FR" dirty="0" err="1" smtClean="0"/>
              <a:t>spent</a:t>
            </a:r>
            <a:r>
              <a:rPr lang="fr-FR" dirty="0" smtClean="0"/>
              <a:t> on </a:t>
            </a:r>
            <a:r>
              <a:rPr lang="fr-FR" dirty="0" err="1" smtClean="0"/>
              <a:t>learning</a:t>
            </a:r>
            <a:r>
              <a:rPr lang="fr-FR" dirty="0" smtClean="0"/>
              <a:t> phase</a:t>
            </a:r>
            <a:endParaRPr lang="fr-FR" dirty="0"/>
          </a:p>
        </p:txBody>
      </p:sp>
      <p:cxnSp>
        <p:nvCxnSpPr>
          <p:cNvPr id="41" name="Connecteur droit 40"/>
          <p:cNvCxnSpPr/>
          <p:nvPr/>
        </p:nvCxnSpPr>
        <p:spPr>
          <a:xfrm>
            <a:off x="2056985" y="4256532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82" y="3564645"/>
            <a:ext cx="668039" cy="690123"/>
          </a:xfrm>
          <a:prstGeom prst="rect">
            <a:avLst/>
          </a:prstGeom>
        </p:spPr>
      </p:pic>
      <p:cxnSp>
        <p:nvCxnSpPr>
          <p:cNvPr id="44" name="Connecteur droit 43"/>
          <p:cNvCxnSpPr/>
          <p:nvPr/>
        </p:nvCxnSpPr>
        <p:spPr>
          <a:xfrm>
            <a:off x="2938356" y="4282657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0" y="3651390"/>
            <a:ext cx="727990" cy="765053"/>
          </a:xfrm>
          <a:prstGeom prst="rect">
            <a:avLst/>
          </a:prstGeom>
        </p:spPr>
      </p:pic>
      <p:cxnSp>
        <p:nvCxnSpPr>
          <p:cNvPr id="46" name="Connecteur droit 45"/>
          <p:cNvCxnSpPr/>
          <p:nvPr/>
        </p:nvCxnSpPr>
        <p:spPr>
          <a:xfrm>
            <a:off x="2938356" y="4269594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901441" y="4251793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39" y="3586989"/>
            <a:ext cx="1107204" cy="1107204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3901441" y="4273743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89" y="3564645"/>
            <a:ext cx="1777716" cy="111151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86" y="3446491"/>
            <a:ext cx="1318330" cy="12657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59" y="3497558"/>
            <a:ext cx="1615941" cy="1245688"/>
          </a:xfrm>
          <a:prstGeom prst="rect">
            <a:avLst/>
          </a:prstGeom>
        </p:spPr>
      </p:pic>
      <p:cxnSp>
        <p:nvCxnSpPr>
          <p:cNvPr id="52" name="Connecteur droit 51"/>
          <p:cNvCxnSpPr/>
          <p:nvPr/>
        </p:nvCxnSpPr>
        <p:spPr>
          <a:xfrm>
            <a:off x="5008645" y="4286806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7366549" y="4282657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197328" y="4282657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516" y="3446491"/>
            <a:ext cx="1437218" cy="1290127"/>
          </a:xfrm>
          <a:prstGeom prst="rect">
            <a:avLst/>
          </a:prstGeom>
        </p:spPr>
      </p:pic>
      <p:cxnSp>
        <p:nvCxnSpPr>
          <p:cNvPr id="55" name="Connecteur droit 54"/>
          <p:cNvCxnSpPr/>
          <p:nvPr/>
        </p:nvCxnSpPr>
        <p:spPr>
          <a:xfrm>
            <a:off x="1693479" y="4550229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8258125" y="4283854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738052" y="6078592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89" y="5195780"/>
            <a:ext cx="727990" cy="765053"/>
          </a:xfrm>
          <a:prstGeom prst="rect">
            <a:avLst/>
          </a:prstGeom>
        </p:spPr>
      </p:pic>
      <p:cxnSp>
        <p:nvCxnSpPr>
          <p:cNvPr id="62" name="Connecteur droit 61"/>
          <p:cNvCxnSpPr/>
          <p:nvPr/>
        </p:nvCxnSpPr>
        <p:spPr>
          <a:xfrm>
            <a:off x="8776284" y="5796337"/>
            <a:ext cx="4354" cy="293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4</cp:revision>
  <dcterms:created xsi:type="dcterms:W3CDTF">2019-10-28T17:59:03Z</dcterms:created>
  <dcterms:modified xsi:type="dcterms:W3CDTF">2019-10-28T18:08:58Z</dcterms:modified>
</cp:coreProperties>
</file>