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23902930" r:id="rId3"/>
    <p:sldId id="970472455" r:id="rId4"/>
    <p:sldId id="468509460" r:id="rId5"/>
    <p:sldId id="1410946072" r:id="rId6"/>
    <p:sldId id="1257059255" r:id="rId7"/>
    <p:sldId id="783038168" r:id="rId8"/>
    <p:sldId id="1765877460" r:id="rId9"/>
    <p:sldId id="1275640880" r:id="rId10"/>
    <p:sldId id="1722997301" r:id="rId11"/>
    <p:sldId id="1367685655" r:id="rId12"/>
    <p:sldId id="356016312" r:id="rId13"/>
    <p:sldId id="1765877461" r:id="rId14"/>
    <p:sldId id="96465681" r:id="rId15"/>
    <p:sldId id="751721117" r:id="rId16"/>
    <p:sldId id="1765877459" r:id="rId17"/>
    <p:sldId id="1765877464" r:id="rId18"/>
    <p:sldId id="330249992" r:id="rId19"/>
    <p:sldId id="1765877462" r:id="rId20"/>
    <p:sldId id="347901653" r:id="rId21"/>
    <p:sldId id="1765877463" r:id="rId2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onique" initials="V" lastIdx="1" clrIdx="0"/>
  <p:cmAuthor id="1" name="verodell06" initials="v" lastIdx="1" clrIdx="1">
    <p:extLst>
      <p:ext uri="{19B8F6BF-5375-455C-9EA6-DF929625EA0E}">
        <p15:presenceInfo xmlns:p15="http://schemas.microsoft.com/office/powerpoint/2012/main" userId="verodell06" providerId="None"/>
      </p:ext>
    </p:extLst>
  </p:cmAuthor>
  <p:cmAuthor id="2" name="véronique izard" initials="vi" lastIdx="1" clrIdx="2">
    <p:extLst>
      <p:ext uri="{19B8F6BF-5375-455C-9EA6-DF929625EA0E}">
        <p15:presenceInfo xmlns:p15="http://schemas.microsoft.com/office/powerpoint/2012/main" userId="bb9b03df4fae62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7F5"/>
    <a:srgbClr val="D99694"/>
    <a:srgbClr val="B9CDE5"/>
    <a:srgbClr val="2D592D"/>
    <a:srgbClr val="336633"/>
    <a:srgbClr val="219C0C"/>
    <a:srgbClr val="FF6666"/>
    <a:srgbClr val="CC0000"/>
    <a:srgbClr val="80CC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>
        <p:scale>
          <a:sx n="75" d="100"/>
          <a:sy n="75" d="100"/>
        </p:scale>
        <p:origin x="53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9E20-4AF5-446C-9ED3-C6D9151E0C6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E2DE-CEC2-41D4-B2CD-FCD89A54578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31640" y="2132856"/>
            <a:ext cx="565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Effets de nombre d’arguments: 1. performances objectives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4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3416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80577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22699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273408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10953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5736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20378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25020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073821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79121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2717568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11739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224183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09784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78241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270988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08899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226552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34737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08034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799127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273111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11535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226736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321321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080629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7875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270551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73449" y="542200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225051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331761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08981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78106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274045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08346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2266558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810543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109631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227481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273468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224249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33164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78588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7165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2251463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2257238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31009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2268959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34625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77945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73524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243792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338602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088071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789574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71156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225595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32650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781569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77250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328792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717974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2717517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32683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348162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2742142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227514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321449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81074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273046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340717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08243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7709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26989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09892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2277735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32085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80761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1005102" y="4361668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109537" y="4361668"/>
              <a:ext cx="0" cy="420769"/>
            </a:xfrm>
            <a:custGeom>
              <a:avLst/>
              <a:gdLst/>
              <a:ahLst/>
              <a:cxnLst/>
              <a:rect l="0" t="0" r="0" b="0"/>
              <a:pathLst>
                <a:path h="420769">
                  <a:moveTo>
                    <a:pt x="0" y="0"/>
                  </a:moveTo>
                  <a:lnTo>
                    <a:pt x="0" y="420769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1005102" y="4782438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237180" y="4314291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341615" y="4314291"/>
              <a:ext cx="0" cy="349137"/>
            </a:xfrm>
            <a:custGeom>
              <a:avLst/>
              <a:gdLst/>
              <a:ahLst/>
              <a:cxnLst/>
              <a:rect l="0" t="0" r="0" b="0"/>
              <a:pathLst>
                <a:path h="349137">
                  <a:moveTo>
                    <a:pt x="0" y="0"/>
                  </a:moveTo>
                  <a:lnTo>
                    <a:pt x="0" y="349137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237180" y="4663429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701335" y="4186880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805771" y="4186880"/>
              <a:ext cx="0" cy="265729"/>
            </a:xfrm>
            <a:custGeom>
              <a:avLst/>
              <a:gdLst/>
              <a:ahLst/>
              <a:cxnLst/>
              <a:rect l="0" t="0" r="0" b="0"/>
              <a:pathLst>
                <a:path h="265729">
                  <a:moveTo>
                    <a:pt x="0" y="0"/>
                  </a:moveTo>
                  <a:lnTo>
                    <a:pt x="0" y="265729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701335" y="4452610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2165491" y="3999680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2269926" y="3999680"/>
              <a:ext cx="0" cy="315122"/>
            </a:xfrm>
            <a:custGeom>
              <a:avLst/>
              <a:gdLst/>
              <a:ahLst/>
              <a:cxnLst/>
              <a:rect l="0" t="0" r="0" b="0"/>
              <a:pathLst>
                <a:path h="315122">
                  <a:moveTo>
                    <a:pt x="0" y="0"/>
                  </a:moveTo>
                  <a:lnTo>
                    <a:pt x="0" y="315122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2165491" y="4314803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2629647" y="3798856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2734082" y="3798856"/>
              <a:ext cx="0" cy="425277"/>
            </a:xfrm>
            <a:custGeom>
              <a:avLst/>
              <a:gdLst/>
              <a:ahLst/>
              <a:cxnLst/>
              <a:rect l="0" t="0" r="0" b="0"/>
              <a:pathLst>
                <a:path h="425277">
                  <a:moveTo>
                    <a:pt x="0" y="0"/>
                  </a:moveTo>
                  <a:lnTo>
                    <a:pt x="0" y="425277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2629647" y="4224134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09537" y="3996758"/>
              <a:ext cx="1624545" cy="578140"/>
            </a:xfrm>
            <a:custGeom>
              <a:avLst/>
              <a:gdLst/>
              <a:ahLst/>
              <a:cxnLst/>
              <a:rect l="0" t="0" r="0" b="0"/>
              <a:pathLst>
                <a:path w="1624545" h="578140">
                  <a:moveTo>
                    <a:pt x="0" y="578140"/>
                  </a:moveTo>
                  <a:lnTo>
                    <a:pt x="232077" y="492479"/>
                  </a:lnTo>
                  <a:lnTo>
                    <a:pt x="696233" y="321367"/>
                  </a:lnTo>
                  <a:lnTo>
                    <a:pt x="1160389" y="155463"/>
                  </a:lnTo>
                  <a:lnTo>
                    <a:pt x="16245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077935" y="45432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310013" y="4457636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774169" y="4286525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2238325" y="412062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2702481" y="3965157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rc116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2999777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2999777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2999777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2999777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34279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38921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43562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482042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2999777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2999777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2999777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2999777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31958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36600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412419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458835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316228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387168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482046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3163216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435074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3184859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389515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4812401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318164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432765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343535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3183100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3889932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480168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3173753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4344157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3410129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3200826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3881416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4820588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3197950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4327528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341159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319913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388194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482488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31949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4354174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3885067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3173112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4358764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482178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434911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339984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386388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480251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433772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4341333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342644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432918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343683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3860569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482898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435155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340588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316226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3858754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480928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434903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341571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389256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387071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3421524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48245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4821072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3395849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339358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482710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433183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342664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389470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481895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340954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31815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3892772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482732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3200759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435112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3417983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387473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l204"/>
            <p:cNvSpPr/>
            <p:nvPr/>
          </p:nvSpPr>
          <p:spPr>
            <a:xfrm>
              <a:off x="3091448" y="3983593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l205"/>
            <p:cNvSpPr/>
            <p:nvPr/>
          </p:nvSpPr>
          <p:spPr>
            <a:xfrm>
              <a:off x="3195883" y="3983593"/>
              <a:ext cx="0" cy="408353"/>
            </a:xfrm>
            <a:custGeom>
              <a:avLst/>
              <a:gdLst/>
              <a:ahLst/>
              <a:cxnLst/>
              <a:rect l="0" t="0" r="0" b="0"/>
              <a:pathLst>
                <a:path h="408353">
                  <a:moveTo>
                    <a:pt x="0" y="0"/>
                  </a:moveTo>
                  <a:lnTo>
                    <a:pt x="0" y="408353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l206"/>
            <p:cNvSpPr/>
            <p:nvPr/>
          </p:nvSpPr>
          <p:spPr>
            <a:xfrm>
              <a:off x="3091448" y="4391947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l207"/>
            <p:cNvSpPr/>
            <p:nvPr/>
          </p:nvSpPr>
          <p:spPr>
            <a:xfrm>
              <a:off x="3323526" y="4013859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l208"/>
            <p:cNvSpPr/>
            <p:nvPr/>
          </p:nvSpPr>
          <p:spPr>
            <a:xfrm>
              <a:off x="3427961" y="4013859"/>
              <a:ext cx="0" cy="336946"/>
            </a:xfrm>
            <a:custGeom>
              <a:avLst/>
              <a:gdLst/>
              <a:ahLst/>
              <a:cxnLst/>
              <a:rect l="0" t="0" r="0" b="0"/>
              <a:pathLst>
                <a:path h="336946">
                  <a:moveTo>
                    <a:pt x="0" y="0"/>
                  </a:moveTo>
                  <a:lnTo>
                    <a:pt x="0" y="336946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l209"/>
            <p:cNvSpPr/>
            <p:nvPr/>
          </p:nvSpPr>
          <p:spPr>
            <a:xfrm>
              <a:off x="3323526" y="4350805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l210"/>
            <p:cNvSpPr/>
            <p:nvPr/>
          </p:nvSpPr>
          <p:spPr>
            <a:xfrm>
              <a:off x="3787682" y="4045605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l211"/>
            <p:cNvSpPr/>
            <p:nvPr/>
          </p:nvSpPr>
          <p:spPr>
            <a:xfrm>
              <a:off x="3892117" y="4045605"/>
              <a:ext cx="0" cy="256931"/>
            </a:xfrm>
            <a:custGeom>
              <a:avLst/>
              <a:gdLst/>
              <a:ahLst/>
              <a:cxnLst/>
              <a:rect l="0" t="0" r="0" b="0"/>
              <a:pathLst>
                <a:path h="256931">
                  <a:moveTo>
                    <a:pt x="0" y="0"/>
                  </a:moveTo>
                  <a:lnTo>
                    <a:pt x="0" y="256931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l212"/>
            <p:cNvSpPr/>
            <p:nvPr/>
          </p:nvSpPr>
          <p:spPr>
            <a:xfrm>
              <a:off x="3787682" y="4302537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l213"/>
            <p:cNvSpPr/>
            <p:nvPr/>
          </p:nvSpPr>
          <p:spPr>
            <a:xfrm>
              <a:off x="4251838" y="4013341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l214"/>
            <p:cNvSpPr/>
            <p:nvPr/>
          </p:nvSpPr>
          <p:spPr>
            <a:xfrm>
              <a:off x="4356273" y="4013341"/>
              <a:ext cx="0" cy="312394"/>
            </a:xfrm>
            <a:custGeom>
              <a:avLst/>
              <a:gdLst/>
              <a:ahLst/>
              <a:cxnLst/>
              <a:rect l="0" t="0" r="0" b="0"/>
              <a:pathLst>
                <a:path h="312394">
                  <a:moveTo>
                    <a:pt x="0" y="0"/>
                  </a:moveTo>
                  <a:lnTo>
                    <a:pt x="0" y="312394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l215"/>
            <p:cNvSpPr/>
            <p:nvPr/>
          </p:nvSpPr>
          <p:spPr>
            <a:xfrm>
              <a:off x="4251838" y="4325736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l216"/>
            <p:cNvSpPr/>
            <p:nvPr/>
          </p:nvSpPr>
          <p:spPr>
            <a:xfrm>
              <a:off x="4715993" y="3942048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l217"/>
            <p:cNvSpPr/>
            <p:nvPr/>
          </p:nvSpPr>
          <p:spPr>
            <a:xfrm>
              <a:off x="4820428" y="3942048"/>
              <a:ext cx="0" cy="453631"/>
            </a:xfrm>
            <a:custGeom>
              <a:avLst/>
              <a:gdLst/>
              <a:ahLst/>
              <a:cxnLst/>
              <a:rect l="0" t="0" r="0" b="0"/>
              <a:pathLst>
                <a:path h="453631">
                  <a:moveTo>
                    <a:pt x="0" y="0"/>
                  </a:moveTo>
                  <a:lnTo>
                    <a:pt x="0" y="453631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l218"/>
            <p:cNvSpPr/>
            <p:nvPr/>
          </p:nvSpPr>
          <p:spPr>
            <a:xfrm>
              <a:off x="4715993" y="4395679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l219"/>
            <p:cNvSpPr/>
            <p:nvPr/>
          </p:nvSpPr>
          <p:spPr>
            <a:xfrm>
              <a:off x="3195883" y="4158713"/>
              <a:ext cx="1624545" cy="21458"/>
            </a:xfrm>
            <a:custGeom>
              <a:avLst/>
              <a:gdLst/>
              <a:ahLst/>
              <a:cxnLst/>
              <a:rect l="0" t="0" r="0" b="0"/>
              <a:pathLst>
                <a:path w="1624545" h="21458">
                  <a:moveTo>
                    <a:pt x="0" y="21458"/>
                  </a:moveTo>
                  <a:lnTo>
                    <a:pt x="232077" y="18382"/>
                  </a:lnTo>
                  <a:lnTo>
                    <a:pt x="696233" y="12240"/>
                  </a:lnTo>
                  <a:lnTo>
                    <a:pt x="1160389" y="6113"/>
                  </a:lnTo>
                  <a:lnTo>
                    <a:pt x="16245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3164282" y="414857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3396360" y="4145494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3860515" y="413935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4324671" y="4133224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4788827" y="412711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rc226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rc227"/>
            <p:cNvSpPr/>
            <p:nvPr/>
          </p:nvSpPr>
          <p:spPr>
            <a:xfrm>
              <a:off x="913431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tx228"/>
            <p:cNvSpPr/>
            <p:nvPr/>
          </p:nvSpPr>
          <p:spPr>
            <a:xfrm>
              <a:off x="1896134" y="2895849"/>
              <a:ext cx="5135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229" name="rc229"/>
            <p:cNvSpPr/>
            <p:nvPr/>
          </p:nvSpPr>
          <p:spPr>
            <a:xfrm>
              <a:off x="2999777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tx230"/>
            <p:cNvSpPr/>
            <p:nvPr/>
          </p:nvSpPr>
          <p:spPr>
            <a:xfrm>
              <a:off x="3975823" y="2897268"/>
              <a:ext cx="64665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110953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157369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203784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25020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tx235"/>
            <p:cNvSpPr/>
            <p:nvPr/>
          </p:nvSpPr>
          <p:spPr>
            <a:xfrm>
              <a:off x="106447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528635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1992791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456947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39" name="pl239"/>
            <p:cNvSpPr/>
            <p:nvPr/>
          </p:nvSpPr>
          <p:spPr>
            <a:xfrm>
              <a:off x="319588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36600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412419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458835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tx243"/>
            <p:cNvSpPr/>
            <p:nvPr/>
          </p:nvSpPr>
          <p:spPr>
            <a:xfrm>
              <a:off x="315082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3614981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07913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454329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l253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l254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l255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l256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tx257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259" name="rc259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tx260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rc264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rc267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rc270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l271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rc273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l274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tx276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51520" y="332656"/>
            <a:ext cx="4643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arguments sur </a:t>
            </a:r>
            <a:r>
              <a:rPr lang="fr-FR" dirty="0" err="1" smtClean="0"/>
              <a:t>metaperf</a:t>
            </a:r>
            <a:r>
              <a:rPr lang="fr-FR" dirty="0" smtClean="0"/>
              <a:t> questionnaire:</a:t>
            </a:r>
          </a:p>
          <a:p>
            <a:r>
              <a:rPr lang="fr-FR" dirty="0" smtClean="0"/>
              <a:t>Arguments *</a:t>
            </a:r>
          </a:p>
          <a:p>
            <a:r>
              <a:rPr lang="fr-FR" dirty="0" smtClean="0"/>
              <a:t>Surface **</a:t>
            </a:r>
          </a:p>
          <a:p>
            <a:r>
              <a:rPr lang="fr-FR" dirty="0" err="1" smtClean="0"/>
              <a:t>Arguments.surface</a:t>
            </a:r>
            <a:r>
              <a:rPr lang="fr-FR" dirty="0" smtClean="0"/>
              <a:t> **</a:t>
            </a:r>
            <a:endParaRPr lang="fr-FR" dirty="0"/>
          </a:p>
        </p:txBody>
      </p:sp>
      <p:sp>
        <p:nvSpPr>
          <p:cNvPr id="281" name="ZoneTexte 280"/>
          <p:cNvSpPr txBox="1"/>
          <p:nvPr/>
        </p:nvSpPr>
        <p:spPr>
          <a:xfrm>
            <a:off x="5762651" y="476672"/>
            <a:ext cx="149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condition:</a:t>
            </a:r>
          </a:p>
          <a:p>
            <a:r>
              <a:rPr lang="fr-FR" dirty="0" err="1" smtClean="0"/>
              <a:t>Sphere</a:t>
            </a:r>
            <a:r>
              <a:rPr lang="fr-FR" dirty="0" smtClean="0"/>
              <a:t> **</a:t>
            </a:r>
          </a:p>
          <a:p>
            <a:r>
              <a:rPr lang="fr-FR" dirty="0" smtClean="0"/>
              <a:t>Autres ns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885761" y="5419750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885761" y="4716195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885761" y="4012641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885761" y="330908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762778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2713474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366417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4614865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885761" y="577152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885761" y="5067972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885761" y="3660864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885761" y="2957309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28743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2238126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3188822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4139517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27738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31826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26424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288659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309364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306278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261675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25503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279139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30653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24945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233699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294565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29742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22945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23752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29308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26223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732549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731288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71897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78797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70643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709123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779677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71852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70905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75350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72146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739188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72668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77431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761522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767433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712137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77668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749954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78476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272460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266170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274683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2659992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73685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687453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274213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266815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273060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67169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268267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2674958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270635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67409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271058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738987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363774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3604204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367677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369008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360566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364116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367824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3692775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361503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367144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365780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361194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368936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366635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366285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3689299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t93"/>
            <p:cNvSpPr/>
            <p:nvPr/>
          </p:nvSpPr>
          <p:spPr>
            <a:xfrm>
              <a:off x="463507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t94"/>
            <p:cNvSpPr/>
            <p:nvPr/>
          </p:nvSpPr>
          <p:spPr>
            <a:xfrm>
              <a:off x="459764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t95"/>
            <p:cNvSpPr/>
            <p:nvPr/>
          </p:nvSpPr>
          <p:spPr>
            <a:xfrm>
              <a:off x="463955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t96"/>
            <p:cNvSpPr/>
            <p:nvPr/>
          </p:nvSpPr>
          <p:spPr>
            <a:xfrm>
              <a:off x="463588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t97"/>
            <p:cNvSpPr/>
            <p:nvPr/>
          </p:nvSpPr>
          <p:spPr>
            <a:xfrm>
              <a:off x="4632898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t98"/>
            <p:cNvSpPr/>
            <p:nvPr/>
          </p:nvSpPr>
          <p:spPr>
            <a:xfrm>
              <a:off x="462577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t99"/>
            <p:cNvSpPr/>
            <p:nvPr/>
          </p:nvSpPr>
          <p:spPr>
            <a:xfrm>
              <a:off x="463518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t100"/>
            <p:cNvSpPr/>
            <p:nvPr/>
          </p:nvSpPr>
          <p:spPr>
            <a:xfrm>
              <a:off x="459117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t101"/>
            <p:cNvSpPr/>
            <p:nvPr/>
          </p:nvSpPr>
          <p:spPr>
            <a:xfrm>
              <a:off x="463756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t102"/>
            <p:cNvSpPr/>
            <p:nvPr/>
          </p:nvSpPr>
          <p:spPr>
            <a:xfrm>
              <a:off x="458551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t103"/>
            <p:cNvSpPr/>
            <p:nvPr/>
          </p:nvSpPr>
          <p:spPr>
            <a:xfrm>
              <a:off x="4637314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t104"/>
            <p:cNvSpPr/>
            <p:nvPr/>
          </p:nvSpPr>
          <p:spPr>
            <a:xfrm>
              <a:off x="464808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t105"/>
            <p:cNvSpPr/>
            <p:nvPr/>
          </p:nvSpPr>
          <p:spPr>
            <a:xfrm>
              <a:off x="463783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t106"/>
            <p:cNvSpPr/>
            <p:nvPr/>
          </p:nvSpPr>
          <p:spPr>
            <a:xfrm>
              <a:off x="456553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t107"/>
            <p:cNvSpPr/>
            <p:nvPr/>
          </p:nvSpPr>
          <p:spPr>
            <a:xfrm>
              <a:off x="4643422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t108"/>
            <p:cNvSpPr/>
            <p:nvPr/>
          </p:nvSpPr>
          <p:spPr>
            <a:xfrm>
              <a:off x="459870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458864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464400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073524" y="4440852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287430" y="4440852"/>
              <a:ext cx="0" cy="909896"/>
            </a:xfrm>
            <a:custGeom>
              <a:avLst/>
              <a:gdLst/>
              <a:ahLst/>
              <a:cxnLst/>
              <a:rect l="0" t="0" r="0" b="0"/>
              <a:pathLst>
                <a:path h="909896">
                  <a:moveTo>
                    <a:pt x="0" y="0"/>
                  </a:moveTo>
                  <a:lnTo>
                    <a:pt x="0" y="909896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073524" y="5350748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548872" y="4297795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762778" y="4297795"/>
              <a:ext cx="0" cy="836262"/>
            </a:xfrm>
            <a:custGeom>
              <a:avLst/>
              <a:gdLst/>
              <a:ahLst/>
              <a:cxnLst/>
              <a:rect l="0" t="0" r="0" b="0"/>
              <a:pathLst>
                <a:path h="836262">
                  <a:moveTo>
                    <a:pt x="0" y="0"/>
                  </a:moveTo>
                  <a:lnTo>
                    <a:pt x="0" y="836262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548872" y="5134058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2499567" y="3914581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2713474" y="3914581"/>
              <a:ext cx="0" cy="706065"/>
            </a:xfrm>
            <a:custGeom>
              <a:avLst/>
              <a:gdLst/>
              <a:ahLst/>
              <a:cxnLst/>
              <a:rect l="0" t="0" r="0" b="0"/>
              <a:pathLst>
                <a:path h="706065">
                  <a:moveTo>
                    <a:pt x="0" y="0"/>
                  </a:moveTo>
                  <a:lnTo>
                    <a:pt x="0" y="706065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2499567" y="4620647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3450263" y="345184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3664170" y="3451844"/>
              <a:ext cx="0" cy="788823"/>
            </a:xfrm>
            <a:custGeom>
              <a:avLst/>
              <a:gdLst/>
              <a:ahLst/>
              <a:cxnLst/>
              <a:rect l="0" t="0" r="0" b="0"/>
              <a:pathLst>
                <a:path h="788823">
                  <a:moveTo>
                    <a:pt x="0" y="0"/>
                  </a:moveTo>
                  <a:lnTo>
                    <a:pt x="0" y="78882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3450263" y="4240667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4400959" y="3152288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4614865" y="3152288"/>
              <a:ext cx="0" cy="833475"/>
            </a:xfrm>
            <a:custGeom>
              <a:avLst/>
              <a:gdLst/>
              <a:ahLst/>
              <a:cxnLst/>
              <a:rect l="0" t="0" r="0" b="0"/>
              <a:pathLst>
                <a:path h="833475">
                  <a:moveTo>
                    <a:pt x="0" y="0"/>
                  </a:moveTo>
                  <a:lnTo>
                    <a:pt x="0" y="833475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4400959" y="398576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87430" y="3440054"/>
              <a:ext cx="3327435" cy="1531580"/>
            </a:xfrm>
            <a:custGeom>
              <a:avLst/>
              <a:gdLst/>
              <a:ahLst/>
              <a:cxnLst/>
              <a:rect l="0" t="0" r="0" b="0"/>
              <a:pathLst>
                <a:path w="3327435" h="1531580">
                  <a:moveTo>
                    <a:pt x="0" y="1531580"/>
                  </a:moveTo>
                  <a:lnTo>
                    <a:pt x="475347" y="1312702"/>
                  </a:lnTo>
                  <a:lnTo>
                    <a:pt x="1426043" y="821022"/>
                  </a:lnTo>
                  <a:lnTo>
                    <a:pt x="2376739" y="353469"/>
                  </a:lnTo>
                  <a:lnTo>
                    <a:pt x="332743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1255829" y="49400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1731177" y="4721155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2681873" y="4229475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3632568" y="3761922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4583264" y="3408452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rc132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tx133"/>
            <p:cNvSpPr/>
            <p:nvPr/>
          </p:nvSpPr>
          <p:spPr>
            <a:xfrm>
              <a:off x="507901" y="5712058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07901" y="5008503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901" y="43049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07901" y="3601395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07901" y="289784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850967" y="57715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l139"/>
            <p:cNvSpPr/>
            <p:nvPr/>
          </p:nvSpPr>
          <p:spPr>
            <a:xfrm>
              <a:off x="850967" y="5067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l140"/>
            <p:cNvSpPr/>
            <p:nvPr/>
          </p:nvSpPr>
          <p:spPr>
            <a:xfrm>
              <a:off x="850967" y="4364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l141"/>
            <p:cNvSpPr/>
            <p:nvPr/>
          </p:nvSpPr>
          <p:spPr>
            <a:xfrm>
              <a:off x="850967" y="3660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850967" y="29573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l143"/>
            <p:cNvSpPr/>
            <p:nvPr/>
          </p:nvSpPr>
          <p:spPr>
            <a:xfrm>
              <a:off x="1287430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l144"/>
            <p:cNvSpPr/>
            <p:nvPr/>
          </p:nvSpPr>
          <p:spPr>
            <a:xfrm>
              <a:off x="2238126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3188822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l146"/>
            <p:cNvSpPr/>
            <p:nvPr/>
          </p:nvSpPr>
          <p:spPr>
            <a:xfrm>
              <a:off x="4139517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tx147"/>
            <p:cNvSpPr/>
            <p:nvPr/>
          </p:nvSpPr>
          <p:spPr>
            <a:xfrm>
              <a:off x="1242373" y="597156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193068" y="5973218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143764" y="597382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094460" y="597165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758043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124339" y="4266359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5155712" y="3568626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tx154"/>
            <p:cNvSpPr/>
            <p:nvPr/>
          </p:nvSpPr>
          <p:spPr>
            <a:xfrm>
              <a:off x="5225301" y="3607691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5225301" y="398572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l156"/>
            <p:cNvSpPr/>
            <p:nvPr/>
          </p:nvSpPr>
          <p:spPr>
            <a:xfrm>
              <a:off x="5247247" y="409621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5303428" y="406461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rc158"/>
            <p:cNvSpPr/>
            <p:nvPr/>
          </p:nvSpPr>
          <p:spPr>
            <a:xfrm>
              <a:off x="5225301" y="420670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5247247" y="43171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5303428" y="428559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rc161"/>
            <p:cNvSpPr/>
            <p:nvPr/>
          </p:nvSpPr>
          <p:spPr>
            <a:xfrm>
              <a:off x="5225301" y="442768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l162"/>
            <p:cNvSpPr/>
            <p:nvPr/>
          </p:nvSpPr>
          <p:spPr>
            <a:xfrm>
              <a:off x="5247247" y="453817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5303428" y="4506570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rc164"/>
            <p:cNvSpPr/>
            <p:nvPr/>
          </p:nvSpPr>
          <p:spPr>
            <a:xfrm>
              <a:off x="5225301" y="464866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l165"/>
            <p:cNvSpPr/>
            <p:nvPr/>
          </p:nvSpPr>
          <p:spPr>
            <a:xfrm>
              <a:off x="5247247" y="475915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5303428" y="4727550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rc167"/>
            <p:cNvSpPr/>
            <p:nvPr/>
          </p:nvSpPr>
          <p:spPr>
            <a:xfrm>
              <a:off x="5225301" y="486964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l168"/>
            <p:cNvSpPr/>
            <p:nvPr/>
          </p:nvSpPr>
          <p:spPr>
            <a:xfrm>
              <a:off x="5247247" y="49801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5303428" y="4948530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tx170"/>
            <p:cNvSpPr/>
            <p:nvPr/>
          </p:nvSpPr>
          <p:spPr>
            <a:xfrm>
              <a:off x="5571283" y="401125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571283" y="4235831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5571283" y="445321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571283" y="4676551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571283" y="4899144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611560" y="404664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arguments sur insight:</a:t>
            </a:r>
          </a:p>
          <a:p>
            <a:r>
              <a:rPr lang="fr-FR" dirty="0" smtClean="0"/>
              <a:t>Arguments **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95736" y="350100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885761" y="5419750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885761" y="4716195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885761" y="4012641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885761" y="330908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885761" y="577152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885761" y="5067972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885761" y="3660864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885761" y="2957309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1229992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1803711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2377429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2951148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3524866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4098585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4672303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t22"/>
            <p:cNvSpPr/>
            <p:nvPr/>
          </p:nvSpPr>
          <p:spPr>
            <a:xfrm>
              <a:off x="1221732" y="4350433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806896" y="4350433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2378073" y="4350433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213438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818353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2313866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2951628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3499895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4064232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4648063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268994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808544" y="3646878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2382752" y="3295101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2902854" y="3084035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3501766" y="336545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190236" y="4209722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754525" y="3646878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2375836" y="3365457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209795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761529" y="3646878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2318895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2985907" y="3787589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3487178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4107883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4714847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262358" y="4069011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762165" y="3787589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2399366" y="336545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2962355" y="3224746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3538888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212126" y="5194698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210206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818852" y="3787589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2316561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249125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767102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327714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2928517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3506066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4064270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4605133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60033" y="3224746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815836" y="3224746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394567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933201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3454584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220425" y="43504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216153" y="3084035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831823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2392437" y="3084035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229228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752066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347820" y="3928300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2971674" y="3646878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3498123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4102554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4662963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202155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795434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2346201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2981538" y="3646878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3558896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208818" y="43504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69076" y="3646878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797104" y="3506167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2349728" y="3646878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248217" y="3928300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754734" y="3928300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2315939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2897879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3472913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t93"/>
            <p:cNvSpPr/>
            <p:nvPr/>
          </p:nvSpPr>
          <p:spPr>
            <a:xfrm>
              <a:off x="4064758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t94"/>
            <p:cNvSpPr/>
            <p:nvPr/>
          </p:nvSpPr>
          <p:spPr>
            <a:xfrm>
              <a:off x="4650807" y="3928300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t95"/>
            <p:cNvSpPr/>
            <p:nvPr/>
          </p:nvSpPr>
          <p:spPr>
            <a:xfrm>
              <a:off x="1185841" y="3998655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t96"/>
            <p:cNvSpPr/>
            <p:nvPr/>
          </p:nvSpPr>
          <p:spPr>
            <a:xfrm>
              <a:off x="1768777" y="3998655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t97"/>
            <p:cNvSpPr/>
            <p:nvPr/>
          </p:nvSpPr>
          <p:spPr>
            <a:xfrm>
              <a:off x="2350355" y="5757541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t98"/>
            <p:cNvSpPr/>
            <p:nvPr/>
          </p:nvSpPr>
          <p:spPr>
            <a:xfrm>
              <a:off x="2926764" y="4420788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t99"/>
            <p:cNvSpPr/>
            <p:nvPr/>
          </p:nvSpPr>
          <p:spPr>
            <a:xfrm>
              <a:off x="3539479" y="3154390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t100"/>
            <p:cNvSpPr/>
            <p:nvPr/>
          </p:nvSpPr>
          <p:spPr>
            <a:xfrm>
              <a:off x="1214949" y="3787589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t101"/>
            <p:cNvSpPr/>
            <p:nvPr/>
          </p:nvSpPr>
          <p:spPr>
            <a:xfrm>
              <a:off x="1815870" y="4209722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t102"/>
            <p:cNvSpPr/>
            <p:nvPr/>
          </p:nvSpPr>
          <p:spPr>
            <a:xfrm>
              <a:off x="2390394" y="3506167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t103"/>
            <p:cNvSpPr/>
            <p:nvPr/>
          </p:nvSpPr>
          <p:spPr>
            <a:xfrm>
              <a:off x="1217025" y="3084035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t104"/>
            <p:cNvSpPr/>
            <p:nvPr/>
          </p:nvSpPr>
          <p:spPr>
            <a:xfrm>
              <a:off x="1745224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t105"/>
            <p:cNvSpPr/>
            <p:nvPr/>
          </p:nvSpPr>
          <p:spPr>
            <a:xfrm>
              <a:off x="2407332" y="336545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t106"/>
            <p:cNvSpPr/>
            <p:nvPr/>
          </p:nvSpPr>
          <p:spPr>
            <a:xfrm>
              <a:off x="2899260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t107"/>
            <p:cNvSpPr/>
            <p:nvPr/>
          </p:nvSpPr>
          <p:spPr>
            <a:xfrm>
              <a:off x="3463463" y="3787589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t108"/>
            <p:cNvSpPr/>
            <p:nvPr/>
          </p:nvSpPr>
          <p:spPr>
            <a:xfrm>
              <a:off x="1181598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765973" y="4069011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2324110" y="4350433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2938668" y="5757541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3503565" y="5757541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4057514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t114"/>
            <p:cNvSpPr/>
            <p:nvPr/>
          </p:nvSpPr>
          <p:spPr>
            <a:xfrm>
              <a:off x="4704933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t115"/>
            <p:cNvSpPr/>
            <p:nvPr/>
          </p:nvSpPr>
          <p:spPr>
            <a:xfrm>
              <a:off x="1165671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t116"/>
            <p:cNvSpPr/>
            <p:nvPr/>
          </p:nvSpPr>
          <p:spPr>
            <a:xfrm>
              <a:off x="1802420" y="336545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t117"/>
            <p:cNvSpPr/>
            <p:nvPr/>
          </p:nvSpPr>
          <p:spPr>
            <a:xfrm>
              <a:off x="2325350" y="336545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t118"/>
            <p:cNvSpPr/>
            <p:nvPr/>
          </p:nvSpPr>
          <p:spPr>
            <a:xfrm>
              <a:off x="2989194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t119"/>
            <p:cNvSpPr/>
            <p:nvPr/>
          </p:nvSpPr>
          <p:spPr>
            <a:xfrm>
              <a:off x="3519007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t120"/>
            <p:cNvSpPr/>
            <p:nvPr/>
          </p:nvSpPr>
          <p:spPr>
            <a:xfrm>
              <a:off x="1191156" y="378758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t121"/>
            <p:cNvSpPr/>
            <p:nvPr/>
          </p:nvSpPr>
          <p:spPr>
            <a:xfrm>
              <a:off x="1263893" y="3928300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t122"/>
            <p:cNvSpPr/>
            <p:nvPr/>
          </p:nvSpPr>
          <p:spPr>
            <a:xfrm>
              <a:off x="1769893" y="4209722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t123"/>
            <p:cNvSpPr/>
            <p:nvPr/>
          </p:nvSpPr>
          <p:spPr>
            <a:xfrm>
              <a:off x="2336698" y="3928300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t124"/>
            <p:cNvSpPr/>
            <p:nvPr/>
          </p:nvSpPr>
          <p:spPr>
            <a:xfrm>
              <a:off x="1188367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t125"/>
            <p:cNvSpPr/>
            <p:nvPr/>
          </p:nvSpPr>
          <p:spPr>
            <a:xfrm>
              <a:off x="1806136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t126"/>
            <p:cNvSpPr/>
            <p:nvPr/>
          </p:nvSpPr>
          <p:spPr>
            <a:xfrm>
              <a:off x="2384751" y="3646878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2881118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3556424" y="3928300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4077781" y="449114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4621820" y="3646878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1198457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t132"/>
            <p:cNvSpPr/>
            <p:nvPr/>
          </p:nvSpPr>
          <p:spPr>
            <a:xfrm>
              <a:off x="1817522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2320990" y="5757541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2988385" y="5757541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3475304" y="5757541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250941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1822567" y="505398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2384010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2929831" y="3928300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3516372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1182544" y="350616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1240439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1756391" y="3084035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2370119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2915601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3504830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1181382" y="4209722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1163805" y="5053987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1832265" y="5757541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331101" y="5757541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1160020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1811452" y="3928300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2415741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949390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3513787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4055568" y="3646878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4679899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1213143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1827906" y="3224746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2360167" y="3646878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2923655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3520997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1204508" y="378758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223863" y="3506167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777734" y="3154390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2345277" y="3154390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263031" y="505398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832856" y="5757541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2310128" y="5757541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2969120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3495678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4106534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4616473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196559" y="4350433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794121" y="3646878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2386183" y="505398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2894731" y="4913276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3542969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234455" y="378758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239712" y="3506167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810096" y="4069011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2318854" y="3787589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219558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737643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2318263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253196" y="406901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222733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776790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2324864" y="3928300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2918099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3461175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4089027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4713103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232747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745367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2390540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2939032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3488368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4121206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4652232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254507" y="294332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179297" y="50539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161812" y="336545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1770798" y="336545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2353733" y="3646878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2982351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3505768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4028267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4607937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1200838" y="3787589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1799687" y="4069011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2399105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2920495" y="3646878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3535937" y="3506167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1233965" y="350616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1172377" y="3084035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1735460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2359572" y="4350433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1174280" y="3646878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1776690" y="336545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2411272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2994465" y="3787589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3513223" y="4069011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4068362" y="3787589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4611514" y="3787589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1181462" y="294332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1172951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1780242" y="3084035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2311838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1213132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1823494" y="350616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t232"/>
            <p:cNvSpPr/>
            <p:nvPr/>
          </p:nvSpPr>
          <p:spPr>
            <a:xfrm>
              <a:off x="2395116" y="308403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t233"/>
            <p:cNvSpPr/>
            <p:nvPr/>
          </p:nvSpPr>
          <p:spPr>
            <a:xfrm>
              <a:off x="2880168" y="3224746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t234"/>
            <p:cNvSpPr/>
            <p:nvPr/>
          </p:nvSpPr>
          <p:spPr>
            <a:xfrm>
              <a:off x="3539641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t235"/>
            <p:cNvSpPr/>
            <p:nvPr/>
          </p:nvSpPr>
          <p:spPr>
            <a:xfrm>
              <a:off x="4028276" y="2943324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t236"/>
            <p:cNvSpPr/>
            <p:nvPr/>
          </p:nvSpPr>
          <p:spPr>
            <a:xfrm>
              <a:off x="4710809" y="3365457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t237"/>
            <p:cNvSpPr/>
            <p:nvPr/>
          </p:nvSpPr>
          <p:spPr>
            <a:xfrm>
              <a:off x="1185993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t238"/>
            <p:cNvSpPr/>
            <p:nvPr/>
          </p:nvSpPr>
          <p:spPr>
            <a:xfrm>
              <a:off x="1736527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t239"/>
            <p:cNvSpPr/>
            <p:nvPr/>
          </p:nvSpPr>
          <p:spPr>
            <a:xfrm>
              <a:off x="2387135" y="3224746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t240"/>
            <p:cNvSpPr/>
            <p:nvPr/>
          </p:nvSpPr>
          <p:spPr>
            <a:xfrm>
              <a:off x="2961221" y="2943324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t241"/>
            <p:cNvSpPr/>
            <p:nvPr/>
          </p:nvSpPr>
          <p:spPr>
            <a:xfrm>
              <a:off x="3491003" y="3928300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t242"/>
            <p:cNvSpPr/>
            <p:nvPr/>
          </p:nvSpPr>
          <p:spPr>
            <a:xfrm>
              <a:off x="1230693" y="294332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t243"/>
            <p:cNvSpPr/>
            <p:nvPr/>
          </p:nvSpPr>
          <p:spPr>
            <a:xfrm>
              <a:off x="1257110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t244"/>
            <p:cNvSpPr/>
            <p:nvPr/>
          </p:nvSpPr>
          <p:spPr>
            <a:xfrm>
              <a:off x="1835243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2404811" y="2943324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1115249" y="3385981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1229992" y="3385981"/>
              <a:ext cx="0" cy="345181"/>
            </a:xfrm>
            <a:custGeom>
              <a:avLst/>
              <a:gdLst/>
              <a:ahLst/>
              <a:cxnLst/>
              <a:rect l="0" t="0" r="0" b="0"/>
              <a:pathLst>
                <a:path h="345181">
                  <a:moveTo>
                    <a:pt x="0" y="0"/>
                  </a:moveTo>
                  <a:lnTo>
                    <a:pt x="0" y="34518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1115249" y="3731163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1688967" y="3467738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1803711" y="3467738"/>
              <a:ext cx="0" cy="371226"/>
            </a:xfrm>
            <a:custGeom>
              <a:avLst/>
              <a:gdLst/>
              <a:ahLst/>
              <a:cxnLst/>
              <a:rect l="0" t="0" r="0" b="0"/>
              <a:pathLst>
                <a:path h="371226">
                  <a:moveTo>
                    <a:pt x="0" y="0"/>
                  </a:moveTo>
                  <a:lnTo>
                    <a:pt x="0" y="3712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l251"/>
            <p:cNvSpPr/>
            <p:nvPr/>
          </p:nvSpPr>
          <p:spPr>
            <a:xfrm>
              <a:off x="1688967" y="3838964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l252"/>
            <p:cNvSpPr/>
            <p:nvPr/>
          </p:nvSpPr>
          <p:spPr>
            <a:xfrm>
              <a:off x="2262686" y="3548144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l253"/>
            <p:cNvSpPr/>
            <p:nvPr/>
          </p:nvSpPr>
          <p:spPr>
            <a:xfrm>
              <a:off x="2377429" y="3548144"/>
              <a:ext cx="0" cy="371226"/>
            </a:xfrm>
            <a:custGeom>
              <a:avLst/>
              <a:gdLst/>
              <a:ahLst/>
              <a:cxnLst/>
              <a:rect l="0" t="0" r="0" b="0"/>
              <a:pathLst>
                <a:path h="371226">
                  <a:moveTo>
                    <a:pt x="0" y="0"/>
                  </a:moveTo>
                  <a:lnTo>
                    <a:pt x="0" y="3712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l254"/>
            <p:cNvSpPr/>
            <p:nvPr/>
          </p:nvSpPr>
          <p:spPr>
            <a:xfrm>
              <a:off x="2262686" y="3919370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l255"/>
            <p:cNvSpPr/>
            <p:nvPr/>
          </p:nvSpPr>
          <p:spPr>
            <a:xfrm>
              <a:off x="2836404" y="3407476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l256"/>
            <p:cNvSpPr/>
            <p:nvPr/>
          </p:nvSpPr>
          <p:spPr>
            <a:xfrm>
              <a:off x="2951148" y="3407476"/>
              <a:ext cx="0" cy="420020"/>
            </a:xfrm>
            <a:custGeom>
              <a:avLst/>
              <a:gdLst/>
              <a:ahLst/>
              <a:cxnLst/>
              <a:rect l="0" t="0" r="0" b="0"/>
              <a:pathLst>
                <a:path h="420020">
                  <a:moveTo>
                    <a:pt x="0" y="0"/>
                  </a:moveTo>
                  <a:lnTo>
                    <a:pt x="0" y="4200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l257"/>
            <p:cNvSpPr/>
            <p:nvPr/>
          </p:nvSpPr>
          <p:spPr>
            <a:xfrm>
              <a:off x="2836404" y="3827496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l258"/>
            <p:cNvSpPr/>
            <p:nvPr/>
          </p:nvSpPr>
          <p:spPr>
            <a:xfrm>
              <a:off x="3410123" y="3301943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l259"/>
            <p:cNvSpPr/>
            <p:nvPr/>
          </p:nvSpPr>
          <p:spPr>
            <a:xfrm>
              <a:off x="3524866" y="3301943"/>
              <a:ext cx="0" cy="420020"/>
            </a:xfrm>
            <a:custGeom>
              <a:avLst/>
              <a:gdLst/>
              <a:ahLst/>
              <a:cxnLst/>
              <a:rect l="0" t="0" r="0" b="0"/>
              <a:pathLst>
                <a:path h="420020">
                  <a:moveTo>
                    <a:pt x="0" y="0"/>
                  </a:moveTo>
                  <a:lnTo>
                    <a:pt x="0" y="4200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l260"/>
            <p:cNvSpPr/>
            <p:nvPr/>
          </p:nvSpPr>
          <p:spPr>
            <a:xfrm>
              <a:off x="3410123" y="3721963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3983841" y="3057816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4098585" y="3057816"/>
              <a:ext cx="0" cy="533147"/>
            </a:xfrm>
            <a:custGeom>
              <a:avLst/>
              <a:gdLst/>
              <a:ahLst/>
              <a:cxnLst/>
              <a:rect l="0" t="0" r="0" b="0"/>
              <a:pathLst>
                <a:path h="533147">
                  <a:moveTo>
                    <a:pt x="0" y="0"/>
                  </a:moveTo>
                  <a:lnTo>
                    <a:pt x="0" y="53314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l263"/>
            <p:cNvSpPr/>
            <p:nvPr/>
          </p:nvSpPr>
          <p:spPr>
            <a:xfrm>
              <a:off x="3983841" y="3590964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4557560" y="3138223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4672303" y="3138223"/>
              <a:ext cx="0" cy="533147"/>
            </a:xfrm>
            <a:custGeom>
              <a:avLst/>
              <a:gdLst/>
              <a:ahLst/>
              <a:cxnLst/>
              <a:rect l="0" t="0" r="0" b="0"/>
              <a:pathLst>
                <a:path h="533147">
                  <a:moveTo>
                    <a:pt x="0" y="0"/>
                  </a:moveTo>
                  <a:lnTo>
                    <a:pt x="0" y="53314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4557560" y="3671370"/>
              <a:ext cx="229487" cy="0"/>
            </a:xfrm>
            <a:custGeom>
              <a:avLst/>
              <a:gdLst/>
              <a:ahLst/>
              <a:cxnLst/>
              <a:rect l="0" t="0" r="0" b="0"/>
              <a:pathLst>
                <a:path w="229487">
                  <a:moveTo>
                    <a:pt x="0" y="0"/>
                  </a:moveTo>
                  <a:lnTo>
                    <a:pt x="22948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1229992" y="3324390"/>
              <a:ext cx="3442310" cy="409367"/>
            </a:xfrm>
            <a:custGeom>
              <a:avLst/>
              <a:gdLst/>
              <a:ahLst/>
              <a:cxnLst/>
              <a:rect l="0" t="0" r="0" b="0"/>
              <a:pathLst>
                <a:path w="3442310" h="409367">
                  <a:moveTo>
                    <a:pt x="0" y="234181"/>
                  </a:moveTo>
                  <a:lnTo>
                    <a:pt x="573718" y="328960"/>
                  </a:lnTo>
                  <a:lnTo>
                    <a:pt x="1147436" y="409367"/>
                  </a:lnTo>
                  <a:lnTo>
                    <a:pt x="1721155" y="293096"/>
                  </a:lnTo>
                  <a:lnTo>
                    <a:pt x="2294873" y="187563"/>
                  </a:lnTo>
                  <a:lnTo>
                    <a:pt x="2868592" y="0"/>
                  </a:lnTo>
                  <a:lnTo>
                    <a:pt x="3442310" y="804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1198391" y="3526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1772110" y="36217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2345828" y="3702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2919547" y="35858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3493265" y="34803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4066983" y="329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4640702" y="3373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rc27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tx276"/>
            <p:cNvSpPr/>
            <p:nvPr/>
          </p:nvSpPr>
          <p:spPr>
            <a:xfrm>
              <a:off x="598016" y="5712058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598016" y="5008503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598016" y="43049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598016" y="3603044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507901" y="289784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850967" y="57715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l282"/>
            <p:cNvSpPr/>
            <p:nvPr/>
          </p:nvSpPr>
          <p:spPr>
            <a:xfrm>
              <a:off x="850967" y="5067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l283"/>
            <p:cNvSpPr/>
            <p:nvPr/>
          </p:nvSpPr>
          <p:spPr>
            <a:xfrm>
              <a:off x="850967" y="4364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l284"/>
            <p:cNvSpPr/>
            <p:nvPr/>
          </p:nvSpPr>
          <p:spPr>
            <a:xfrm>
              <a:off x="850967" y="3660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l285"/>
            <p:cNvSpPr/>
            <p:nvPr/>
          </p:nvSpPr>
          <p:spPr>
            <a:xfrm>
              <a:off x="850967" y="29573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l286"/>
            <p:cNvSpPr/>
            <p:nvPr/>
          </p:nvSpPr>
          <p:spPr>
            <a:xfrm>
              <a:off x="1229992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l287"/>
            <p:cNvSpPr/>
            <p:nvPr/>
          </p:nvSpPr>
          <p:spPr>
            <a:xfrm>
              <a:off x="1803711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l288"/>
            <p:cNvSpPr/>
            <p:nvPr/>
          </p:nvSpPr>
          <p:spPr>
            <a:xfrm>
              <a:off x="2377429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l289"/>
            <p:cNvSpPr/>
            <p:nvPr/>
          </p:nvSpPr>
          <p:spPr>
            <a:xfrm>
              <a:off x="2951148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l290"/>
            <p:cNvSpPr/>
            <p:nvPr/>
          </p:nvSpPr>
          <p:spPr>
            <a:xfrm>
              <a:off x="3524866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l291"/>
            <p:cNvSpPr/>
            <p:nvPr/>
          </p:nvSpPr>
          <p:spPr>
            <a:xfrm>
              <a:off x="4098585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l292"/>
            <p:cNvSpPr/>
            <p:nvPr/>
          </p:nvSpPr>
          <p:spPr>
            <a:xfrm>
              <a:off x="4672303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tx293"/>
            <p:cNvSpPr/>
            <p:nvPr/>
          </p:nvSpPr>
          <p:spPr>
            <a:xfrm>
              <a:off x="1057358" y="5972437"/>
              <a:ext cx="345268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Pos1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1631076" y="5971569"/>
              <a:ext cx="34526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Pos2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2204795" y="5971569"/>
              <a:ext cx="34526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Pos3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2778513" y="5972697"/>
              <a:ext cx="345268" cy="1145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Pos4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3352232" y="5973218"/>
              <a:ext cx="345268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Pos5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3925950" y="5971656"/>
              <a:ext cx="345268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Pos6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4499669" y="5973218"/>
              <a:ext cx="345268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Pos7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2580789" y="6139311"/>
              <a:ext cx="740717" cy="157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variable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-23726" y="4309221"/>
              <a:ext cx="822312" cy="110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emmean</a:t>
              </a:r>
            </a:p>
          </p:txBody>
        </p:sp>
        <p:sp>
          <p:nvSpPr>
            <p:cNvPr id="302" name="rc302"/>
            <p:cNvSpPr/>
            <p:nvPr/>
          </p:nvSpPr>
          <p:spPr>
            <a:xfrm>
              <a:off x="5155712" y="3679116"/>
              <a:ext cx="1404098" cy="13706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tx303"/>
            <p:cNvSpPr/>
            <p:nvPr/>
          </p:nvSpPr>
          <p:spPr>
            <a:xfrm>
              <a:off x="5225301" y="3718181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304" name="rc304"/>
            <p:cNvSpPr/>
            <p:nvPr/>
          </p:nvSpPr>
          <p:spPr>
            <a:xfrm>
              <a:off x="5225301" y="409621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5321044" y="419271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rc306"/>
            <p:cNvSpPr/>
            <p:nvPr/>
          </p:nvSpPr>
          <p:spPr>
            <a:xfrm>
              <a:off x="5225301" y="431719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5321044" y="4413695"/>
              <a:ext cx="27970" cy="27970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rc308"/>
            <p:cNvSpPr/>
            <p:nvPr/>
          </p:nvSpPr>
          <p:spPr>
            <a:xfrm>
              <a:off x="5225301" y="453817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5321044" y="4634675"/>
              <a:ext cx="27970" cy="2797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rc310"/>
            <p:cNvSpPr/>
            <p:nvPr/>
          </p:nvSpPr>
          <p:spPr>
            <a:xfrm>
              <a:off x="5225301" y="475915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5321044" y="4855655"/>
              <a:ext cx="27970" cy="27970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tx312"/>
            <p:cNvSpPr/>
            <p:nvPr/>
          </p:nvSpPr>
          <p:spPr>
            <a:xfrm>
              <a:off x="5571283" y="4125341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5571283" y="434272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5571283" y="4566061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5571283" y="4788654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9512" y="260648"/>
            <a:ext cx="4509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position sur jugement des arguments:</a:t>
            </a:r>
          </a:p>
          <a:p>
            <a:r>
              <a:rPr lang="fr-FR" dirty="0" smtClean="0"/>
              <a:t>Position *</a:t>
            </a:r>
          </a:p>
          <a:p>
            <a:r>
              <a:rPr lang="fr-FR" dirty="0" smtClean="0"/>
              <a:t>Score ns</a:t>
            </a:r>
          </a:p>
          <a:p>
            <a:r>
              <a:rPr lang="fr-FR" dirty="0" err="1" smtClean="0"/>
              <a:t>Position.score</a:t>
            </a:r>
            <a:r>
              <a:rPr lang="fr-FR" dirty="0" smtClean="0"/>
              <a:t> ns</a:t>
            </a:r>
            <a:endParaRPr lang="fr-FR" dirty="0"/>
          </a:p>
        </p:txBody>
      </p:sp>
      <p:sp>
        <p:nvSpPr>
          <p:cNvPr id="316" name="ZoneTexte 315"/>
          <p:cNvSpPr txBox="1"/>
          <p:nvPr/>
        </p:nvSpPr>
        <p:spPr>
          <a:xfrm>
            <a:off x="4944713" y="214481"/>
            <a:ext cx="3803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Effet de chaque position:</a:t>
            </a:r>
          </a:p>
          <a:p>
            <a:r>
              <a:rPr lang="fr-FR" dirty="0" smtClean="0"/>
              <a:t>Pos1 ns</a:t>
            </a:r>
          </a:p>
          <a:p>
            <a:r>
              <a:rPr lang="fr-FR" dirty="0" smtClean="0"/>
              <a:t>Pos2 ns</a:t>
            </a:r>
          </a:p>
          <a:p>
            <a:r>
              <a:rPr lang="fr-FR" dirty="0" smtClean="0"/>
              <a:t>Pos3 *</a:t>
            </a:r>
          </a:p>
          <a:p>
            <a:r>
              <a:rPr lang="fr-FR" dirty="0" smtClean="0"/>
              <a:t>Pos4 ns</a:t>
            </a:r>
          </a:p>
          <a:p>
            <a:r>
              <a:rPr lang="fr-FR" dirty="0" smtClean="0"/>
              <a:t>Pos5 ns</a:t>
            </a:r>
          </a:p>
          <a:p>
            <a:r>
              <a:rPr lang="fr-FR" dirty="0" smtClean="0"/>
              <a:t>Pos6 ns</a:t>
            </a:r>
          </a:p>
          <a:p>
            <a:r>
              <a:rPr lang="fr-FR" dirty="0" smtClean="0"/>
              <a:t>Pos7 ns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908720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Relation entre performance et mesures subjectives: l’introspection mesure-t-elle vraiment le degré d’apprentissage?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02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187624" y="2276872"/>
            <a:ext cx="7198831" cy="4105046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 dirty="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94613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07758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20904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91343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10118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1433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2747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t21"/>
            <p:cNvSpPr/>
            <p:nvPr/>
          </p:nvSpPr>
          <p:spPr>
            <a:xfrm>
              <a:off x="113431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t22"/>
            <p:cNvSpPr/>
            <p:nvPr/>
          </p:nvSpPr>
          <p:spPr>
            <a:xfrm>
              <a:off x="125971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22403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96282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2603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93613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1997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12761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1331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06732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937428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936352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1969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0694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99449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93341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19561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99505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06666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96220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19944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06054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6205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26105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22171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06686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00363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12715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9380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19025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2648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20025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12736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13004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1919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2571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16138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19131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26172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26380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2634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19634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9787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19976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25774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26653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9519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19918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057580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25773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13494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26623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12647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26330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9397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0683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25615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8889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19992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2603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1890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26309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26721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19140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9289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19871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09184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23389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2627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26191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l91"/>
            <p:cNvSpPr/>
            <p:nvPr/>
          </p:nvSpPr>
          <p:spPr>
            <a:xfrm>
              <a:off x="931342" y="329687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l92"/>
            <p:cNvSpPr/>
            <p:nvPr/>
          </p:nvSpPr>
          <p:spPr>
            <a:xfrm>
              <a:off x="946131" y="3296873"/>
              <a:ext cx="0" cy="540637"/>
            </a:xfrm>
            <a:custGeom>
              <a:avLst/>
              <a:gdLst/>
              <a:ahLst/>
              <a:cxnLst/>
              <a:rect l="0" t="0" r="0" b="0"/>
              <a:pathLst>
                <a:path h="540637">
                  <a:moveTo>
                    <a:pt x="0" y="0"/>
                  </a:moveTo>
                  <a:lnTo>
                    <a:pt x="0" y="5406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31342" y="383751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964206" y="32958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78995" y="3295803"/>
              <a:ext cx="0" cy="424377"/>
            </a:xfrm>
            <a:custGeom>
              <a:avLst/>
              <a:gdLst/>
              <a:ahLst/>
              <a:cxnLst/>
              <a:rect l="0" t="0" r="0" b="0"/>
              <a:pathLst>
                <a:path h="424377">
                  <a:moveTo>
                    <a:pt x="0" y="0"/>
                  </a:moveTo>
                  <a:lnTo>
                    <a:pt x="0" y="4243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964206" y="37201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997071" y="329370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011860" y="3293700"/>
              <a:ext cx="0" cy="328725"/>
            </a:xfrm>
            <a:custGeom>
              <a:avLst/>
              <a:gdLst/>
              <a:ahLst/>
              <a:cxnLst/>
              <a:rect l="0" t="0" r="0" b="0"/>
              <a:pathLst>
                <a:path h="328725">
                  <a:moveTo>
                    <a:pt x="0" y="0"/>
                  </a:moveTo>
                  <a:lnTo>
                    <a:pt x="0" y="32872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997071" y="36224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062799" y="328432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077588" y="3284328"/>
              <a:ext cx="0" cy="198528"/>
            </a:xfrm>
            <a:custGeom>
              <a:avLst/>
              <a:gdLst/>
              <a:ahLst/>
              <a:cxnLst/>
              <a:rect l="0" t="0" r="0" b="0"/>
              <a:pathLst>
                <a:path h="198528">
                  <a:moveTo>
                    <a:pt x="0" y="0"/>
                  </a:moveTo>
                  <a:lnTo>
                    <a:pt x="0" y="1985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062799" y="348285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095664" y="327584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110453" y="3275847"/>
              <a:ext cx="0" cy="162477"/>
            </a:xfrm>
            <a:custGeom>
              <a:avLst/>
              <a:gdLst/>
              <a:ahLst/>
              <a:cxnLst/>
              <a:rect l="0" t="0" r="0" b="0"/>
              <a:pathLst>
                <a:path h="162477">
                  <a:moveTo>
                    <a:pt x="0" y="0"/>
                  </a:moveTo>
                  <a:lnTo>
                    <a:pt x="0" y="1624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095664" y="34383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128528" y="326463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143317" y="3264631"/>
              <a:ext cx="0" cy="143292"/>
            </a:xfrm>
            <a:custGeom>
              <a:avLst/>
              <a:gdLst/>
              <a:ahLst/>
              <a:cxnLst/>
              <a:rect l="0" t="0" r="0" b="0"/>
              <a:pathLst>
                <a:path h="143292">
                  <a:moveTo>
                    <a:pt x="0" y="0"/>
                  </a:moveTo>
                  <a:lnTo>
                    <a:pt x="0" y="1432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28528" y="340792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l109"/>
            <p:cNvSpPr/>
            <p:nvPr/>
          </p:nvSpPr>
          <p:spPr>
            <a:xfrm>
              <a:off x="1161392" y="325169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l110"/>
            <p:cNvSpPr/>
            <p:nvPr/>
          </p:nvSpPr>
          <p:spPr>
            <a:xfrm>
              <a:off x="1176181" y="3251695"/>
              <a:ext cx="0" cy="136891"/>
            </a:xfrm>
            <a:custGeom>
              <a:avLst/>
              <a:gdLst/>
              <a:ahLst/>
              <a:cxnLst/>
              <a:rect l="0" t="0" r="0" b="0"/>
              <a:pathLst>
                <a:path h="136891">
                  <a:moveTo>
                    <a:pt x="0" y="0"/>
                  </a:moveTo>
                  <a:lnTo>
                    <a:pt x="0" y="1368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161392" y="33885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194257" y="323863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209046" y="3238633"/>
              <a:ext cx="0" cy="138271"/>
            </a:xfrm>
            <a:custGeom>
              <a:avLst/>
              <a:gdLst/>
              <a:ahLst/>
              <a:cxnLst/>
              <a:rect l="0" t="0" r="0" b="0"/>
              <a:pathLst>
                <a:path h="138271">
                  <a:moveTo>
                    <a:pt x="0" y="0"/>
                  </a:moveTo>
                  <a:lnTo>
                    <a:pt x="0" y="1382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194257" y="337690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227121" y="322671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241910" y="3226715"/>
              <a:ext cx="0" cy="143355"/>
            </a:xfrm>
            <a:custGeom>
              <a:avLst/>
              <a:gdLst/>
              <a:ahLst/>
              <a:cxnLst/>
              <a:rect l="0" t="0" r="0" b="0"/>
              <a:pathLst>
                <a:path h="143355">
                  <a:moveTo>
                    <a:pt x="0" y="0"/>
                  </a:moveTo>
                  <a:lnTo>
                    <a:pt x="0" y="1433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227121" y="337007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259985" y="321653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274774" y="3216536"/>
              <a:ext cx="0" cy="149683"/>
            </a:xfrm>
            <a:custGeom>
              <a:avLst/>
              <a:gdLst/>
              <a:ahLst/>
              <a:cxnLst/>
              <a:rect l="0" t="0" r="0" b="0"/>
              <a:pathLst>
                <a:path h="149683">
                  <a:moveTo>
                    <a:pt x="0" y="0"/>
                  </a:moveTo>
                  <a:lnTo>
                    <a:pt x="0" y="14968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259985" y="336621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946131" y="3263860"/>
              <a:ext cx="328643" cy="208157"/>
            </a:xfrm>
            <a:custGeom>
              <a:avLst/>
              <a:gdLst/>
              <a:ahLst/>
              <a:cxnLst/>
              <a:rect l="0" t="0" r="0" b="0"/>
              <a:pathLst>
                <a:path w="328643" h="208157">
                  <a:moveTo>
                    <a:pt x="0" y="208157"/>
                  </a:moveTo>
                  <a:lnTo>
                    <a:pt x="32864" y="175447"/>
                  </a:lnTo>
                  <a:lnTo>
                    <a:pt x="65728" y="146018"/>
                  </a:lnTo>
                  <a:lnTo>
                    <a:pt x="131457" y="96008"/>
                  </a:lnTo>
                  <a:lnTo>
                    <a:pt x="164321" y="74935"/>
                  </a:lnTo>
                  <a:lnTo>
                    <a:pt x="197186" y="56171"/>
                  </a:lnTo>
                  <a:lnTo>
                    <a:pt x="230050" y="39495"/>
                  </a:lnTo>
                  <a:lnTo>
                    <a:pt x="262914" y="24700"/>
                  </a:lnTo>
                  <a:lnTo>
                    <a:pt x="295779" y="11594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t122"/>
            <p:cNvSpPr/>
            <p:nvPr/>
          </p:nvSpPr>
          <p:spPr>
            <a:xfrm>
              <a:off x="914530" y="3440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t123"/>
            <p:cNvSpPr/>
            <p:nvPr/>
          </p:nvSpPr>
          <p:spPr>
            <a:xfrm>
              <a:off x="947394" y="34077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t124"/>
            <p:cNvSpPr/>
            <p:nvPr/>
          </p:nvSpPr>
          <p:spPr>
            <a:xfrm>
              <a:off x="980258" y="33782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t125"/>
            <p:cNvSpPr/>
            <p:nvPr/>
          </p:nvSpPr>
          <p:spPr>
            <a:xfrm>
              <a:off x="1045987" y="3328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t126"/>
            <p:cNvSpPr/>
            <p:nvPr/>
          </p:nvSpPr>
          <p:spPr>
            <a:xfrm>
              <a:off x="1078851" y="3307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1111716" y="3288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1144580" y="327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1177444" y="3256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1210309" y="32438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1243173" y="32322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rc133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rc134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l135"/>
            <p:cNvSpPr/>
            <p:nvPr/>
          </p:nvSpPr>
          <p:spPr>
            <a:xfrm>
              <a:off x="137706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l136"/>
            <p:cNvSpPr/>
            <p:nvPr/>
          </p:nvSpPr>
          <p:spPr>
            <a:xfrm>
              <a:off x="137706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l137"/>
            <p:cNvSpPr/>
            <p:nvPr/>
          </p:nvSpPr>
          <p:spPr>
            <a:xfrm>
              <a:off x="137706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l138"/>
            <p:cNvSpPr/>
            <p:nvPr/>
          </p:nvSpPr>
          <p:spPr>
            <a:xfrm>
              <a:off x="137706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l139"/>
            <p:cNvSpPr/>
            <p:nvPr/>
          </p:nvSpPr>
          <p:spPr>
            <a:xfrm>
              <a:off x="140976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l140"/>
            <p:cNvSpPr/>
            <p:nvPr/>
          </p:nvSpPr>
          <p:spPr>
            <a:xfrm>
              <a:off x="15412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l141"/>
            <p:cNvSpPr/>
            <p:nvPr/>
          </p:nvSpPr>
          <p:spPr>
            <a:xfrm>
              <a:off x="16726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137706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l143"/>
            <p:cNvSpPr/>
            <p:nvPr/>
          </p:nvSpPr>
          <p:spPr>
            <a:xfrm>
              <a:off x="137706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l144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137706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l146"/>
            <p:cNvSpPr/>
            <p:nvPr/>
          </p:nvSpPr>
          <p:spPr>
            <a:xfrm>
              <a:off x="137706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l147"/>
            <p:cNvSpPr/>
            <p:nvPr/>
          </p:nvSpPr>
          <p:spPr>
            <a:xfrm>
              <a:off x="14754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160694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l149"/>
            <p:cNvSpPr/>
            <p:nvPr/>
          </p:nvSpPr>
          <p:spPr>
            <a:xfrm>
              <a:off x="17384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15866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172386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168778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142792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172829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140162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165332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15881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159830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153048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140172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139444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16530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15315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46204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39307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165977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4648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53097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14223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16560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152902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152860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172391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69425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52757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146508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159319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139529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6562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72443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65969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15971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59326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65985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171820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62194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66235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72108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172495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172949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165742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166321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165277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72745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72071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165810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165628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153227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17183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159230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72066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59778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73054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16604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15230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171799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166033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16624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17245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165459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17228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172131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165997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13956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165408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156026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168608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172408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172206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l220"/>
            <p:cNvSpPr/>
            <p:nvPr/>
          </p:nvSpPr>
          <p:spPr>
            <a:xfrm>
              <a:off x="1394974" y="32243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l221"/>
            <p:cNvSpPr/>
            <p:nvPr/>
          </p:nvSpPr>
          <p:spPr>
            <a:xfrm>
              <a:off x="1409763" y="3224316"/>
              <a:ext cx="0" cy="361496"/>
            </a:xfrm>
            <a:custGeom>
              <a:avLst/>
              <a:gdLst/>
              <a:ahLst/>
              <a:cxnLst/>
              <a:rect l="0" t="0" r="0" b="0"/>
              <a:pathLst>
                <a:path h="361496">
                  <a:moveTo>
                    <a:pt x="0" y="0"/>
                  </a:moveTo>
                  <a:lnTo>
                    <a:pt x="0" y="36149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l222"/>
            <p:cNvSpPr/>
            <p:nvPr/>
          </p:nvSpPr>
          <p:spPr>
            <a:xfrm>
              <a:off x="1394974" y="35858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l223"/>
            <p:cNvSpPr/>
            <p:nvPr/>
          </p:nvSpPr>
          <p:spPr>
            <a:xfrm>
              <a:off x="1427839" y="32321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l224"/>
            <p:cNvSpPr/>
            <p:nvPr/>
          </p:nvSpPr>
          <p:spPr>
            <a:xfrm>
              <a:off x="1442628" y="3232125"/>
              <a:ext cx="0" cy="315380"/>
            </a:xfrm>
            <a:custGeom>
              <a:avLst/>
              <a:gdLst/>
              <a:ahLst/>
              <a:cxnLst/>
              <a:rect l="0" t="0" r="0" b="0"/>
              <a:pathLst>
                <a:path h="315380">
                  <a:moveTo>
                    <a:pt x="0" y="0"/>
                  </a:moveTo>
                  <a:lnTo>
                    <a:pt x="0" y="31538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1427839" y="35475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l226"/>
            <p:cNvSpPr/>
            <p:nvPr/>
          </p:nvSpPr>
          <p:spPr>
            <a:xfrm>
              <a:off x="1460703" y="324093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l227"/>
            <p:cNvSpPr/>
            <p:nvPr/>
          </p:nvSpPr>
          <p:spPr>
            <a:xfrm>
              <a:off x="1475492" y="3240937"/>
              <a:ext cx="0" cy="272779"/>
            </a:xfrm>
            <a:custGeom>
              <a:avLst/>
              <a:gdLst/>
              <a:ahLst/>
              <a:cxnLst/>
              <a:rect l="0" t="0" r="0" b="0"/>
              <a:pathLst>
                <a:path h="272779">
                  <a:moveTo>
                    <a:pt x="0" y="0"/>
                  </a:moveTo>
                  <a:lnTo>
                    <a:pt x="0" y="2727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l228"/>
            <p:cNvSpPr/>
            <p:nvPr/>
          </p:nvSpPr>
          <p:spPr>
            <a:xfrm>
              <a:off x="1460703" y="351371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l229"/>
            <p:cNvSpPr/>
            <p:nvPr/>
          </p:nvSpPr>
          <p:spPr>
            <a:xfrm>
              <a:off x="1526432" y="32608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l230"/>
            <p:cNvSpPr/>
            <p:nvPr/>
          </p:nvSpPr>
          <p:spPr>
            <a:xfrm>
              <a:off x="1541221" y="3260820"/>
              <a:ext cx="0" cy="200002"/>
            </a:xfrm>
            <a:custGeom>
              <a:avLst/>
              <a:gdLst/>
              <a:ahLst/>
              <a:cxnLst/>
              <a:rect l="0" t="0" r="0" b="0"/>
              <a:pathLst>
                <a:path h="200002">
                  <a:moveTo>
                    <a:pt x="0" y="0"/>
                  </a:moveTo>
                  <a:lnTo>
                    <a:pt x="0" y="2000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l231"/>
            <p:cNvSpPr/>
            <p:nvPr/>
          </p:nvSpPr>
          <p:spPr>
            <a:xfrm>
              <a:off x="1526432" y="34608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1559296" y="32706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1574085" y="3270666"/>
              <a:ext cx="0" cy="172542"/>
            </a:xfrm>
            <a:custGeom>
              <a:avLst/>
              <a:gdLst/>
              <a:ahLst/>
              <a:cxnLst/>
              <a:rect l="0" t="0" r="0" b="0"/>
              <a:pathLst>
                <a:path h="172542">
                  <a:moveTo>
                    <a:pt x="0" y="0"/>
                  </a:moveTo>
                  <a:lnTo>
                    <a:pt x="0" y="1725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1559296" y="344320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1592161" y="327866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1606949" y="3278669"/>
              <a:ext cx="0" cy="154845"/>
            </a:xfrm>
            <a:custGeom>
              <a:avLst/>
              <a:gdLst/>
              <a:ahLst/>
              <a:cxnLst/>
              <a:rect l="0" t="0" r="0" b="0"/>
              <a:pathLst>
                <a:path h="154845">
                  <a:moveTo>
                    <a:pt x="0" y="0"/>
                  </a:moveTo>
                  <a:lnTo>
                    <a:pt x="0" y="1548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1592161" y="343351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1625025" y="32829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1639814" y="3282951"/>
              <a:ext cx="0" cy="150910"/>
            </a:xfrm>
            <a:custGeom>
              <a:avLst/>
              <a:gdLst/>
              <a:ahLst/>
              <a:cxnLst/>
              <a:rect l="0" t="0" r="0" b="0"/>
              <a:pathLst>
                <a:path h="150910">
                  <a:moveTo>
                    <a:pt x="0" y="0"/>
                  </a:moveTo>
                  <a:lnTo>
                    <a:pt x="0" y="1509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1625025" y="34338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1657889" y="32824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1672678" y="3282480"/>
              <a:ext cx="0" cy="163096"/>
            </a:xfrm>
            <a:custGeom>
              <a:avLst/>
              <a:gdLst/>
              <a:ahLst/>
              <a:cxnLst/>
              <a:rect l="0" t="0" r="0" b="0"/>
              <a:pathLst>
                <a:path h="163096">
                  <a:moveTo>
                    <a:pt x="0" y="0"/>
                  </a:moveTo>
                  <a:lnTo>
                    <a:pt x="0" y="16309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1657889" y="344557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1690754" y="327797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l245"/>
            <p:cNvSpPr/>
            <p:nvPr/>
          </p:nvSpPr>
          <p:spPr>
            <a:xfrm>
              <a:off x="1705542" y="3277970"/>
              <a:ext cx="0" cy="190312"/>
            </a:xfrm>
            <a:custGeom>
              <a:avLst/>
              <a:gdLst/>
              <a:ahLst/>
              <a:cxnLst/>
              <a:rect l="0" t="0" r="0" b="0"/>
              <a:pathLst>
                <a:path h="190312">
                  <a:moveTo>
                    <a:pt x="0" y="0"/>
                  </a:moveTo>
                  <a:lnTo>
                    <a:pt x="0" y="1903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1690754" y="346828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1723618" y="327104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1738407" y="3271040"/>
              <a:ext cx="0" cy="229682"/>
            </a:xfrm>
            <a:custGeom>
              <a:avLst/>
              <a:gdLst/>
              <a:ahLst/>
              <a:cxnLst/>
              <a:rect l="0" t="0" r="0" b="0"/>
              <a:pathLst>
                <a:path h="229682">
                  <a:moveTo>
                    <a:pt x="0" y="0"/>
                  </a:moveTo>
                  <a:lnTo>
                    <a:pt x="0" y="2296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1723618" y="350072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1409763" y="3320204"/>
              <a:ext cx="328643" cy="33452"/>
            </a:xfrm>
            <a:custGeom>
              <a:avLst/>
              <a:gdLst/>
              <a:ahLst/>
              <a:cxnLst/>
              <a:rect l="0" t="0" r="0" b="0"/>
              <a:pathLst>
                <a:path w="328643" h="33452">
                  <a:moveTo>
                    <a:pt x="0" y="0"/>
                  </a:moveTo>
                  <a:lnTo>
                    <a:pt x="32864" y="3053"/>
                  </a:lnTo>
                  <a:lnTo>
                    <a:pt x="65728" y="6168"/>
                  </a:lnTo>
                  <a:lnTo>
                    <a:pt x="131457" y="12589"/>
                  </a:lnTo>
                  <a:lnTo>
                    <a:pt x="164321" y="15896"/>
                  </a:lnTo>
                  <a:lnTo>
                    <a:pt x="197186" y="19270"/>
                  </a:lnTo>
                  <a:lnTo>
                    <a:pt x="230050" y="22712"/>
                  </a:lnTo>
                  <a:lnTo>
                    <a:pt x="262914" y="26222"/>
                  </a:lnTo>
                  <a:lnTo>
                    <a:pt x="295779" y="29801"/>
                  </a:lnTo>
                  <a:lnTo>
                    <a:pt x="328643" y="3345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1378162" y="3288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1411026" y="32916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1443891" y="3294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1509620" y="33011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1542484" y="33045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1575348" y="33078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1608213" y="3311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1641077" y="33148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1673941" y="3318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1706806" y="3322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rc262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rc263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184069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184069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184069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184069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187339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l269"/>
            <p:cNvSpPr/>
            <p:nvPr/>
          </p:nvSpPr>
          <p:spPr>
            <a:xfrm>
              <a:off x="200485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l270"/>
            <p:cNvSpPr/>
            <p:nvPr/>
          </p:nvSpPr>
          <p:spPr>
            <a:xfrm>
              <a:off x="21363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l271"/>
            <p:cNvSpPr/>
            <p:nvPr/>
          </p:nvSpPr>
          <p:spPr>
            <a:xfrm>
              <a:off x="184069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l272"/>
            <p:cNvSpPr/>
            <p:nvPr/>
          </p:nvSpPr>
          <p:spPr>
            <a:xfrm>
              <a:off x="184069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l273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l274"/>
            <p:cNvSpPr/>
            <p:nvPr/>
          </p:nvSpPr>
          <p:spPr>
            <a:xfrm>
              <a:off x="184069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l275"/>
            <p:cNvSpPr/>
            <p:nvPr/>
          </p:nvSpPr>
          <p:spPr>
            <a:xfrm>
              <a:off x="184069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l276"/>
            <p:cNvSpPr/>
            <p:nvPr/>
          </p:nvSpPr>
          <p:spPr>
            <a:xfrm>
              <a:off x="193912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l277"/>
            <p:cNvSpPr/>
            <p:nvPr/>
          </p:nvSpPr>
          <p:spPr>
            <a:xfrm>
              <a:off x="207058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l278"/>
            <p:cNvSpPr/>
            <p:nvPr/>
          </p:nvSpPr>
          <p:spPr>
            <a:xfrm>
              <a:off x="22020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205908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218951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215389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189145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2192203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185303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21237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2052192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2053461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199285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186327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186168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212669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199648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192909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186250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212613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192194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199712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188739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2115831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1994877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1996312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219414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215008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1988139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192016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205820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186450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211834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2191861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212187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2061960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20544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21201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218790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209058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212592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2187706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2192204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219215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2118139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21210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211655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t323"/>
            <p:cNvSpPr/>
            <p:nvPr/>
          </p:nvSpPr>
          <p:spPr>
            <a:xfrm>
              <a:off x="219248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t324"/>
            <p:cNvSpPr/>
            <p:nvPr/>
          </p:nvSpPr>
          <p:spPr>
            <a:xfrm>
              <a:off x="218350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t325"/>
            <p:cNvSpPr/>
            <p:nvPr/>
          </p:nvSpPr>
          <p:spPr>
            <a:xfrm>
              <a:off x="212451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t326"/>
            <p:cNvSpPr/>
            <p:nvPr/>
          </p:nvSpPr>
          <p:spPr>
            <a:xfrm>
              <a:off x="2123954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t327"/>
            <p:cNvSpPr/>
            <p:nvPr/>
          </p:nvSpPr>
          <p:spPr>
            <a:xfrm>
              <a:off x="1987655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t328"/>
            <p:cNvSpPr/>
            <p:nvPr/>
          </p:nvSpPr>
          <p:spPr>
            <a:xfrm>
              <a:off x="219126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t329"/>
            <p:cNvSpPr/>
            <p:nvPr/>
          </p:nvSpPr>
          <p:spPr>
            <a:xfrm>
              <a:off x="205171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2183261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206124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218673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212022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198635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218456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t336"/>
            <p:cNvSpPr/>
            <p:nvPr/>
          </p:nvSpPr>
          <p:spPr>
            <a:xfrm>
              <a:off x="21171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pt337"/>
            <p:cNvSpPr/>
            <p:nvPr/>
          </p:nvSpPr>
          <p:spPr>
            <a:xfrm>
              <a:off x="211751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pt338"/>
            <p:cNvSpPr/>
            <p:nvPr/>
          </p:nvSpPr>
          <p:spPr>
            <a:xfrm>
              <a:off x="219359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t339"/>
            <p:cNvSpPr/>
            <p:nvPr/>
          </p:nvSpPr>
          <p:spPr>
            <a:xfrm>
              <a:off x="2128034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t340"/>
            <p:cNvSpPr/>
            <p:nvPr/>
          </p:nvSpPr>
          <p:spPr>
            <a:xfrm>
              <a:off x="219353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t341"/>
            <p:cNvSpPr/>
            <p:nvPr/>
          </p:nvSpPr>
          <p:spPr>
            <a:xfrm>
              <a:off x="218462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t342"/>
            <p:cNvSpPr/>
            <p:nvPr/>
          </p:nvSpPr>
          <p:spPr>
            <a:xfrm>
              <a:off x="211591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t343"/>
            <p:cNvSpPr/>
            <p:nvPr/>
          </p:nvSpPr>
          <p:spPr>
            <a:xfrm>
              <a:off x="185955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t344"/>
            <p:cNvSpPr/>
            <p:nvPr/>
          </p:nvSpPr>
          <p:spPr>
            <a:xfrm>
              <a:off x="21170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t345"/>
            <p:cNvSpPr/>
            <p:nvPr/>
          </p:nvSpPr>
          <p:spPr>
            <a:xfrm>
              <a:off x="20228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t346"/>
            <p:cNvSpPr/>
            <p:nvPr/>
          </p:nvSpPr>
          <p:spPr>
            <a:xfrm>
              <a:off x="215841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t347"/>
            <p:cNvSpPr/>
            <p:nvPr/>
          </p:nvSpPr>
          <p:spPr>
            <a:xfrm>
              <a:off x="219004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t348"/>
            <p:cNvSpPr/>
            <p:nvPr/>
          </p:nvSpPr>
          <p:spPr>
            <a:xfrm>
              <a:off x="219310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l349"/>
            <p:cNvSpPr/>
            <p:nvPr/>
          </p:nvSpPr>
          <p:spPr>
            <a:xfrm>
              <a:off x="1858607" y="500494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l350"/>
            <p:cNvSpPr/>
            <p:nvPr/>
          </p:nvSpPr>
          <p:spPr>
            <a:xfrm>
              <a:off x="1873396" y="5004941"/>
              <a:ext cx="0" cy="525581"/>
            </a:xfrm>
            <a:custGeom>
              <a:avLst/>
              <a:gdLst/>
              <a:ahLst/>
              <a:cxnLst/>
              <a:rect l="0" t="0" r="0" b="0"/>
              <a:pathLst>
                <a:path h="525581">
                  <a:moveTo>
                    <a:pt x="0" y="0"/>
                  </a:moveTo>
                  <a:lnTo>
                    <a:pt x="0" y="52558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l351"/>
            <p:cNvSpPr/>
            <p:nvPr/>
          </p:nvSpPr>
          <p:spPr>
            <a:xfrm>
              <a:off x="1858607" y="55305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l352"/>
            <p:cNvSpPr/>
            <p:nvPr/>
          </p:nvSpPr>
          <p:spPr>
            <a:xfrm>
              <a:off x="1891471" y="49143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l353"/>
            <p:cNvSpPr/>
            <p:nvPr/>
          </p:nvSpPr>
          <p:spPr>
            <a:xfrm>
              <a:off x="1906260" y="4914325"/>
              <a:ext cx="0" cy="535177"/>
            </a:xfrm>
            <a:custGeom>
              <a:avLst/>
              <a:gdLst/>
              <a:ahLst/>
              <a:cxnLst/>
              <a:rect l="0" t="0" r="0" b="0"/>
              <a:pathLst>
                <a:path h="535177">
                  <a:moveTo>
                    <a:pt x="0" y="0"/>
                  </a:moveTo>
                  <a:lnTo>
                    <a:pt x="0" y="5351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l354"/>
            <p:cNvSpPr/>
            <p:nvPr/>
          </p:nvSpPr>
          <p:spPr>
            <a:xfrm>
              <a:off x="1891471" y="54495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l355"/>
            <p:cNvSpPr/>
            <p:nvPr/>
          </p:nvSpPr>
          <p:spPr>
            <a:xfrm>
              <a:off x="1924336" y="48165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l356"/>
            <p:cNvSpPr/>
            <p:nvPr/>
          </p:nvSpPr>
          <p:spPr>
            <a:xfrm>
              <a:off x="1939125" y="4816563"/>
              <a:ext cx="0" cy="529266"/>
            </a:xfrm>
            <a:custGeom>
              <a:avLst/>
              <a:gdLst/>
              <a:ahLst/>
              <a:cxnLst/>
              <a:rect l="0" t="0" r="0" b="0"/>
              <a:pathLst>
                <a:path h="529266">
                  <a:moveTo>
                    <a:pt x="0" y="0"/>
                  </a:moveTo>
                  <a:lnTo>
                    <a:pt x="0" y="5292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l357"/>
            <p:cNvSpPr/>
            <p:nvPr/>
          </p:nvSpPr>
          <p:spPr>
            <a:xfrm>
              <a:off x="1924336" y="53458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l358"/>
            <p:cNvSpPr/>
            <p:nvPr/>
          </p:nvSpPr>
          <p:spPr>
            <a:xfrm>
              <a:off x="1990064" y="45977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l359"/>
            <p:cNvSpPr/>
            <p:nvPr/>
          </p:nvSpPr>
          <p:spPr>
            <a:xfrm>
              <a:off x="2004853" y="4597749"/>
              <a:ext cx="0" cy="468737"/>
            </a:xfrm>
            <a:custGeom>
              <a:avLst/>
              <a:gdLst/>
              <a:ahLst/>
              <a:cxnLst/>
              <a:rect l="0" t="0" r="0" b="0"/>
              <a:pathLst>
                <a:path h="468737">
                  <a:moveTo>
                    <a:pt x="0" y="0"/>
                  </a:moveTo>
                  <a:lnTo>
                    <a:pt x="0" y="4687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l360"/>
            <p:cNvSpPr/>
            <p:nvPr/>
          </p:nvSpPr>
          <p:spPr>
            <a:xfrm>
              <a:off x="1990064" y="50664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l361"/>
            <p:cNvSpPr/>
            <p:nvPr/>
          </p:nvSpPr>
          <p:spPr>
            <a:xfrm>
              <a:off x="2022929" y="44740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l362"/>
            <p:cNvSpPr/>
            <p:nvPr/>
          </p:nvSpPr>
          <p:spPr>
            <a:xfrm>
              <a:off x="2037718" y="4474080"/>
              <a:ext cx="0" cy="424026"/>
            </a:xfrm>
            <a:custGeom>
              <a:avLst/>
              <a:gdLst/>
              <a:ahLst/>
              <a:cxnLst/>
              <a:rect l="0" t="0" r="0" b="0"/>
              <a:pathLst>
                <a:path h="424026">
                  <a:moveTo>
                    <a:pt x="0" y="0"/>
                  </a:moveTo>
                  <a:lnTo>
                    <a:pt x="0" y="4240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l363"/>
            <p:cNvSpPr/>
            <p:nvPr/>
          </p:nvSpPr>
          <p:spPr>
            <a:xfrm>
              <a:off x="2022929" y="489810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l364"/>
            <p:cNvSpPr/>
            <p:nvPr/>
          </p:nvSpPr>
          <p:spPr>
            <a:xfrm>
              <a:off x="2055793" y="433759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l365"/>
            <p:cNvSpPr/>
            <p:nvPr/>
          </p:nvSpPr>
          <p:spPr>
            <a:xfrm>
              <a:off x="2070582" y="4337596"/>
              <a:ext cx="0" cy="386241"/>
            </a:xfrm>
            <a:custGeom>
              <a:avLst/>
              <a:gdLst/>
              <a:ahLst/>
              <a:cxnLst/>
              <a:rect l="0" t="0" r="0" b="0"/>
              <a:pathLst>
                <a:path h="386241">
                  <a:moveTo>
                    <a:pt x="0" y="0"/>
                  </a:moveTo>
                  <a:lnTo>
                    <a:pt x="0" y="3862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l366"/>
            <p:cNvSpPr/>
            <p:nvPr/>
          </p:nvSpPr>
          <p:spPr>
            <a:xfrm>
              <a:off x="2055793" y="472383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l367"/>
            <p:cNvSpPr/>
            <p:nvPr/>
          </p:nvSpPr>
          <p:spPr>
            <a:xfrm>
              <a:off x="2088657" y="418669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l368"/>
            <p:cNvSpPr/>
            <p:nvPr/>
          </p:nvSpPr>
          <p:spPr>
            <a:xfrm>
              <a:off x="2103446" y="4186693"/>
              <a:ext cx="0" cy="370671"/>
            </a:xfrm>
            <a:custGeom>
              <a:avLst/>
              <a:gdLst/>
              <a:ahLst/>
              <a:cxnLst/>
              <a:rect l="0" t="0" r="0" b="0"/>
              <a:pathLst>
                <a:path h="370671">
                  <a:moveTo>
                    <a:pt x="0" y="0"/>
                  </a:moveTo>
                  <a:lnTo>
                    <a:pt x="0" y="3706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l369"/>
            <p:cNvSpPr/>
            <p:nvPr/>
          </p:nvSpPr>
          <p:spPr>
            <a:xfrm>
              <a:off x="2088657" y="455736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l370"/>
            <p:cNvSpPr/>
            <p:nvPr/>
          </p:nvSpPr>
          <p:spPr>
            <a:xfrm>
              <a:off x="2121522" y="40256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l371"/>
            <p:cNvSpPr/>
            <p:nvPr/>
          </p:nvSpPr>
          <p:spPr>
            <a:xfrm>
              <a:off x="2136311" y="4025629"/>
              <a:ext cx="0" cy="382313"/>
            </a:xfrm>
            <a:custGeom>
              <a:avLst/>
              <a:gdLst/>
              <a:ahLst/>
              <a:cxnLst/>
              <a:rect l="0" t="0" r="0" b="0"/>
              <a:pathLst>
                <a:path h="382313">
                  <a:moveTo>
                    <a:pt x="0" y="0"/>
                  </a:moveTo>
                  <a:lnTo>
                    <a:pt x="0" y="3823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l372"/>
            <p:cNvSpPr/>
            <p:nvPr/>
          </p:nvSpPr>
          <p:spPr>
            <a:xfrm>
              <a:off x="2121522" y="440794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l373"/>
            <p:cNvSpPr/>
            <p:nvPr/>
          </p:nvSpPr>
          <p:spPr>
            <a:xfrm>
              <a:off x="2154386" y="386563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l374"/>
            <p:cNvSpPr/>
            <p:nvPr/>
          </p:nvSpPr>
          <p:spPr>
            <a:xfrm>
              <a:off x="2169175" y="3865634"/>
              <a:ext cx="0" cy="410895"/>
            </a:xfrm>
            <a:custGeom>
              <a:avLst/>
              <a:gdLst/>
              <a:ahLst/>
              <a:cxnLst/>
              <a:rect l="0" t="0" r="0" b="0"/>
              <a:pathLst>
                <a:path h="410895">
                  <a:moveTo>
                    <a:pt x="0" y="0"/>
                  </a:moveTo>
                  <a:lnTo>
                    <a:pt x="0" y="41089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l375"/>
            <p:cNvSpPr/>
            <p:nvPr/>
          </p:nvSpPr>
          <p:spPr>
            <a:xfrm>
              <a:off x="2154386" y="42765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2187250" y="37187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2202039" y="3718766"/>
              <a:ext cx="0" cy="440984"/>
            </a:xfrm>
            <a:custGeom>
              <a:avLst/>
              <a:gdLst/>
              <a:ahLst/>
              <a:cxnLst/>
              <a:rect l="0" t="0" r="0" b="0"/>
              <a:pathLst>
                <a:path h="440984">
                  <a:moveTo>
                    <a:pt x="0" y="0"/>
                  </a:moveTo>
                  <a:lnTo>
                    <a:pt x="0" y="44098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l378"/>
            <p:cNvSpPr/>
            <p:nvPr/>
          </p:nvSpPr>
          <p:spPr>
            <a:xfrm>
              <a:off x="2187250" y="415975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l379"/>
            <p:cNvSpPr/>
            <p:nvPr/>
          </p:nvSpPr>
          <p:spPr>
            <a:xfrm>
              <a:off x="1873396" y="3919825"/>
              <a:ext cx="328643" cy="1408723"/>
            </a:xfrm>
            <a:custGeom>
              <a:avLst/>
              <a:gdLst/>
              <a:ahLst/>
              <a:cxnLst/>
              <a:rect l="0" t="0" r="0" b="0"/>
              <a:pathLst>
                <a:path w="328643" h="1408723">
                  <a:moveTo>
                    <a:pt x="0" y="1408723"/>
                  </a:moveTo>
                  <a:lnTo>
                    <a:pt x="32864" y="1310800"/>
                  </a:lnTo>
                  <a:lnTo>
                    <a:pt x="65728" y="1197227"/>
                  </a:lnTo>
                  <a:lnTo>
                    <a:pt x="131457" y="925859"/>
                  </a:lnTo>
                  <a:lnTo>
                    <a:pt x="164321" y="772494"/>
                  </a:lnTo>
                  <a:lnTo>
                    <a:pt x="197186" y="612318"/>
                  </a:lnTo>
                  <a:lnTo>
                    <a:pt x="230050" y="450155"/>
                  </a:lnTo>
                  <a:lnTo>
                    <a:pt x="262914" y="291069"/>
                  </a:lnTo>
                  <a:lnTo>
                    <a:pt x="295779" y="139753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t380"/>
            <p:cNvSpPr/>
            <p:nvPr/>
          </p:nvSpPr>
          <p:spPr>
            <a:xfrm>
              <a:off x="1841795" y="5296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1874659" y="51990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t382"/>
            <p:cNvSpPr/>
            <p:nvPr/>
          </p:nvSpPr>
          <p:spPr>
            <a:xfrm>
              <a:off x="1907523" y="50854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t383"/>
            <p:cNvSpPr/>
            <p:nvPr/>
          </p:nvSpPr>
          <p:spPr>
            <a:xfrm>
              <a:off x="1973252" y="4814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t384"/>
            <p:cNvSpPr/>
            <p:nvPr/>
          </p:nvSpPr>
          <p:spPr>
            <a:xfrm>
              <a:off x="2006116" y="46607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t385"/>
            <p:cNvSpPr/>
            <p:nvPr/>
          </p:nvSpPr>
          <p:spPr>
            <a:xfrm>
              <a:off x="2038981" y="4500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t386"/>
            <p:cNvSpPr/>
            <p:nvPr/>
          </p:nvSpPr>
          <p:spPr>
            <a:xfrm>
              <a:off x="2071845" y="4338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t387"/>
            <p:cNvSpPr/>
            <p:nvPr/>
          </p:nvSpPr>
          <p:spPr>
            <a:xfrm>
              <a:off x="2104709" y="41792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t388"/>
            <p:cNvSpPr/>
            <p:nvPr/>
          </p:nvSpPr>
          <p:spPr>
            <a:xfrm>
              <a:off x="2137574" y="4027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t389"/>
            <p:cNvSpPr/>
            <p:nvPr/>
          </p:nvSpPr>
          <p:spPr>
            <a:xfrm>
              <a:off x="2170438" y="38882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l390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rc391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rc392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l393"/>
            <p:cNvSpPr/>
            <p:nvPr/>
          </p:nvSpPr>
          <p:spPr>
            <a:xfrm>
              <a:off x="230432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l394"/>
            <p:cNvSpPr/>
            <p:nvPr/>
          </p:nvSpPr>
          <p:spPr>
            <a:xfrm>
              <a:off x="230432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230432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l396"/>
            <p:cNvSpPr/>
            <p:nvPr/>
          </p:nvSpPr>
          <p:spPr>
            <a:xfrm>
              <a:off x="230432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l397"/>
            <p:cNvSpPr/>
            <p:nvPr/>
          </p:nvSpPr>
          <p:spPr>
            <a:xfrm>
              <a:off x="233702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l398"/>
            <p:cNvSpPr/>
            <p:nvPr/>
          </p:nvSpPr>
          <p:spPr>
            <a:xfrm>
              <a:off x="246848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l399"/>
            <p:cNvSpPr/>
            <p:nvPr/>
          </p:nvSpPr>
          <p:spPr>
            <a:xfrm>
              <a:off x="25999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l400"/>
            <p:cNvSpPr/>
            <p:nvPr/>
          </p:nvSpPr>
          <p:spPr>
            <a:xfrm>
              <a:off x="230432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l401"/>
            <p:cNvSpPr/>
            <p:nvPr/>
          </p:nvSpPr>
          <p:spPr>
            <a:xfrm>
              <a:off x="230432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l402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l403"/>
            <p:cNvSpPr/>
            <p:nvPr/>
          </p:nvSpPr>
          <p:spPr>
            <a:xfrm>
              <a:off x="230432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l404"/>
            <p:cNvSpPr/>
            <p:nvPr/>
          </p:nvSpPr>
          <p:spPr>
            <a:xfrm>
              <a:off x="230432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l405"/>
            <p:cNvSpPr/>
            <p:nvPr/>
          </p:nvSpPr>
          <p:spPr>
            <a:xfrm>
              <a:off x="24027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l406"/>
            <p:cNvSpPr/>
            <p:nvPr/>
          </p:nvSpPr>
          <p:spPr>
            <a:xfrm>
              <a:off x="253421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l407"/>
            <p:cNvSpPr/>
            <p:nvPr/>
          </p:nvSpPr>
          <p:spPr>
            <a:xfrm>
              <a:off x="26656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t408"/>
            <p:cNvSpPr/>
            <p:nvPr/>
          </p:nvSpPr>
          <p:spPr>
            <a:xfrm>
              <a:off x="252135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t409"/>
            <p:cNvSpPr/>
            <p:nvPr/>
          </p:nvSpPr>
          <p:spPr>
            <a:xfrm>
              <a:off x="265802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t410"/>
            <p:cNvSpPr/>
            <p:nvPr/>
          </p:nvSpPr>
          <p:spPr>
            <a:xfrm>
              <a:off x="262097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t411"/>
            <p:cNvSpPr/>
            <p:nvPr/>
          </p:nvSpPr>
          <p:spPr>
            <a:xfrm>
              <a:off x="23581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t412"/>
            <p:cNvSpPr/>
            <p:nvPr/>
          </p:nvSpPr>
          <p:spPr>
            <a:xfrm>
              <a:off x="264612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t413"/>
            <p:cNvSpPr/>
            <p:nvPr/>
          </p:nvSpPr>
          <p:spPr>
            <a:xfrm>
              <a:off x="23182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t414"/>
            <p:cNvSpPr/>
            <p:nvPr/>
          </p:nvSpPr>
          <p:spPr>
            <a:xfrm>
              <a:off x="258883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t415"/>
            <p:cNvSpPr/>
            <p:nvPr/>
          </p:nvSpPr>
          <p:spPr>
            <a:xfrm>
              <a:off x="25155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252586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245185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23183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23181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t420"/>
            <p:cNvSpPr/>
            <p:nvPr/>
          </p:nvSpPr>
          <p:spPr>
            <a:xfrm>
              <a:off x="258399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t421"/>
            <p:cNvSpPr/>
            <p:nvPr/>
          </p:nvSpPr>
          <p:spPr>
            <a:xfrm>
              <a:off x="245965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t422"/>
            <p:cNvSpPr/>
            <p:nvPr/>
          </p:nvSpPr>
          <p:spPr>
            <a:xfrm>
              <a:off x="238292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t423"/>
            <p:cNvSpPr/>
            <p:nvPr/>
          </p:nvSpPr>
          <p:spPr>
            <a:xfrm>
              <a:off x="231963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t424"/>
            <p:cNvSpPr/>
            <p:nvPr/>
          </p:nvSpPr>
          <p:spPr>
            <a:xfrm>
              <a:off x="258630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t425"/>
            <p:cNvSpPr/>
            <p:nvPr/>
          </p:nvSpPr>
          <p:spPr>
            <a:xfrm>
              <a:off x="238707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t426"/>
            <p:cNvSpPr/>
            <p:nvPr/>
          </p:nvSpPr>
          <p:spPr>
            <a:xfrm>
              <a:off x="245695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t427"/>
            <p:cNvSpPr/>
            <p:nvPr/>
          </p:nvSpPr>
          <p:spPr>
            <a:xfrm>
              <a:off x="235530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t428"/>
            <p:cNvSpPr/>
            <p:nvPr/>
          </p:nvSpPr>
          <p:spPr>
            <a:xfrm>
              <a:off x="258366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t429"/>
            <p:cNvSpPr/>
            <p:nvPr/>
          </p:nvSpPr>
          <p:spPr>
            <a:xfrm>
              <a:off x="2459871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t430"/>
            <p:cNvSpPr/>
            <p:nvPr/>
          </p:nvSpPr>
          <p:spPr>
            <a:xfrm>
              <a:off x="244834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t431"/>
            <p:cNvSpPr/>
            <p:nvPr/>
          </p:nvSpPr>
          <p:spPr>
            <a:xfrm>
              <a:off x="26556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t432"/>
            <p:cNvSpPr/>
            <p:nvPr/>
          </p:nvSpPr>
          <p:spPr>
            <a:xfrm>
              <a:off x="261263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t433"/>
            <p:cNvSpPr/>
            <p:nvPr/>
          </p:nvSpPr>
          <p:spPr>
            <a:xfrm>
              <a:off x="245350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t434"/>
            <p:cNvSpPr/>
            <p:nvPr/>
          </p:nvSpPr>
          <p:spPr>
            <a:xfrm>
              <a:off x="23924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t435"/>
            <p:cNvSpPr/>
            <p:nvPr/>
          </p:nvSpPr>
          <p:spPr>
            <a:xfrm>
              <a:off x="251527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t436"/>
            <p:cNvSpPr/>
            <p:nvPr/>
          </p:nvSpPr>
          <p:spPr>
            <a:xfrm>
              <a:off x="232666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t437"/>
            <p:cNvSpPr/>
            <p:nvPr/>
          </p:nvSpPr>
          <p:spPr>
            <a:xfrm>
              <a:off x="258076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t438"/>
            <p:cNvSpPr/>
            <p:nvPr/>
          </p:nvSpPr>
          <p:spPr>
            <a:xfrm>
              <a:off x="2647672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t439"/>
            <p:cNvSpPr/>
            <p:nvPr/>
          </p:nvSpPr>
          <p:spPr>
            <a:xfrm>
              <a:off x="258931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t440"/>
            <p:cNvSpPr/>
            <p:nvPr/>
          </p:nvSpPr>
          <p:spPr>
            <a:xfrm>
              <a:off x="25183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t441"/>
            <p:cNvSpPr/>
            <p:nvPr/>
          </p:nvSpPr>
          <p:spPr>
            <a:xfrm>
              <a:off x="252305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t442"/>
            <p:cNvSpPr/>
            <p:nvPr/>
          </p:nvSpPr>
          <p:spPr>
            <a:xfrm>
              <a:off x="258150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265506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t444"/>
            <p:cNvSpPr/>
            <p:nvPr/>
          </p:nvSpPr>
          <p:spPr>
            <a:xfrm>
              <a:off x="25497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t445"/>
            <p:cNvSpPr/>
            <p:nvPr/>
          </p:nvSpPr>
          <p:spPr>
            <a:xfrm>
              <a:off x="258158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t446"/>
            <p:cNvSpPr/>
            <p:nvPr/>
          </p:nvSpPr>
          <p:spPr>
            <a:xfrm>
              <a:off x="26456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t447"/>
            <p:cNvSpPr/>
            <p:nvPr/>
          </p:nvSpPr>
          <p:spPr>
            <a:xfrm>
              <a:off x="265241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pt448"/>
            <p:cNvSpPr/>
            <p:nvPr/>
          </p:nvSpPr>
          <p:spPr>
            <a:xfrm>
              <a:off x="264863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pt449"/>
            <p:cNvSpPr/>
            <p:nvPr/>
          </p:nvSpPr>
          <p:spPr>
            <a:xfrm>
              <a:off x="257990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pt450"/>
            <p:cNvSpPr/>
            <p:nvPr/>
          </p:nvSpPr>
          <p:spPr>
            <a:xfrm>
              <a:off x="258410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1" name="pt451"/>
            <p:cNvSpPr/>
            <p:nvPr/>
          </p:nvSpPr>
          <p:spPr>
            <a:xfrm>
              <a:off x="258009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pt452"/>
            <p:cNvSpPr/>
            <p:nvPr/>
          </p:nvSpPr>
          <p:spPr>
            <a:xfrm>
              <a:off x="264701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pt453"/>
            <p:cNvSpPr/>
            <p:nvPr/>
          </p:nvSpPr>
          <p:spPr>
            <a:xfrm>
              <a:off x="265337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pt454"/>
            <p:cNvSpPr/>
            <p:nvPr/>
          </p:nvSpPr>
          <p:spPr>
            <a:xfrm>
              <a:off x="25873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5" name="pt455"/>
            <p:cNvSpPr/>
            <p:nvPr/>
          </p:nvSpPr>
          <p:spPr>
            <a:xfrm>
              <a:off x="258440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pt456"/>
            <p:cNvSpPr/>
            <p:nvPr/>
          </p:nvSpPr>
          <p:spPr>
            <a:xfrm>
              <a:off x="2451332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pt457"/>
            <p:cNvSpPr/>
            <p:nvPr/>
          </p:nvSpPr>
          <p:spPr>
            <a:xfrm>
              <a:off x="265659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t458"/>
            <p:cNvSpPr/>
            <p:nvPr/>
          </p:nvSpPr>
          <p:spPr>
            <a:xfrm>
              <a:off x="25143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t459"/>
            <p:cNvSpPr/>
            <p:nvPr/>
          </p:nvSpPr>
          <p:spPr>
            <a:xfrm>
              <a:off x="264742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t460"/>
            <p:cNvSpPr/>
            <p:nvPr/>
          </p:nvSpPr>
          <p:spPr>
            <a:xfrm>
              <a:off x="251609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pt461"/>
            <p:cNvSpPr/>
            <p:nvPr/>
          </p:nvSpPr>
          <p:spPr>
            <a:xfrm>
              <a:off x="265596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2" name="pt462"/>
            <p:cNvSpPr/>
            <p:nvPr/>
          </p:nvSpPr>
          <p:spPr>
            <a:xfrm>
              <a:off x="258336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3" name="pt463"/>
            <p:cNvSpPr/>
            <p:nvPr/>
          </p:nvSpPr>
          <p:spPr>
            <a:xfrm>
              <a:off x="244803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4" name="pt464"/>
            <p:cNvSpPr/>
            <p:nvPr/>
          </p:nvSpPr>
          <p:spPr>
            <a:xfrm>
              <a:off x="26477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5" name="pt465"/>
            <p:cNvSpPr/>
            <p:nvPr/>
          </p:nvSpPr>
          <p:spPr>
            <a:xfrm>
              <a:off x="258435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t466"/>
            <p:cNvSpPr/>
            <p:nvPr/>
          </p:nvSpPr>
          <p:spPr>
            <a:xfrm>
              <a:off x="25857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t467"/>
            <p:cNvSpPr/>
            <p:nvPr/>
          </p:nvSpPr>
          <p:spPr>
            <a:xfrm>
              <a:off x="265292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t468"/>
            <p:cNvSpPr/>
            <p:nvPr/>
          </p:nvSpPr>
          <p:spPr>
            <a:xfrm>
              <a:off x="25858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pt469"/>
            <p:cNvSpPr/>
            <p:nvPr/>
          </p:nvSpPr>
          <p:spPr>
            <a:xfrm>
              <a:off x="26543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0" name="pt470"/>
            <p:cNvSpPr/>
            <p:nvPr/>
          </p:nvSpPr>
          <p:spPr>
            <a:xfrm>
              <a:off x="264862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1" name="pt471"/>
            <p:cNvSpPr/>
            <p:nvPr/>
          </p:nvSpPr>
          <p:spPr>
            <a:xfrm>
              <a:off x="25840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2" name="pt472"/>
            <p:cNvSpPr/>
            <p:nvPr/>
          </p:nvSpPr>
          <p:spPr>
            <a:xfrm>
              <a:off x="232191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3" name="pt473"/>
            <p:cNvSpPr/>
            <p:nvPr/>
          </p:nvSpPr>
          <p:spPr>
            <a:xfrm>
              <a:off x="258896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t474"/>
            <p:cNvSpPr/>
            <p:nvPr/>
          </p:nvSpPr>
          <p:spPr>
            <a:xfrm>
              <a:off x="248938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t475"/>
            <p:cNvSpPr/>
            <p:nvPr/>
          </p:nvSpPr>
          <p:spPr>
            <a:xfrm>
              <a:off x="262368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t476"/>
            <p:cNvSpPr/>
            <p:nvPr/>
          </p:nvSpPr>
          <p:spPr>
            <a:xfrm>
              <a:off x="265399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pt477"/>
            <p:cNvSpPr/>
            <p:nvPr/>
          </p:nvSpPr>
          <p:spPr>
            <a:xfrm>
              <a:off x="26544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8" name="pl478"/>
            <p:cNvSpPr/>
            <p:nvPr/>
          </p:nvSpPr>
          <p:spPr>
            <a:xfrm>
              <a:off x="2322239" y="32251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9" name="pl479"/>
            <p:cNvSpPr/>
            <p:nvPr/>
          </p:nvSpPr>
          <p:spPr>
            <a:xfrm>
              <a:off x="2337028" y="3225120"/>
              <a:ext cx="0" cy="394877"/>
            </a:xfrm>
            <a:custGeom>
              <a:avLst/>
              <a:gdLst/>
              <a:ahLst/>
              <a:cxnLst/>
              <a:rect l="0" t="0" r="0" b="0"/>
              <a:pathLst>
                <a:path h="394877">
                  <a:moveTo>
                    <a:pt x="0" y="0"/>
                  </a:moveTo>
                  <a:lnTo>
                    <a:pt x="0" y="3948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0" name="pl480"/>
            <p:cNvSpPr/>
            <p:nvPr/>
          </p:nvSpPr>
          <p:spPr>
            <a:xfrm>
              <a:off x="2322239" y="361999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1" name="pl481"/>
            <p:cNvSpPr/>
            <p:nvPr/>
          </p:nvSpPr>
          <p:spPr>
            <a:xfrm>
              <a:off x="2355104" y="32300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l482"/>
            <p:cNvSpPr/>
            <p:nvPr/>
          </p:nvSpPr>
          <p:spPr>
            <a:xfrm>
              <a:off x="2369893" y="3230020"/>
              <a:ext cx="0" cy="324616"/>
            </a:xfrm>
            <a:custGeom>
              <a:avLst/>
              <a:gdLst/>
              <a:ahLst/>
              <a:cxnLst/>
              <a:rect l="0" t="0" r="0" b="0"/>
              <a:pathLst>
                <a:path h="324616">
                  <a:moveTo>
                    <a:pt x="0" y="0"/>
                  </a:moveTo>
                  <a:lnTo>
                    <a:pt x="0" y="3246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l483"/>
            <p:cNvSpPr/>
            <p:nvPr/>
          </p:nvSpPr>
          <p:spPr>
            <a:xfrm>
              <a:off x="2355104" y="355463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l484"/>
            <p:cNvSpPr/>
            <p:nvPr/>
          </p:nvSpPr>
          <p:spPr>
            <a:xfrm>
              <a:off x="2387968" y="323501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pl485"/>
            <p:cNvSpPr/>
            <p:nvPr/>
          </p:nvSpPr>
          <p:spPr>
            <a:xfrm>
              <a:off x="2402757" y="3235019"/>
              <a:ext cx="0" cy="264575"/>
            </a:xfrm>
            <a:custGeom>
              <a:avLst/>
              <a:gdLst/>
              <a:ahLst/>
              <a:cxnLst/>
              <a:rect l="0" t="0" r="0" b="0"/>
              <a:pathLst>
                <a:path h="264575">
                  <a:moveTo>
                    <a:pt x="0" y="0"/>
                  </a:moveTo>
                  <a:lnTo>
                    <a:pt x="0" y="2645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6" name="pl486"/>
            <p:cNvSpPr/>
            <p:nvPr/>
          </p:nvSpPr>
          <p:spPr>
            <a:xfrm>
              <a:off x="2387968" y="349959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7" name="pl487"/>
            <p:cNvSpPr/>
            <p:nvPr/>
          </p:nvSpPr>
          <p:spPr>
            <a:xfrm>
              <a:off x="2453697" y="324388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8" name="pl488"/>
            <p:cNvSpPr/>
            <p:nvPr/>
          </p:nvSpPr>
          <p:spPr>
            <a:xfrm>
              <a:off x="2468486" y="3243888"/>
              <a:ext cx="0" cy="174801"/>
            </a:xfrm>
            <a:custGeom>
              <a:avLst/>
              <a:gdLst/>
              <a:ahLst/>
              <a:cxnLst/>
              <a:rect l="0" t="0" r="0" b="0"/>
              <a:pathLst>
                <a:path h="174801">
                  <a:moveTo>
                    <a:pt x="0" y="0"/>
                  </a:moveTo>
                  <a:lnTo>
                    <a:pt x="0" y="1748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9" name="pl489"/>
            <p:cNvSpPr/>
            <p:nvPr/>
          </p:nvSpPr>
          <p:spPr>
            <a:xfrm>
              <a:off x="2453697" y="341869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0" name="pl490"/>
            <p:cNvSpPr/>
            <p:nvPr/>
          </p:nvSpPr>
          <p:spPr>
            <a:xfrm>
              <a:off x="2486561" y="324640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1" name="pl491"/>
            <p:cNvSpPr/>
            <p:nvPr/>
          </p:nvSpPr>
          <p:spPr>
            <a:xfrm>
              <a:off x="2501350" y="3246402"/>
              <a:ext cx="0" cy="146092"/>
            </a:xfrm>
            <a:custGeom>
              <a:avLst/>
              <a:gdLst/>
              <a:ahLst/>
              <a:cxnLst/>
              <a:rect l="0" t="0" r="0" b="0"/>
              <a:pathLst>
                <a:path h="146092">
                  <a:moveTo>
                    <a:pt x="0" y="0"/>
                  </a:moveTo>
                  <a:lnTo>
                    <a:pt x="0" y="1460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2" name="pl492"/>
            <p:cNvSpPr/>
            <p:nvPr/>
          </p:nvSpPr>
          <p:spPr>
            <a:xfrm>
              <a:off x="2486561" y="339249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3" name="pl493"/>
            <p:cNvSpPr/>
            <p:nvPr/>
          </p:nvSpPr>
          <p:spPr>
            <a:xfrm>
              <a:off x="2519425" y="32463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4" name="pl494"/>
            <p:cNvSpPr/>
            <p:nvPr/>
          </p:nvSpPr>
          <p:spPr>
            <a:xfrm>
              <a:off x="2534214" y="3246361"/>
              <a:ext cx="0" cy="129645"/>
            </a:xfrm>
            <a:custGeom>
              <a:avLst/>
              <a:gdLst/>
              <a:ahLst/>
              <a:cxnLst/>
              <a:rect l="0" t="0" r="0" b="0"/>
              <a:pathLst>
                <a:path h="129645">
                  <a:moveTo>
                    <a:pt x="0" y="0"/>
                  </a:moveTo>
                  <a:lnTo>
                    <a:pt x="0" y="1296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l495"/>
            <p:cNvSpPr/>
            <p:nvPr/>
          </p:nvSpPr>
          <p:spPr>
            <a:xfrm>
              <a:off x="2519425" y="33760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l496"/>
            <p:cNvSpPr/>
            <p:nvPr/>
          </p:nvSpPr>
          <p:spPr>
            <a:xfrm>
              <a:off x="2552290" y="324319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l497"/>
            <p:cNvSpPr/>
            <p:nvPr/>
          </p:nvSpPr>
          <p:spPr>
            <a:xfrm>
              <a:off x="2567079" y="3243195"/>
              <a:ext cx="0" cy="125896"/>
            </a:xfrm>
            <a:custGeom>
              <a:avLst/>
              <a:gdLst/>
              <a:ahLst/>
              <a:cxnLst/>
              <a:rect l="0" t="0" r="0" b="0"/>
              <a:pathLst>
                <a:path h="125896">
                  <a:moveTo>
                    <a:pt x="0" y="0"/>
                  </a:moveTo>
                  <a:lnTo>
                    <a:pt x="0" y="12589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l498"/>
            <p:cNvSpPr/>
            <p:nvPr/>
          </p:nvSpPr>
          <p:spPr>
            <a:xfrm>
              <a:off x="2552290" y="336909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pl499"/>
            <p:cNvSpPr/>
            <p:nvPr/>
          </p:nvSpPr>
          <p:spPr>
            <a:xfrm>
              <a:off x="2585154" y="323739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0" name="pl500"/>
            <p:cNvSpPr/>
            <p:nvPr/>
          </p:nvSpPr>
          <p:spPr>
            <a:xfrm>
              <a:off x="2599943" y="3237399"/>
              <a:ext cx="0" cy="133250"/>
            </a:xfrm>
            <a:custGeom>
              <a:avLst/>
              <a:gdLst/>
              <a:ahLst/>
              <a:cxnLst/>
              <a:rect l="0" t="0" r="0" b="0"/>
              <a:pathLst>
                <a:path h="133250">
                  <a:moveTo>
                    <a:pt x="0" y="0"/>
                  </a:moveTo>
                  <a:lnTo>
                    <a:pt x="0" y="1332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1" name="pl501"/>
            <p:cNvSpPr/>
            <p:nvPr/>
          </p:nvSpPr>
          <p:spPr>
            <a:xfrm>
              <a:off x="2585154" y="337065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pl502"/>
            <p:cNvSpPr/>
            <p:nvPr/>
          </p:nvSpPr>
          <p:spPr>
            <a:xfrm>
              <a:off x="2618019" y="32302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3" name="pl503"/>
            <p:cNvSpPr/>
            <p:nvPr/>
          </p:nvSpPr>
          <p:spPr>
            <a:xfrm>
              <a:off x="2632807" y="3230222"/>
              <a:ext cx="0" cy="148706"/>
            </a:xfrm>
            <a:custGeom>
              <a:avLst/>
              <a:gdLst/>
              <a:ahLst/>
              <a:cxnLst/>
              <a:rect l="0" t="0" r="0" b="0"/>
              <a:pathLst>
                <a:path h="148706">
                  <a:moveTo>
                    <a:pt x="0" y="0"/>
                  </a:moveTo>
                  <a:lnTo>
                    <a:pt x="0" y="1487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l504"/>
            <p:cNvSpPr/>
            <p:nvPr/>
          </p:nvSpPr>
          <p:spPr>
            <a:xfrm>
              <a:off x="2618019" y="33789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l505"/>
            <p:cNvSpPr/>
            <p:nvPr/>
          </p:nvSpPr>
          <p:spPr>
            <a:xfrm>
              <a:off x="2650883" y="32228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pl506"/>
            <p:cNvSpPr/>
            <p:nvPr/>
          </p:nvSpPr>
          <p:spPr>
            <a:xfrm>
              <a:off x="2665672" y="3222816"/>
              <a:ext cx="0" cy="169554"/>
            </a:xfrm>
            <a:custGeom>
              <a:avLst/>
              <a:gdLst/>
              <a:ahLst/>
              <a:cxnLst/>
              <a:rect l="0" t="0" r="0" b="0"/>
              <a:pathLst>
                <a:path h="169554">
                  <a:moveTo>
                    <a:pt x="0" y="0"/>
                  </a:moveTo>
                  <a:lnTo>
                    <a:pt x="0" y="16955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l507"/>
            <p:cNvSpPr/>
            <p:nvPr/>
          </p:nvSpPr>
          <p:spPr>
            <a:xfrm>
              <a:off x="2650883" y="339237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l508"/>
            <p:cNvSpPr/>
            <p:nvPr/>
          </p:nvSpPr>
          <p:spPr>
            <a:xfrm>
              <a:off x="2337028" y="3277011"/>
              <a:ext cx="328643" cy="51030"/>
            </a:xfrm>
            <a:custGeom>
              <a:avLst/>
              <a:gdLst/>
              <a:ahLst/>
              <a:cxnLst/>
              <a:rect l="0" t="0" r="0" b="0"/>
              <a:pathLst>
                <a:path w="328643" h="51030">
                  <a:moveTo>
                    <a:pt x="0" y="51030"/>
                  </a:moveTo>
                  <a:lnTo>
                    <a:pt x="32864" y="44972"/>
                  </a:lnTo>
                  <a:lnTo>
                    <a:pt x="65728" y="39147"/>
                  </a:lnTo>
                  <a:lnTo>
                    <a:pt x="131457" y="28161"/>
                  </a:lnTo>
                  <a:lnTo>
                    <a:pt x="164321" y="22985"/>
                  </a:lnTo>
                  <a:lnTo>
                    <a:pt x="197186" y="18012"/>
                  </a:lnTo>
                  <a:lnTo>
                    <a:pt x="230050" y="13234"/>
                  </a:lnTo>
                  <a:lnTo>
                    <a:pt x="262914" y="8643"/>
                  </a:lnTo>
                  <a:lnTo>
                    <a:pt x="295779" y="4234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pt509"/>
            <p:cNvSpPr/>
            <p:nvPr/>
          </p:nvSpPr>
          <p:spPr>
            <a:xfrm>
              <a:off x="2305427" y="3296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t510"/>
            <p:cNvSpPr/>
            <p:nvPr/>
          </p:nvSpPr>
          <p:spPr>
            <a:xfrm>
              <a:off x="2338291" y="32903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t511"/>
            <p:cNvSpPr/>
            <p:nvPr/>
          </p:nvSpPr>
          <p:spPr>
            <a:xfrm>
              <a:off x="2371156" y="3284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pt512"/>
            <p:cNvSpPr/>
            <p:nvPr/>
          </p:nvSpPr>
          <p:spPr>
            <a:xfrm>
              <a:off x="2436885" y="3273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t513"/>
            <p:cNvSpPr/>
            <p:nvPr/>
          </p:nvSpPr>
          <p:spPr>
            <a:xfrm>
              <a:off x="2469749" y="32683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t514"/>
            <p:cNvSpPr/>
            <p:nvPr/>
          </p:nvSpPr>
          <p:spPr>
            <a:xfrm>
              <a:off x="2502613" y="32634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pt515"/>
            <p:cNvSpPr/>
            <p:nvPr/>
          </p:nvSpPr>
          <p:spPr>
            <a:xfrm>
              <a:off x="2535478" y="32586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t516"/>
            <p:cNvSpPr/>
            <p:nvPr/>
          </p:nvSpPr>
          <p:spPr>
            <a:xfrm>
              <a:off x="2568342" y="3254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t517"/>
            <p:cNvSpPr/>
            <p:nvPr/>
          </p:nvSpPr>
          <p:spPr>
            <a:xfrm>
              <a:off x="2601206" y="3249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pt518"/>
            <p:cNvSpPr/>
            <p:nvPr/>
          </p:nvSpPr>
          <p:spPr>
            <a:xfrm>
              <a:off x="2634071" y="32454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9" name="pl519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0" name="rc520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1" name="rc521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22" name="pl522"/>
            <p:cNvSpPr/>
            <p:nvPr/>
          </p:nvSpPr>
          <p:spPr>
            <a:xfrm>
              <a:off x="276796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3" name="pl523"/>
            <p:cNvSpPr/>
            <p:nvPr/>
          </p:nvSpPr>
          <p:spPr>
            <a:xfrm>
              <a:off x="276796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4" name="pl524"/>
            <p:cNvSpPr/>
            <p:nvPr/>
          </p:nvSpPr>
          <p:spPr>
            <a:xfrm>
              <a:off x="276796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5" name="pl525"/>
            <p:cNvSpPr/>
            <p:nvPr/>
          </p:nvSpPr>
          <p:spPr>
            <a:xfrm>
              <a:off x="276796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6" name="pl526"/>
            <p:cNvSpPr/>
            <p:nvPr/>
          </p:nvSpPr>
          <p:spPr>
            <a:xfrm>
              <a:off x="28006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7" name="pl527"/>
            <p:cNvSpPr/>
            <p:nvPr/>
          </p:nvSpPr>
          <p:spPr>
            <a:xfrm>
              <a:off x="293211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8" name="pl528"/>
            <p:cNvSpPr/>
            <p:nvPr/>
          </p:nvSpPr>
          <p:spPr>
            <a:xfrm>
              <a:off x="306357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9" name="pl529"/>
            <p:cNvSpPr/>
            <p:nvPr/>
          </p:nvSpPr>
          <p:spPr>
            <a:xfrm>
              <a:off x="276796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0" name="pl530"/>
            <p:cNvSpPr/>
            <p:nvPr/>
          </p:nvSpPr>
          <p:spPr>
            <a:xfrm>
              <a:off x="276796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1" name="pl531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2" name="pl532"/>
            <p:cNvSpPr/>
            <p:nvPr/>
          </p:nvSpPr>
          <p:spPr>
            <a:xfrm>
              <a:off x="276796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3" name="pl533"/>
            <p:cNvSpPr/>
            <p:nvPr/>
          </p:nvSpPr>
          <p:spPr>
            <a:xfrm>
              <a:off x="276796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4" name="pl534"/>
            <p:cNvSpPr/>
            <p:nvPr/>
          </p:nvSpPr>
          <p:spPr>
            <a:xfrm>
              <a:off x="286639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5" name="pl535"/>
            <p:cNvSpPr/>
            <p:nvPr/>
          </p:nvSpPr>
          <p:spPr>
            <a:xfrm>
              <a:off x="299784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6" name="pl536"/>
            <p:cNvSpPr/>
            <p:nvPr/>
          </p:nvSpPr>
          <p:spPr>
            <a:xfrm>
              <a:off x="31293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7" name="pt537"/>
            <p:cNvSpPr/>
            <p:nvPr/>
          </p:nvSpPr>
          <p:spPr>
            <a:xfrm>
              <a:off x="2982475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8" name="pt538"/>
            <p:cNvSpPr/>
            <p:nvPr/>
          </p:nvSpPr>
          <p:spPr>
            <a:xfrm>
              <a:off x="311901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9" name="pt539"/>
            <p:cNvSpPr/>
            <p:nvPr/>
          </p:nvSpPr>
          <p:spPr>
            <a:xfrm>
              <a:off x="307708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0" name="pt540"/>
            <p:cNvSpPr/>
            <p:nvPr/>
          </p:nvSpPr>
          <p:spPr>
            <a:xfrm>
              <a:off x="281940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1" name="pt541"/>
            <p:cNvSpPr/>
            <p:nvPr/>
          </p:nvSpPr>
          <p:spPr>
            <a:xfrm>
              <a:off x="311983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2" name="pt542"/>
            <p:cNvSpPr/>
            <p:nvPr/>
          </p:nvSpPr>
          <p:spPr>
            <a:xfrm>
              <a:off x="279023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3" name="pt543"/>
            <p:cNvSpPr/>
            <p:nvPr/>
          </p:nvSpPr>
          <p:spPr>
            <a:xfrm>
              <a:off x="305136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4" name="pt544"/>
            <p:cNvSpPr/>
            <p:nvPr/>
          </p:nvSpPr>
          <p:spPr>
            <a:xfrm>
              <a:off x="297773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5" name="pt545"/>
            <p:cNvSpPr/>
            <p:nvPr/>
          </p:nvSpPr>
          <p:spPr>
            <a:xfrm>
              <a:off x="298184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6" name="pt546"/>
            <p:cNvSpPr/>
            <p:nvPr/>
          </p:nvSpPr>
          <p:spPr>
            <a:xfrm>
              <a:off x="291566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7" name="pt547"/>
            <p:cNvSpPr/>
            <p:nvPr/>
          </p:nvSpPr>
          <p:spPr>
            <a:xfrm>
              <a:off x="27914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8" name="pt548"/>
            <p:cNvSpPr/>
            <p:nvPr/>
          </p:nvSpPr>
          <p:spPr>
            <a:xfrm>
              <a:off x="2789659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9" name="pt549"/>
            <p:cNvSpPr/>
            <p:nvPr/>
          </p:nvSpPr>
          <p:spPr>
            <a:xfrm>
              <a:off x="304871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0" name="pt550"/>
            <p:cNvSpPr/>
            <p:nvPr/>
          </p:nvSpPr>
          <p:spPr>
            <a:xfrm>
              <a:off x="292089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1" name="pt551"/>
            <p:cNvSpPr/>
            <p:nvPr/>
          </p:nvSpPr>
          <p:spPr>
            <a:xfrm>
              <a:off x="285227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2" name="pt552"/>
            <p:cNvSpPr/>
            <p:nvPr/>
          </p:nvSpPr>
          <p:spPr>
            <a:xfrm>
              <a:off x="27866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3" name="pt553"/>
            <p:cNvSpPr/>
            <p:nvPr/>
          </p:nvSpPr>
          <p:spPr>
            <a:xfrm>
              <a:off x="305053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4" name="pt554"/>
            <p:cNvSpPr/>
            <p:nvPr/>
          </p:nvSpPr>
          <p:spPr>
            <a:xfrm>
              <a:off x="284977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5" name="pt555"/>
            <p:cNvSpPr/>
            <p:nvPr/>
          </p:nvSpPr>
          <p:spPr>
            <a:xfrm>
              <a:off x="29199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6" name="pt556"/>
            <p:cNvSpPr/>
            <p:nvPr/>
          </p:nvSpPr>
          <p:spPr>
            <a:xfrm>
              <a:off x="281784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7" name="pt557"/>
            <p:cNvSpPr/>
            <p:nvPr/>
          </p:nvSpPr>
          <p:spPr>
            <a:xfrm>
              <a:off x="3048371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8" name="pt558"/>
            <p:cNvSpPr/>
            <p:nvPr/>
          </p:nvSpPr>
          <p:spPr>
            <a:xfrm>
              <a:off x="292417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9" name="pt559"/>
            <p:cNvSpPr/>
            <p:nvPr/>
          </p:nvSpPr>
          <p:spPr>
            <a:xfrm>
              <a:off x="292079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0" name="pt560"/>
            <p:cNvSpPr/>
            <p:nvPr/>
          </p:nvSpPr>
          <p:spPr>
            <a:xfrm>
              <a:off x="310940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1" name="pt561"/>
            <p:cNvSpPr/>
            <p:nvPr/>
          </p:nvSpPr>
          <p:spPr>
            <a:xfrm>
              <a:off x="307668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2" name="pt562"/>
            <p:cNvSpPr/>
            <p:nvPr/>
          </p:nvSpPr>
          <p:spPr>
            <a:xfrm>
              <a:off x="292348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3" name="pt563"/>
            <p:cNvSpPr/>
            <p:nvPr/>
          </p:nvSpPr>
          <p:spPr>
            <a:xfrm>
              <a:off x="285816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4" name="pt564"/>
            <p:cNvSpPr/>
            <p:nvPr/>
          </p:nvSpPr>
          <p:spPr>
            <a:xfrm>
              <a:off x="298812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5" name="pt565"/>
            <p:cNvSpPr/>
            <p:nvPr/>
          </p:nvSpPr>
          <p:spPr>
            <a:xfrm>
              <a:off x="278526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6" name="pt566"/>
            <p:cNvSpPr/>
            <p:nvPr/>
          </p:nvSpPr>
          <p:spPr>
            <a:xfrm>
              <a:off x="305098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7" name="pt567"/>
            <p:cNvSpPr/>
            <p:nvPr/>
          </p:nvSpPr>
          <p:spPr>
            <a:xfrm>
              <a:off x="3111655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8" name="pt568"/>
            <p:cNvSpPr/>
            <p:nvPr/>
          </p:nvSpPr>
          <p:spPr>
            <a:xfrm>
              <a:off x="304941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9" name="pt569"/>
            <p:cNvSpPr/>
            <p:nvPr/>
          </p:nvSpPr>
          <p:spPr>
            <a:xfrm>
              <a:off x="297805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0" name="pt570"/>
            <p:cNvSpPr/>
            <p:nvPr/>
          </p:nvSpPr>
          <p:spPr>
            <a:xfrm>
              <a:off x="298203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1" name="pt571"/>
            <p:cNvSpPr/>
            <p:nvPr/>
          </p:nvSpPr>
          <p:spPr>
            <a:xfrm>
              <a:off x="304539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2" name="pt572"/>
            <p:cNvSpPr/>
            <p:nvPr/>
          </p:nvSpPr>
          <p:spPr>
            <a:xfrm>
              <a:off x="3115644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3" name="pt573"/>
            <p:cNvSpPr/>
            <p:nvPr/>
          </p:nvSpPr>
          <p:spPr>
            <a:xfrm>
              <a:off x="301307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4" name="pt574"/>
            <p:cNvSpPr/>
            <p:nvPr/>
          </p:nvSpPr>
          <p:spPr>
            <a:xfrm>
              <a:off x="305565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5" name="pt575"/>
            <p:cNvSpPr/>
            <p:nvPr/>
          </p:nvSpPr>
          <p:spPr>
            <a:xfrm>
              <a:off x="311317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6" name="pt576"/>
            <p:cNvSpPr/>
            <p:nvPr/>
          </p:nvSpPr>
          <p:spPr>
            <a:xfrm>
              <a:off x="3121211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7" name="pt577"/>
            <p:cNvSpPr/>
            <p:nvPr/>
          </p:nvSpPr>
          <p:spPr>
            <a:xfrm>
              <a:off x="311108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8" name="pt578"/>
            <p:cNvSpPr/>
            <p:nvPr/>
          </p:nvSpPr>
          <p:spPr>
            <a:xfrm>
              <a:off x="305607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9" name="pt579"/>
            <p:cNvSpPr/>
            <p:nvPr/>
          </p:nvSpPr>
          <p:spPr>
            <a:xfrm>
              <a:off x="304701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0" name="pt580"/>
            <p:cNvSpPr/>
            <p:nvPr/>
          </p:nvSpPr>
          <p:spPr>
            <a:xfrm>
              <a:off x="304799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1" name="pt581"/>
            <p:cNvSpPr/>
            <p:nvPr/>
          </p:nvSpPr>
          <p:spPr>
            <a:xfrm>
              <a:off x="311132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2" name="pt582"/>
            <p:cNvSpPr/>
            <p:nvPr/>
          </p:nvSpPr>
          <p:spPr>
            <a:xfrm>
              <a:off x="311537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3" name="pt583"/>
            <p:cNvSpPr/>
            <p:nvPr/>
          </p:nvSpPr>
          <p:spPr>
            <a:xfrm>
              <a:off x="305426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4" name="pt584"/>
            <p:cNvSpPr/>
            <p:nvPr/>
          </p:nvSpPr>
          <p:spPr>
            <a:xfrm>
              <a:off x="305491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5" name="pt585"/>
            <p:cNvSpPr/>
            <p:nvPr/>
          </p:nvSpPr>
          <p:spPr>
            <a:xfrm>
              <a:off x="292040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6" name="pt586"/>
            <p:cNvSpPr/>
            <p:nvPr/>
          </p:nvSpPr>
          <p:spPr>
            <a:xfrm>
              <a:off x="310965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7" name="pt587"/>
            <p:cNvSpPr/>
            <p:nvPr/>
          </p:nvSpPr>
          <p:spPr>
            <a:xfrm>
              <a:off x="298645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8" name="pt588"/>
            <p:cNvSpPr/>
            <p:nvPr/>
          </p:nvSpPr>
          <p:spPr>
            <a:xfrm>
              <a:off x="311211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9" name="pt589"/>
            <p:cNvSpPr/>
            <p:nvPr/>
          </p:nvSpPr>
          <p:spPr>
            <a:xfrm>
              <a:off x="298915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0" name="pt590"/>
            <p:cNvSpPr/>
            <p:nvPr/>
          </p:nvSpPr>
          <p:spPr>
            <a:xfrm>
              <a:off x="311411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1" name="pt591"/>
            <p:cNvSpPr/>
            <p:nvPr/>
          </p:nvSpPr>
          <p:spPr>
            <a:xfrm>
              <a:off x="304603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2" name="pt592"/>
            <p:cNvSpPr/>
            <p:nvPr/>
          </p:nvSpPr>
          <p:spPr>
            <a:xfrm>
              <a:off x="291811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3" name="pt593"/>
            <p:cNvSpPr/>
            <p:nvPr/>
          </p:nvSpPr>
          <p:spPr>
            <a:xfrm>
              <a:off x="3117620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4" name="pt594"/>
            <p:cNvSpPr/>
            <p:nvPr/>
          </p:nvSpPr>
          <p:spPr>
            <a:xfrm>
              <a:off x="304345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5" name="pt595"/>
            <p:cNvSpPr/>
            <p:nvPr/>
          </p:nvSpPr>
          <p:spPr>
            <a:xfrm>
              <a:off x="3052236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6" name="pt596"/>
            <p:cNvSpPr/>
            <p:nvPr/>
          </p:nvSpPr>
          <p:spPr>
            <a:xfrm>
              <a:off x="310936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7" name="pt597"/>
            <p:cNvSpPr/>
            <p:nvPr/>
          </p:nvSpPr>
          <p:spPr>
            <a:xfrm>
              <a:off x="3043092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8" name="pt598"/>
            <p:cNvSpPr/>
            <p:nvPr/>
          </p:nvSpPr>
          <p:spPr>
            <a:xfrm>
              <a:off x="311308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9" name="pt599"/>
            <p:cNvSpPr/>
            <p:nvPr/>
          </p:nvSpPr>
          <p:spPr>
            <a:xfrm>
              <a:off x="310956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0" name="pt600"/>
            <p:cNvSpPr/>
            <p:nvPr/>
          </p:nvSpPr>
          <p:spPr>
            <a:xfrm>
              <a:off x="3043879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1" name="pt601"/>
            <p:cNvSpPr/>
            <p:nvPr/>
          </p:nvSpPr>
          <p:spPr>
            <a:xfrm>
              <a:off x="27888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2" name="pt602"/>
            <p:cNvSpPr/>
            <p:nvPr/>
          </p:nvSpPr>
          <p:spPr>
            <a:xfrm>
              <a:off x="305438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3" name="pt603"/>
            <p:cNvSpPr/>
            <p:nvPr/>
          </p:nvSpPr>
          <p:spPr>
            <a:xfrm>
              <a:off x="295265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4" name="pt604"/>
            <p:cNvSpPr/>
            <p:nvPr/>
          </p:nvSpPr>
          <p:spPr>
            <a:xfrm>
              <a:off x="308505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5" name="pt605"/>
            <p:cNvSpPr/>
            <p:nvPr/>
          </p:nvSpPr>
          <p:spPr>
            <a:xfrm>
              <a:off x="31140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6" name="pt606"/>
            <p:cNvSpPr/>
            <p:nvPr/>
          </p:nvSpPr>
          <p:spPr>
            <a:xfrm>
              <a:off x="311461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7" name="pl607"/>
            <p:cNvSpPr/>
            <p:nvPr/>
          </p:nvSpPr>
          <p:spPr>
            <a:xfrm>
              <a:off x="2785872" y="353571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8" name="pl608"/>
            <p:cNvSpPr/>
            <p:nvPr/>
          </p:nvSpPr>
          <p:spPr>
            <a:xfrm>
              <a:off x="2800661" y="3535713"/>
              <a:ext cx="0" cy="668842"/>
            </a:xfrm>
            <a:custGeom>
              <a:avLst/>
              <a:gdLst/>
              <a:ahLst/>
              <a:cxnLst/>
              <a:rect l="0" t="0" r="0" b="0"/>
              <a:pathLst>
                <a:path h="668842">
                  <a:moveTo>
                    <a:pt x="0" y="0"/>
                  </a:moveTo>
                  <a:lnTo>
                    <a:pt x="0" y="6688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9" name="pl609"/>
            <p:cNvSpPr/>
            <p:nvPr/>
          </p:nvSpPr>
          <p:spPr>
            <a:xfrm>
              <a:off x="2785872" y="420455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0" name="pl610"/>
            <p:cNvSpPr/>
            <p:nvPr/>
          </p:nvSpPr>
          <p:spPr>
            <a:xfrm>
              <a:off x="2818736" y="356369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1" name="pl611"/>
            <p:cNvSpPr/>
            <p:nvPr/>
          </p:nvSpPr>
          <p:spPr>
            <a:xfrm>
              <a:off x="2833525" y="3563698"/>
              <a:ext cx="0" cy="591248"/>
            </a:xfrm>
            <a:custGeom>
              <a:avLst/>
              <a:gdLst/>
              <a:ahLst/>
              <a:cxnLst/>
              <a:rect l="0" t="0" r="0" b="0"/>
              <a:pathLst>
                <a:path h="591248">
                  <a:moveTo>
                    <a:pt x="0" y="0"/>
                  </a:moveTo>
                  <a:lnTo>
                    <a:pt x="0" y="59124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2" name="pl612"/>
            <p:cNvSpPr/>
            <p:nvPr/>
          </p:nvSpPr>
          <p:spPr>
            <a:xfrm>
              <a:off x="2818736" y="415494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3" name="pl613"/>
            <p:cNvSpPr/>
            <p:nvPr/>
          </p:nvSpPr>
          <p:spPr>
            <a:xfrm>
              <a:off x="2851601" y="359223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4" name="pl614"/>
            <p:cNvSpPr/>
            <p:nvPr/>
          </p:nvSpPr>
          <p:spPr>
            <a:xfrm>
              <a:off x="2866390" y="3592235"/>
              <a:ext cx="0" cy="516174"/>
            </a:xfrm>
            <a:custGeom>
              <a:avLst/>
              <a:gdLst/>
              <a:ahLst/>
              <a:cxnLst/>
              <a:rect l="0" t="0" r="0" b="0"/>
              <a:pathLst>
                <a:path h="516174">
                  <a:moveTo>
                    <a:pt x="0" y="0"/>
                  </a:moveTo>
                  <a:lnTo>
                    <a:pt x="0" y="5161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5" name="pl615"/>
            <p:cNvSpPr/>
            <p:nvPr/>
          </p:nvSpPr>
          <p:spPr>
            <a:xfrm>
              <a:off x="2851601" y="410841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6" name="pl616"/>
            <p:cNvSpPr/>
            <p:nvPr/>
          </p:nvSpPr>
          <p:spPr>
            <a:xfrm>
              <a:off x="2917329" y="36469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7" name="pl617"/>
            <p:cNvSpPr/>
            <p:nvPr/>
          </p:nvSpPr>
          <p:spPr>
            <a:xfrm>
              <a:off x="2932118" y="3646980"/>
              <a:ext cx="0" cy="382399"/>
            </a:xfrm>
            <a:custGeom>
              <a:avLst/>
              <a:gdLst/>
              <a:ahLst/>
              <a:cxnLst/>
              <a:rect l="0" t="0" r="0" b="0"/>
              <a:pathLst>
                <a:path h="382399">
                  <a:moveTo>
                    <a:pt x="0" y="0"/>
                  </a:moveTo>
                  <a:lnTo>
                    <a:pt x="0" y="38239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8" name="pl618"/>
            <p:cNvSpPr/>
            <p:nvPr/>
          </p:nvSpPr>
          <p:spPr>
            <a:xfrm>
              <a:off x="2917329" y="402937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9" name="pl619"/>
            <p:cNvSpPr/>
            <p:nvPr/>
          </p:nvSpPr>
          <p:spPr>
            <a:xfrm>
              <a:off x="2950194" y="366932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0" name="pl620"/>
            <p:cNvSpPr/>
            <p:nvPr/>
          </p:nvSpPr>
          <p:spPr>
            <a:xfrm>
              <a:off x="2964983" y="3669323"/>
              <a:ext cx="0" cy="331742"/>
            </a:xfrm>
            <a:custGeom>
              <a:avLst/>
              <a:gdLst/>
              <a:ahLst/>
              <a:cxnLst/>
              <a:rect l="0" t="0" r="0" b="0"/>
              <a:pathLst>
                <a:path h="331742">
                  <a:moveTo>
                    <a:pt x="0" y="0"/>
                  </a:moveTo>
                  <a:lnTo>
                    <a:pt x="0" y="3317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1" name="pl621"/>
            <p:cNvSpPr/>
            <p:nvPr/>
          </p:nvSpPr>
          <p:spPr>
            <a:xfrm>
              <a:off x="2950194" y="400106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2" name="pl622"/>
            <p:cNvSpPr/>
            <p:nvPr/>
          </p:nvSpPr>
          <p:spPr>
            <a:xfrm>
              <a:off x="2983058" y="368408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3" name="pl623"/>
            <p:cNvSpPr/>
            <p:nvPr/>
          </p:nvSpPr>
          <p:spPr>
            <a:xfrm>
              <a:off x="2997847" y="3684083"/>
              <a:ext cx="0" cy="300504"/>
            </a:xfrm>
            <a:custGeom>
              <a:avLst/>
              <a:gdLst/>
              <a:ahLst/>
              <a:cxnLst/>
              <a:rect l="0" t="0" r="0" b="0"/>
              <a:pathLst>
                <a:path h="300504">
                  <a:moveTo>
                    <a:pt x="0" y="0"/>
                  </a:moveTo>
                  <a:lnTo>
                    <a:pt x="0" y="3005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4" name="pl624"/>
            <p:cNvSpPr/>
            <p:nvPr/>
          </p:nvSpPr>
          <p:spPr>
            <a:xfrm>
              <a:off x="2983058" y="398458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5" name="pl625"/>
            <p:cNvSpPr/>
            <p:nvPr/>
          </p:nvSpPr>
          <p:spPr>
            <a:xfrm>
              <a:off x="3015922" y="368793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6" name="pl626"/>
            <p:cNvSpPr/>
            <p:nvPr/>
          </p:nvSpPr>
          <p:spPr>
            <a:xfrm>
              <a:off x="3030711" y="3687939"/>
              <a:ext cx="0" cy="295372"/>
            </a:xfrm>
            <a:custGeom>
              <a:avLst/>
              <a:gdLst/>
              <a:ahLst/>
              <a:cxnLst/>
              <a:rect l="0" t="0" r="0" b="0"/>
              <a:pathLst>
                <a:path h="295372">
                  <a:moveTo>
                    <a:pt x="0" y="0"/>
                  </a:moveTo>
                  <a:lnTo>
                    <a:pt x="0" y="2953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7" name="pl627"/>
            <p:cNvSpPr/>
            <p:nvPr/>
          </p:nvSpPr>
          <p:spPr>
            <a:xfrm>
              <a:off x="3015922" y="39833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8" name="pl628"/>
            <p:cNvSpPr/>
            <p:nvPr/>
          </p:nvSpPr>
          <p:spPr>
            <a:xfrm>
              <a:off x="3048787" y="368010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9" name="pl629"/>
            <p:cNvSpPr/>
            <p:nvPr/>
          </p:nvSpPr>
          <p:spPr>
            <a:xfrm>
              <a:off x="3063576" y="3680108"/>
              <a:ext cx="0" cy="317912"/>
            </a:xfrm>
            <a:custGeom>
              <a:avLst/>
              <a:gdLst/>
              <a:ahLst/>
              <a:cxnLst/>
              <a:rect l="0" t="0" r="0" b="0"/>
              <a:pathLst>
                <a:path h="317912">
                  <a:moveTo>
                    <a:pt x="0" y="0"/>
                  </a:moveTo>
                  <a:lnTo>
                    <a:pt x="0" y="3179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0" name="pl630"/>
            <p:cNvSpPr/>
            <p:nvPr/>
          </p:nvSpPr>
          <p:spPr>
            <a:xfrm>
              <a:off x="3048787" y="399802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1" name="pl631"/>
            <p:cNvSpPr/>
            <p:nvPr/>
          </p:nvSpPr>
          <p:spPr>
            <a:xfrm>
              <a:off x="3081651" y="36630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2" name="pl632"/>
            <p:cNvSpPr/>
            <p:nvPr/>
          </p:nvSpPr>
          <p:spPr>
            <a:xfrm>
              <a:off x="3096440" y="3663049"/>
              <a:ext cx="0" cy="363153"/>
            </a:xfrm>
            <a:custGeom>
              <a:avLst/>
              <a:gdLst/>
              <a:ahLst/>
              <a:cxnLst/>
              <a:rect l="0" t="0" r="0" b="0"/>
              <a:pathLst>
                <a:path h="363153">
                  <a:moveTo>
                    <a:pt x="0" y="0"/>
                  </a:moveTo>
                  <a:lnTo>
                    <a:pt x="0" y="36315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3" name="pl633"/>
            <p:cNvSpPr/>
            <p:nvPr/>
          </p:nvSpPr>
          <p:spPr>
            <a:xfrm>
              <a:off x="3081651" y="40262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4" name="pl634"/>
            <p:cNvSpPr/>
            <p:nvPr/>
          </p:nvSpPr>
          <p:spPr>
            <a:xfrm>
              <a:off x="3114515" y="36403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5" name="pl635"/>
            <p:cNvSpPr/>
            <p:nvPr/>
          </p:nvSpPr>
          <p:spPr>
            <a:xfrm>
              <a:off x="3129304" y="3640306"/>
              <a:ext cx="0" cy="423904"/>
            </a:xfrm>
            <a:custGeom>
              <a:avLst/>
              <a:gdLst/>
              <a:ahLst/>
              <a:cxnLst/>
              <a:rect l="0" t="0" r="0" b="0"/>
              <a:pathLst>
                <a:path h="423904">
                  <a:moveTo>
                    <a:pt x="0" y="0"/>
                  </a:moveTo>
                  <a:lnTo>
                    <a:pt x="0" y="4239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6" name="pl636"/>
            <p:cNvSpPr/>
            <p:nvPr/>
          </p:nvSpPr>
          <p:spPr>
            <a:xfrm>
              <a:off x="3114515" y="406421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7" name="pl637"/>
            <p:cNvSpPr/>
            <p:nvPr/>
          </p:nvSpPr>
          <p:spPr>
            <a:xfrm>
              <a:off x="2800661" y="3812380"/>
              <a:ext cx="328643" cy="17270"/>
            </a:xfrm>
            <a:custGeom>
              <a:avLst/>
              <a:gdLst/>
              <a:ahLst/>
              <a:cxnLst/>
              <a:rect l="0" t="0" r="0" b="0"/>
              <a:pathLst>
                <a:path w="328643" h="17270">
                  <a:moveTo>
                    <a:pt x="0" y="0"/>
                  </a:moveTo>
                  <a:lnTo>
                    <a:pt x="32864" y="1713"/>
                  </a:lnTo>
                  <a:lnTo>
                    <a:pt x="65728" y="3429"/>
                  </a:lnTo>
                  <a:lnTo>
                    <a:pt x="131457" y="6871"/>
                  </a:lnTo>
                  <a:lnTo>
                    <a:pt x="164321" y="8596"/>
                  </a:lnTo>
                  <a:lnTo>
                    <a:pt x="197186" y="10325"/>
                  </a:lnTo>
                  <a:lnTo>
                    <a:pt x="230050" y="12057"/>
                  </a:lnTo>
                  <a:lnTo>
                    <a:pt x="262914" y="13791"/>
                  </a:lnTo>
                  <a:lnTo>
                    <a:pt x="295779" y="15529"/>
                  </a:lnTo>
                  <a:lnTo>
                    <a:pt x="328643" y="1727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8" name="pt638"/>
            <p:cNvSpPr/>
            <p:nvPr/>
          </p:nvSpPr>
          <p:spPr>
            <a:xfrm>
              <a:off x="2769060" y="37807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9" name="pt639"/>
            <p:cNvSpPr/>
            <p:nvPr/>
          </p:nvSpPr>
          <p:spPr>
            <a:xfrm>
              <a:off x="2801924" y="3782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0" name="pt640"/>
            <p:cNvSpPr/>
            <p:nvPr/>
          </p:nvSpPr>
          <p:spPr>
            <a:xfrm>
              <a:off x="2834788" y="37842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1" name="pt641"/>
            <p:cNvSpPr/>
            <p:nvPr/>
          </p:nvSpPr>
          <p:spPr>
            <a:xfrm>
              <a:off x="2900517" y="37876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2" name="pt642"/>
            <p:cNvSpPr/>
            <p:nvPr/>
          </p:nvSpPr>
          <p:spPr>
            <a:xfrm>
              <a:off x="2933381" y="37893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3" name="pt643"/>
            <p:cNvSpPr/>
            <p:nvPr/>
          </p:nvSpPr>
          <p:spPr>
            <a:xfrm>
              <a:off x="2966246" y="3791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4" name="pt644"/>
            <p:cNvSpPr/>
            <p:nvPr/>
          </p:nvSpPr>
          <p:spPr>
            <a:xfrm>
              <a:off x="2999110" y="3792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5" name="pt645"/>
            <p:cNvSpPr/>
            <p:nvPr/>
          </p:nvSpPr>
          <p:spPr>
            <a:xfrm>
              <a:off x="3031974" y="3794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6" name="pt646"/>
            <p:cNvSpPr/>
            <p:nvPr/>
          </p:nvSpPr>
          <p:spPr>
            <a:xfrm>
              <a:off x="3064839" y="3796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7" name="pt647"/>
            <p:cNvSpPr/>
            <p:nvPr/>
          </p:nvSpPr>
          <p:spPr>
            <a:xfrm>
              <a:off x="3097703" y="3798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8" name="pl648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9" name="rc649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0" name="rc650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51" name="pl651"/>
            <p:cNvSpPr/>
            <p:nvPr/>
          </p:nvSpPr>
          <p:spPr>
            <a:xfrm>
              <a:off x="323159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2" name="pl652"/>
            <p:cNvSpPr/>
            <p:nvPr/>
          </p:nvSpPr>
          <p:spPr>
            <a:xfrm>
              <a:off x="323159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3" name="pl653"/>
            <p:cNvSpPr/>
            <p:nvPr/>
          </p:nvSpPr>
          <p:spPr>
            <a:xfrm>
              <a:off x="323159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4" name="pl654"/>
            <p:cNvSpPr/>
            <p:nvPr/>
          </p:nvSpPr>
          <p:spPr>
            <a:xfrm>
              <a:off x="323159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5" name="pl655"/>
            <p:cNvSpPr/>
            <p:nvPr/>
          </p:nvSpPr>
          <p:spPr>
            <a:xfrm>
              <a:off x="32642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6" name="pl656"/>
            <p:cNvSpPr/>
            <p:nvPr/>
          </p:nvSpPr>
          <p:spPr>
            <a:xfrm>
              <a:off x="339575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7" name="pl657"/>
            <p:cNvSpPr/>
            <p:nvPr/>
          </p:nvSpPr>
          <p:spPr>
            <a:xfrm>
              <a:off x="35272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8" name="pl658"/>
            <p:cNvSpPr/>
            <p:nvPr/>
          </p:nvSpPr>
          <p:spPr>
            <a:xfrm>
              <a:off x="323159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9" name="pl659"/>
            <p:cNvSpPr/>
            <p:nvPr/>
          </p:nvSpPr>
          <p:spPr>
            <a:xfrm>
              <a:off x="323159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0" name="pl660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1" name="pl661"/>
            <p:cNvSpPr/>
            <p:nvPr/>
          </p:nvSpPr>
          <p:spPr>
            <a:xfrm>
              <a:off x="323159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2" name="pl662"/>
            <p:cNvSpPr/>
            <p:nvPr/>
          </p:nvSpPr>
          <p:spPr>
            <a:xfrm>
              <a:off x="323159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3" name="pl663"/>
            <p:cNvSpPr/>
            <p:nvPr/>
          </p:nvSpPr>
          <p:spPr>
            <a:xfrm>
              <a:off x="33300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4" name="pl664"/>
            <p:cNvSpPr/>
            <p:nvPr/>
          </p:nvSpPr>
          <p:spPr>
            <a:xfrm>
              <a:off x="346147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5" name="pl665"/>
            <p:cNvSpPr/>
            <p:nvPr/>
          </p:nvSpPr>
          <p:spPr>
            <a:xfrm>
              <a:off x="359293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6" name="pt666"/>
            <p:cNvSpPr/>
            <p:nvPr/>
          </p:nvSpPr>
          <p:spPr>
            <a:xfrm>
              <a:off x="344620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7" name="pt667"/>
            <p:cNvSpPr/>
            <p:nvPr/>
          </p:nvSpPr>
          <p:spPr>
            <a:xfrm>
              <a:off x="358287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8" name="pt668"/>
            <p:cNvSpPr/>
            <p:nvPr/>
          </p:nvSpPr>
          <p:spPr>
            <a:xfrm>
              <a:off x="3550164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9" name="pt669"/>
            <p:cNvSpPr/>
            <p:nvPr/>
          </p:nvSpPr>
          <p:spPr>
            <a:xfrm>
              <a:off x="3280523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0" name="pt670"/>
            <p:cNvSpPr/>
            <p:nvPr/>
          </p:nvSpPr>
          <p:spPr>
            <a:xfrm>
              <a:off x="357910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1" name="pt671"/>
            <p:cNvSpPr/>
            <p:nvPr/>
          </p:nvSpPr>
          <p:spPr>
            <a:xfrm>
              <a:off x="325039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2" name="pt672"/>
            <p:cNvSpPr/>
            <p:nvPr/>
          </p:nvSpPr>
          <p:spPr>
            <a:xfrm>
              <a:off x="351515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3" name="pt673"/>
            <p:cNvSpPr/>
            <p:nvPr/>
          </p:nvSpPr>
          <p:spPr>
            <a:xfrm>
              <a:off x="3445509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4" name="pt674"/>
            <p:cNvSpPr/>
            <p:nvPr/>
          </p:nvSpPr>
          <p:spPr>
            <a:xfrm>
              <a:off x="3447723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5" name="pt675"/>
            <p:cNvSpPr/>
            <p:nvPr/>
          </p:nvSpPr>
          <p:spPr>
            <a:xfrm>
              <a:off x="3381966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6" name="pt676"/>
            <p:cNvSpPr/>
            <p:nvPr/>
          </p:nvSpPr>
          <p:spPr>
            <a:xfrm>
              <a:off x="325569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7" name="pt677"/>
            <p:cNvSpPr/>
            <p:nvPr/>
          </p:nvSpPr>
          <p:spPr>
            <a:xfrm>
              <a:off x="3247176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8" name="pt678"/>
            <p:cNvSpPr/>
            <p:nvPr/>
          </p:nvSpPr>
          <p:spPr>
            <a:xfrm>
              <a:off x="3515686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9" name="pt679"/>
            <p:cNvSpPr/>
            <p:nvPr/>
          </p:nvSpPr>
          <p:spPr>
            <a:xfrm>
              <a:off x="3380972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0" name="pt680"/>
            <p:cNvSpPr/>
            <p:nvPr/>
          </p:nvSpPr>
          <p:spPr>
            <a:xfrm>
              <a:off x="3316962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1" name="pt681"/>
            <p:cNvSpPr/>
            <p:nvPr/>
          </p:nvSpPr>
          <p:spPr>
            <a:xfrm>
              <a:off x="3250708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2" name="pt682"/>
            <p:cNvSpPr/>
            <p:nvPr/>
          </p:nvSpPr>
          <p:spPr>
            <a:xfrm>
              <a:off x="3516428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3" name="pt683"/>
            <p:cNvSpPr/>
            <p:nvPr/>
          </p:nvSpPr>
          <p:spPr>
            <a:xfrm>
              <a:off x="3318509" y="3451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4" name="pt684"/>
            <p:cNvSpPr/>
            <p:nvPr/>
          </p:nvSpPr>
          <p:spPr>
            <a:xfrm>
              <a:off x="3379176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5" name="pt685"/>
            <p:cNvSpPr/>
            <p:nvPr/>
          </p:nvSpPr>
          <p:spPr>
            <a:xfrm>
              <a:off x="3286043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6" name="pt686"/>
            <p:cNvSpPr/>
            <p:nvPr/>
          </p:nvSpPr>
          <p:spPr>
            <a:xfrm>
              <a:off x="3508345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7" name="pt687"/>
            <p:cNvSpPr/>
            <p:nvPr/>
          </p:nvSpPr>
          <p:spPr>
            <a:xfrm>
              <a:off x="3384565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8" name="pt688"/>
            <p:cNvSpPr/>
            <p:nvPr/>
          </p:nvSpPr>
          <p:spPr>
            <a:xfrm>
              <a:off x="3375690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9" name="pt689"/>
            <p:cNvSpPr/>
            <p:nvPr/>
          </p:nvSpPr>
          <p:spPr>
            <a:xfrm>
              <a:off x="3580413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0" name="pt690"/>
            <p:cNvSpPr/>
            <p:nvPr/>
          </p:nvSpPr>
          <p:spPr>
            <a:xfrm>
              <a:off x="3547319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1" name="pt691"/>
            <p:cNvSpPr/>
            <p:nvPr/>
          </p:nvSpPr>
          <p:spPr>
            <a:xfrm>
              <a:off x="337923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2" name="pt692"/>
            <p:cNvSpPr/>
            <p:nvPr/>
          </p:nvSpPr>
          <p:spPr>
            <a:xfrm>
              <a:off x="3319570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3" name="pt693"/>
            <p:cNvSpPr/>
            <p:nvPr/>
          </p:nvSpPr>
          <p:spPr>
            <a:xfrm>
              <a:off x="344908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4" name="pt694"/>
            <p:cNvSpPr/>
            <p:nvPr/>
          </p:nvSpPr>
          <p:spPr>
            <a:xfrm>
              <a:off x="32459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5" name="pt695"/>
            <p:cNvSpPr/>
            <p:nvPr/>
          </p:nvSpPr>
          <p:spPr>
            <a:xfrm>
              <a:off x="3509609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6" name="pt696"/>
            <p:cNvSpPr/>
            <p:nvPr/>
          </p:nvSpPr>
          <p:spPr>
            <a:xfrm>
              <a:off x="358461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7" name="pt697"/>
            <p:cNvSpPr/>
            <p:nvPr/>
          </p:nvSpPr>
          <p:spPr>
            <a:xfrm>
              <a:off x="3518851" y="3738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8" name="pt698"/>
            <p:cNvSpPr/>
            <p:nvPr/>
          </p:nvSpPr>
          <p:spPr>
            <a:xfrm>
              <a:off x="3450073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9" name="pt699"/>
            <p:cNvSpPr/>
            <p:nvPr/>
          </p:nvSpPr>
          <p:spPr>
            <a:xfrm>
              <a:off x="344230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0" name="pt700"/>
            <p:cNvSpPr/>
            <p:nvPr/>
          </p:nvSpPr>
          <p:spPr>
            <a:xfrm>
              <a:off x="3519308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1" name="pt701"/>
            <p:cNvSpPr/>
            <p:nvPr/>
          </p:nvSpPr>
          <p:spPr>
            <a:xfrm>
              <a:off x="357461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2" name="pt702"/>
            <p:cNvSpPr/>
            <p:nvPr/>
          </p:nvSpPr>
          <p:spPr>
            <a:xfrm>
              <a:off x="347598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3" name="pt703"/>
            <p:cNvSpPr/>
            <p:nvPr/>
          </p:nvSpPr>
          <p:spPr>
            <a:xfrm>
              <a:off x="3508961" y="3451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4" name="pt704"/>
            <p:cNvSpPr/>
            <p:nvPr/>
          </p:nvSpPr>
          <p:spPr>
            <a:xfrm>
              <a:off x="3579326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5" name="pt705"/>
            <p:cNvSpPr/>
            <p:nvPr/>
          </p:nvSpPr>
          <p:spPr>
            <a:xfrm>
              <a:off x="3584235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6" name="pt706"/>
            <p:cNvSpPr/>
            <p:nvPr/>
          </p:nvSpPr>
          <p:spPr>
            <a:xfrm>
              <a:off x="35745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7" name="pt707"/>
            <p:cNvSpPr/>
            <p:nvPr/>
          </p:nvSpPr>
          <p:spPr>
            <a:xfrm>
              <a:off x="3506830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8" name="pt708"/>
            <p:cNvSpPr/>
            <p:nvPr/>
          </p:nvSpPr>
          <p:spPr>
            <a:xfrm>
              <a:off x="3508329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9" name="pt709"/>
            <p:cNvSpPr/>
            <p:nvPr/>
          </p:nvSpPr>
          <p:spPr>
            <a:xfrm>
              <a:off x="3519208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0" name="pt710"/>
            <p:cNvSpPr/>
            <p:nvPr/>
          </p:nvSpPr>
          <p:spPr>
            <a:xfrm>
              <a:off x="357413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1" name="pt711"/>
            <p:cNvSpPr/>
            <p:nvPr/>
          </p:nvSpPr>
          <p:spPr>
            <a:xfrm>
              <a:off x="3582602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2" name="pt712"/>
            <p:cNvSpPr/>
            <p:nvPr/>
          </p:nvSpPr>
          <p:spPr>
            <a:xfrm>
              <a:off x="3515031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3" name="pt713"/>
            <p:cNvSpPr/>
            <p:nvPr/>
          </p:nvSpPr>
          <p:spPr>
            <a:xfrm>
              <a:off x="3513109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4" name="pt714"/>
            <p:cNvSpPr/>
            <p:nvPr/>
          </p:nvSpPr>
          <p:spPr>
            <a:xfrm>
              <a:off x="3380514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5" name="pt715"/>
            <p:cNvSpPr/>
            <p:nvPr/>
          </p:nvSpPr>
          <p:spPr>
            <a:xfrm>
              <a:off x="3584712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6" name="pt716"/>
            <p:cNvSpPr/>
            <p:nvPr/>
          </p:nvSpPr>
          <p:spPr>
            <a:xfrm>
              <a:off x="345236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7" name="pt717"/>
            <p:cNvSpPr/>
            <p:nvPr/>
          </p:nvSpPr>
          <p:spPr>
            <a:xfrm>
              <a:off x="357793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8" name="pt718"/>
            <p:cNvSpPr/>
            <p:nvPr/>
          </p:nvSpPr>
          <p:spPr>
            <a:xfrm>
              <a:off x="3448054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9" name="pt719"/>
            <p:cNvSpPr/>
            <p:nvPr/>
          </p:nvSpPr>
          <p:spPr>
            <a:xfrm>
              <a:off x="3576342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0" name="pt720"/>
            <p:cNvSpPr/>
            <p:nvPr/>
          </p:nvSpPr>
          <p:spPr>
            <a:xfrm>
              <a:off x="3507000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1" name="pt721"/>
            <p:cNvSpPr/>
            <p:nvPr/>
          </p:nvSpPr>
          <p:spPr>
            <a:xfrm>
              <a:off x="338211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2" name="pt722"/>
            <p:cNvSpPr/>
            <p:nvPr/>
          </p:nvSpPr>
          <p:spPr>
            <a:xfrm>
              <a:off x="3579229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3" name="pt723"/>
            <p:cNvSpPr/>
            <p:nvPr/>
          </p:nvSpPr>
          <p:spPr>
            <a:xfrm>
              <a:off x="350804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4" name="pt724"/>
            <p:cNvSpPr/>
            <p:nvPr/>
          </p:nvSpPr>
          <p:spPr>
            <a:xfrm>
              <a:off x="351923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5" name="pt725"/>
            <p:cNvSpPr/>
            <p:nvPr/>
          </p:nvSpPr>
          <p:spPr>
            <a:xfrm>
              <a:off x="3574360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6" name="pt726"/>
            <p:cNvSpPr/>
            <p:nvPr/>
          </p:nvSpPr>
          <p:spPr>
            <a:xfrm>
              <a:off x="3512124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7" name="pt727"/>
            <p:cNvSpPr/>
            <p:nvPr/>
          </p:nvSpPr>
          <p:spPr>
            <a:xfrm>
              <a:off x="358493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8" name="pt728"/>
            <p:cNvSpPr/>
            <p:nvPr/>
          </p:nvSpPr>
          <p:spPr>
            <a:xfrm>
              <a:off x="3573988" y="5171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9" name="pt729"/>
            <p:cNvSpPr/>
            <p:nvPr/>
          </p:nvSpPr>
          <p:spPr>
            <a:xfrm>
              <a:off x="351043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0" name="pt730"/>
            <p:cNvSpPr/>
            <p:nvPr/>
          </p:nvSpPr>
          <p:spPr>
            <a:xfrm>
              <a:off x="3249634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1" name="pt731"/>
            <p:cNvSpPr/>
            <p:nvPr/>
          </p:nvSpPr>
          <p:spPr>
            <a:xfrm>
              <a:off x="350993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2" name="pt732"/>
            <p:cNvSpPr/>
            <p:nvPr/>
          </p:nvSpPr>
          <p:spPr>
            <a:xfrm>
              <a:off x="3417120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3" name="pt733"/>
            <p:cNvSpPr/>
            <p:nvPr/>
          </p:nvSpPr>
          <p:spPr>
            <a:xfrm>
              <a:off x="3546549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4" name="pt734"/>
            <p:cNvSpPr/>
            <p:nvPr/>
          </p:nvSpPr>
          <p:spPr>
            <a:xfrm>
              <a:off x="357941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5" name="pt735"/>
            <p:cNvSpPr/>
            <p:nvPr/>
          </p:nvSpPr>
          <p:spPr>
            <a:xfrm>
              <a:off x="3577712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6" name="pl736"/>
            <p:cNvSpPr/>
            <p:nvPr/>
          </p:nvSpPr>
          <p:spPr>
            <a:xfrm>
              <a:off x="3249504" y="415412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7" name="pl737"/>
            <p:cNvSpPr/>
            <p:nvPr/>
          </p:nvSpPr>
          <p:spPr>
            <a:xfrm>
              <a:off x="3264293" y="4154129"/>
              <a:ext cx="0" cy="612334"/>
            </a:xfrm>
            <a:custGeom>
              <a:avLst/>
              <a:gdLst/>
              <a:ahLst/>
              <a:cxnLst/>
              <a:rect l="0" t="0" r="0" b="0"/>
              <a:pathLst>
                <a:path h="612334">
                  <a:moveTo>
                    <a:pt x="0" y="0"/>
                  </a:moveTo>
                  <a:lnTo>
                    <a:pt x="0" y="6123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8" name="pl738"/>
            <p:cNvSpPr/>
            <p:nvPr/>
          </p:nvSpPr>
          <p:spPr>
            <a:xfrm>
              <a:off x="3249504" y="47664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9" name="pl739"/>
            <p:cNvSpPr/>
            <p:nvPr/>
          </p:nvSpPr>
          <p:spPr>
            <a:xfrm>
              <a:off x="3282369" y="41693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0" name="pl740"/>
            <p:cNvSpPr/>
            <p:nvPr/>
          </p:nvSpPr>
          <p:spPr>
            <a:xfrm>
              <a:off x="3297158" y="4169363"/>
              <a:ext cx="0" cy="540999"/>
            </a:xfrm>
            <a:custGeom>
              <a:avLst/>
              <a:gdLst/>
              <a:ahLst/>
              <a:cxnLst/>
              <a:rect l="0" t="0" r="0" b="0"/>
              <a:pathLst>
                <a:path h="540999">
                  <a:moveTo>
                    <a:pt x="0" y="0"/>
                  </a:moveTo>
                  <a:lnTo>
                    <a:pt x="0" y="54099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1" name="pl741"/>
            <p:cNvSpPr/>
            <p:nvPr/>
          </p:nvSpPr>
          <p:spPr>
            <a:xfrm>
              <a:off x="3282369" y="47103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2" name="pl742"/>
            <p:cNvSpPr/>
            <p:nvPr/>
          </p:nvSpPr>
          <p:spPr>
            <a:xfrm>
              <a:off x="3315233" y="418314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3" name="pl743"/>
            <p:cNvSpPr/>
            <p:nvPr/>
          </p:nvSpPr>
          <p:spPr>
            <a:xfrm>
              <a:off x="3330022" y="4183147"/>
              <a:ext cx="0" cy="471734"/>
            </a:xfrm>
            <a:custGeom>
              <a:avLst/>
              <a:gdLst/>
              <a:ahLst/>
              <a:cxnLst/>
              <a:rect l="0" t="0" r="0" b="0"/>
              <a:pathLst>
                <a:path h="471734">
                  <a:moveTo>
                    <a:pt x="0" y="0"/>
                  </a:moveTo>
                  <a:lnTo>
                    <a:pt x="0" y="4717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4" name="pl744"/>
            <p:cNvSpPr/>
            <p:nvPr/>
          </p:nvSpPr>
          <p:spPr>
            <a:xfrm>
              <a:off x="3315233" y="465488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5" name="pl745"/>
            <p:cNvSpPr/>
            <p:nvPr/>
          </p:nvSpPr>
          <p:spPr>
            <a:xfrm>
              <a:off x="3380962" y="420248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6" name="pl746"/>
            <p:cNvSpPr/>
            <p:nvPr/>
          </p:nvSpPr>
          <p:spPr>
            <a:xfrm>
              <a:off x="3395751" y="4202488"/>
              <a:ext cx="0" cy="348266"/>
            </a:xfrm>
            <a:custGeom>
              <a:avLst/>
              <a:gdLst/>
              <a:ahLst/>
              <a:cxnLst/>
              <a:rect l="0" t="0" r="0" b="0"/>
              <a:pathLst>
                <a:path h="348266">
                  <a:moveTo>
                    <a:pt x="0" y="0"/>
                  </a:moveTo>
                  <a:lnTo>
                    <a:pt x="0" y="3482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7" name="pl747"/>
            <p:cNvSpPr/>
            <p:nvPr/>
          </p:nvSpPr>
          <p:spPr>
            <a:xfrm>
              <a:off x="3380962" y="455075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8" name="pl748"/>
            <p:cNvSpPr/>
            <p:nvPr/>
          </p:nvSpPr>
          <p:spPr>
            <a:xfrm>
              <a:off x="3413826" y="420447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9" name="pl749"/>
            <p:cNvSpPr/>
            <p:nvPr/>
          </p:nvSpPr>
          <p:spPr>
            <a:xfrm>
              <a:off x="3428615" y="4204478"/>
              <a:ext cx="0" cy="301768"/>
            </a:xfrm>
            <a:custGeom>
              <a:avLst/>
              <a:gdLst/>
              <a:ahLst/>
              <a:cxnLst/>
              <a:rect l="0" t="0" r="0" b="0"/>
              <a:pathLst>
                <a:path h="301768">
                  <a:moveTo>
                    <a:pt x="0" y="0"/>
                  </a:moveTo>
                  <a:lnTo>
                    <a:pt x="0" y="3017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0" name="pl750"/>
            <p:cNvSpPr/>
            <p:nvPr/>
          </p:nvSpPr>
          <p:spPr>
            <a:xfrm>
              <a:off x="3413826" y="450624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1" name="pl751"/>
            <p:cNvSpPr/>
            <p:nvPr/>
          </p:nvSpPr>
          <p:spPr>
            <a:xfrm>
              <a:off x="3446690" y="41976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2" name="pl752"/>
            <p:cNvSpPr/>
            <p:nvPr/>
          </p:nvSpPr>
          <p:spPr>
            <a:xfrm>
              <a:off x="3461479" y="4197616"/>
              <a:ext cx="0" cy="273282"/>
            </a:xfrm>
            <a:custGeom>
              <a:avLst/>
              <a:gdLst/>
              <a:ahLst/>
              <a:cxnLst/>
              <a:rect l="0" t="0" r="0" b="0"/>
              <a:pathLst>
                <a:path h="273282">
                  <a:moveTo>
                    <a:pt x="0" y="0"/>
                  </a:moveTo>
                  <a:lnTo>
                    <a:pt x="0" y="2732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3" name="pl753"/>
            <p:cNvSpPr/>
            <p:nvPr/>
          </p:nvSpPr>
          <p:spPr>
            <a:xfrm>
              <a:off x="3446690" y="447089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4" name="pl754"/>
            <p:cNvSpPr/>
            <p:nvPr/>
          </p:nvSpPr>
          <p:spPr>
            <a:xfrm>
              <a:off x="3479555" y="417921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5" name="pl755"/>
            <p:cNvSpPr/>
            <p:nvPr/>
          </p:nvSpPr>
          <p:spPr>
            <a:xfrm>
              <a:off x="3494344" y="4179218"/>
              <a:ext cx="0" cy="268462"/>
            </a:xfrm>
            <a:custGeom>
              <a:avLst/>
              <a:gdLst/>
              <a:ahLst/>
              <a:cxnLst/>
              <a:rect l="0" t="0" r="0" b="0"/>
              <a:pathLst>
                <a:path h="268462">
                  <a:moveTo>
                    <a:pt x="0" y="0"/>
                  </a:moveTo>
                  <a:lnTo>
                    <a:pt x="0" y="2684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6" name="pl756"/>
            <p:cNvSpPr/>
            <p:nvPr/>
          </p:nvSpPr>
          <p:spPr>
            <a:xfrm>
              <a:off x="3479555" y="444768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7" name="pl757"/>
            <p:cNvSpPr/>
            <p:nvPr/>
          </p:nvSpPr>
          <p:spPr>
            <a:xfrm>
              <a:off x="3512419" y="41490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8" name="pl758"/>
            <p:cNvSpPr/>
            <p:nvPr/>
          </p:nvSpPr>
          <p:spPr>
            <a:xfrm>
              <a:off x="3527208" y="4149066"/>
              <a:ext cx="0" cy="288021"/>
            </a:xfrm>
            <a:custGeom>
              <a:avLst/>
              <a:gdLst/>
              <a:ahLst/>
              <a:cxnLst/>
              <a:rect l="0" t="0" r="0" b="0"/>
              <a:pathLst>
                <a:path h="288021">
                  <a:moveTo>
                    <a:pt x="0" y="0"/>
                  </a:moveTo>
                  <a:lnTo>
                    <a:pt x="0" y="2880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9" name="pl759"/>
            <p:cNvSpPr/>
            <p:nvPr/>
          </p:nvSpPr>
          <p:spPr>
            <a:xfrm>
              <a:off x="3512419" y="443708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0" name="pl760"/>
            <p:cNvSpPr/>
            <p:nvPr/>
          </p:nvSpPr>
          <p:spPr>
            <a:xfrm>
              <a:off x="3545283" y="410981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1" name="pl761"/>
            <p:cNvSpPr/>
            <p:nvPr/>
          </p:nvSpPr>
          <p:spPr>
            <a:xfrm>
              <a:off x="3560072" y="4109815"/>
              <a:ext cx="0" cy="326915"/>
            </a:xfrm>
            <a:custGeom>
              <a:avLst/>
              <a:gdLst/>
              <a:ahLst/>
              <a:cxnLst/>
              <a:rect l="0" t="0" r="0" b="0"/>
              <a:pathLst>
                <a:path h="326915">
                  <a:moveTo>
                    <a:pt x="0" y="0"/>
                  </a:moveTo>
                  <a:lnTo>
                    <a:pt x="0" y="32691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2" name="pl762"/>
            <p:cNvSpPr/>
            <p:nvPr/>
          </p:nvSpPr>
          <p:spPr>
            <a:xfrm>
              <a:off x="3545283" y="44367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3" name="pl763"/>
            <p:cNvSpPr/>
            <p:nvPr/>
          </p:nvSpPr>
          <p:spPr>
            <a:xfrm>
              <a:off x="3578148" y="406495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4" name="pl764"/>
            <p:cNvSpPr/>
            <p:nvPr/>
          </p:nvSpPr>
          <p:spPr>
            <a:xfrm>
              <a:off x="3592937" y="4064952"/>
              <a:ext cx="0" cy="378410"/>
            </a:xfrm>
            <a:custGeom>
              <a:avLst/>
              <a:gdLst/>
              <a:ahLst/>
              <a:cxnLst/>
              <a:rect l="0" t="0" r="0" b="0"/>
              <a:pathLst>
                <a:path h="378410">
                  <a:moveTo>
                    <a:pt x="0" y="0"/>
                  </a:moveTo>
                  <a:lnTo>
                    <a:pt x="0" y="3784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5" name="pl765"/>
            <p:cNvSpPr/>
            <p:nvPr/>
          </p:nvSpPr>
          <p:spPr>
            <a:xfrm>
              <a:off x="3578148" y="444336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6" name="pl766"/>
            <p:cNvSpPr/>
            <p:nvPr/>
          </p:nvSpPr>
          <p:spPr>
            <a:xfrm>
              <a:off x="3264293" y="4249300"/>
              <a:ext cx="328643" cy="210498"/>
            </a:xfrm>
            <a:custGeom>
              <a:avLst/>
              <a:gdLst/>
              <a:ahLst/>
              <a:cxnLst/>
              <a:rect l="0" t="0" r="0" b="0"/>
              <a:pathLst>
                <a:path w="328643" h="210498">
                  <a:moveTo>
                    <a:pt x="0" y="210498"/>
                  </a:moveTo>
                  <a:lnTo>
                    <a:pt x="32864" y="189238"/>
                  </a:lnTo>
                  <a:lnTo>
                    <a:pt x="65728" y="167995"/>
                  </a:lnTo>
                  <a:lnTo>
                    <a:pt x="131457" y="125603"/>
                  </a:lnTo>
                  <a:lnTo>
                    <a:pt x="164321" y="104478"/>
                  </a:lnTo>
                  <a:lnTo>
                    <a:pt x="197186" y="83414"/>
                  </a:lnTo>
                  <a:lnTo>
                    <a:pt x="230050" y="62424"/>
                  </a:lnTo>
                  <a:lnTo>
                    <a:pt x="262914" y="41517"/>
                  </a:lnTo>
                  <a:lnTo>
                    <a:pt x="295779" y="20706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7" name="pt767"/>
            <p:cNvSpPr/>
            <p:nvPr/>
          </p:nvSpPr>
          <p:spPr>
            <a:xfrm>
              <a:off x="3232692" y="4428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8" name="pt768"/>
            <p:cNvSpPr/>
            <p:nvPr/>
          </p:nvSpPr>
          <p:spPr>
            <a:xfrm>
              <a:off x="3265556" y="44069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9" name="pt769"/>
            <p:cNvSpPr/>
            <p:nvPr/>
          </p:nvSpPr>
          <p:spPr>
            <a:xfrm>
              <a:off x="3298421" y="43856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0" name="pt770"/>
            <p:cNvSpPr/>
            <p:nvPr/>
          </p:nvSpPr>
          <p:spPr>
            <a:xfrm>
              <a:off x="3364149" y="4343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1" name="pt771"/>
            <p:cNvSpPr/>
            <p:nvPr/>
          </p:nvSpPr>
          <p:spPr>
            <a:xfrm>
              <a:off x="3397014" y="4322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2" name="pt772"/>
            <p:cNvSpPr/>
            <p:nvPr/>
          </p:nvSpPr>
          <p:spPr>
            <a:xfrm>
              <a:off x="3429878" y="4301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3" name="pt773"/>
            <p:cNvSpPr/>
            <p:nvPr/>
          </p:nvSpPr>
          <p:spPr>
            <a:xfrm>
              <a:off x="3462743" y="42801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4" name="pt774"/>
            <p:cNvSpPr/>
            <p:nvPr/>
          </p:nvSpPr>
          <p:spPr>
            <a:xfrm>
              <a:off x="3495607" y="42592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5" name="pt775"/>
            <p:cNvSpPr/>
            <p:nvPr/>
          </p:nvSpPr>
          <p:spPr>
            <a:xfrm>
              <a:off x="3528471" y="4238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6" name="pt776"/>
            <p:cNvSpPr/>
            <p:nvPr/>
          </p:nvSpPr>
          <p:spPr>
            <a:xfrm>
              <a:off x="3561336" y="4217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7" name="pl777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8" name="rc778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9" name="rc779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780" name="pl780"/>
            <p:cNvSpPr/>
            <p:nvPr/>
          </p:nvSpPr>
          <p:spPr>
            <a:xfrm>
              <a:off x="369522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1" name="pl781"/>
            <p:cNvSpPr/>
            <p:nvPr/>
          </p:nvSpPr>
          <p:spPr>
            <a:xfrm>
              <a:off x="369522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2" name="pl782"/>
            <p:cNvSpPr/>
            <p:nvPr/>
          </p:nvSpPr>
          <p:spPr>
            <a:xfrm>
              <a:off x="369522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3" name="pl783"/>
            <p:cNvSpPr/>
            <p:nvPr/>
          </p:nvSpPr>
          <p:spPr>
            <a:xfrm>
              <a:off x="369522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4" name="pl784"/>
            <p:cNvSpPr/>
            <p:nvPr/>
          </p:nvSpPr>
          <p:spPr>
            <a:xfrm>
              <a:off x="37279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5" name="pl785"/>
            <p:cNvSpPr/>
            <p:nvPr/>
          </p:nvSpPr>
          <p:spPr>
            <a:xfrm>
              <a:off x="38593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6" name="pl786"/>
            <p:cNvSpPr/>
            <p:nvPr/>
          </p:nvSpPr>
          <p:spPr>
            <a:xfrm>
              <a:off x="399084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7" name="pl787"/>
            <p:cNvSpPr/>
            <p:nvPr/>
          </p:nvSpPr>
          <p:spPr>
            <a:xfrm>
              <a:off x="369522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8" name="pl788"/>
            <p:cNvSpPr/>
            <p:nvPr/>
          </p:nvSpPr>
          <p:spPr>
            <a:xfrm>
              <a:off x="369522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9" name="pl789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0" name="pl790"/>
            <p:cNvSpPr/>
            <p:nvPr/>
          </p:nvSpPr>
          <p:spPr>
            <a:xfrm>
              <a:off x="369522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1" name="pl791"/>
            <p:cNvSpPr/>
            <p:nvPr/>
          </p:nvSpPr>
          <p:spPr>
            <a:xfrm>
              <a:off x="369522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2" name="pl792"/>
            <p:cNvSpPr/>
            <p:nvPr/>
          </p:nvSpPr>
          <p:spPr>
            <a:xfrm>
              <a:off x="37936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3" name="pl793"/>
            <p:cNvSpPr/>
            <p:nvPr/>
          </p:nvSpPr>
          <p:spPr>
            <a:xfrm>
              <a:off x="392511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4" name="pl794"/>
            <p:cNvSpPr/>
            <p:nvPr/>
          </p:nvSpPr>
          <p:spPr>
            <a:xfrm>
              <a:off x="405656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5" name="pt795"/>
            <p:cNvSpPr/>
            <p:nvPr/>
          </p:nvSpPr>
          <p:spPr>
            <a:xfrm>
              <a:off x="391748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6" name="pt796"/>
            <p:cNvSpPr/>
            <p:nvPr/>
          </p:nvSpPr>
          <p:spPr>
            <a:xfrm>
              <a:off x="404705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7" name="pt797"/>
            <p:cNvSpPr/>
            <p:nvPr/>
          </p:nvSpPr>
          <p:spPr>
            <a:xfrm>
              <a:off x="4005784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8" name="pt798"/>
            <p:cNvSpPr/>
            <p:nvPr/>
          </p:nvSpPr>
          <p:spPr>
            <a:xfrm>
              <a:off x="3743810" y="4311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9" name="pt799"/>
            <p:cNvSpPr/>
            <p:nvPr/>
          </p:nvSpPr>
          <p:spPr>
            <a:xfrm>
              <a:off x="404508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0" name="pt800"/>
            <p:cNvSpPr/>
            <p:nvPr/>
          </p:nvSpPr>
          <p:spPr>
            <a:xfrm>
              <a:off x="371401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1" name="pt801"/>
            <p:cNvSpPr/>
            <p:nvPr/>
          </p:nvSpPr>
          <p:spPr>
            <a:xfrm>
              <a:off x="397322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2" name="pt802"/>
            <p:cNvSpPr/>
            <p:nvPr/>
          </p:nvSpPr>
          <p:spPr>
            <a:xfrm>
              <a:off x="3914319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3" name="pt803"/>
            <p:cNvSpPr/>
            <p:nvPr/>
          </p:nvSpPr>
          <p:spPr>
            <a:xfrm>
              <a:off x="3914383" y="3738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4" name="pt804"/>
            <p:cNvSpPr/>
            <p:nvPr/>
          </p:nvSpPr>
          <p:spPr>
            <a:xfrm>
              <a:off x="3840247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5" name="pt805"/>
            <p:cNvSpPr/>
            <p:nvPr/>
          </p:nvSpPr>
          <p:spPr>
            <a:xfrm>
              <a:off x="3716482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6" name="pt806"/>
            <p:cNvSpPr/>
            <p:nvPr/>
          </p:nvSpPr>
          <p:spPr>
            <a:xfrm>
              <a:off x="3709698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7" name="pt807"/>
            <p:cNvSpPr/>
            <p:nvPr/>
          </p:nvSpPr>
          <p:spPr>
            <a:xfrm>
              <a:off x="3978320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8" name="pt808"/>
            <p:cNvSpPr/>
            <p:nvPr/>
          </p:nvSpPr>
          <p:spPr>
            <a:xfrm>
              <a:off x="3850570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9" name="pt809"/>
            <p:cNvSpPr/>
            <p:nvPr/>
          </p:nvSpPr>
          <p:spPr>
            <a:xfrm>
              <a:off x="3783396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0" name="pt810"/>
            <p:cNvSpPr/>
            <p:nvPr/>
          </p:nvSpPr>
          <p:spPr>
            <a:xfrm>
              <a:off x="3711808" y="3738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1" name="pt811"/>
            <p:cNvSpPr/>
            <p:nvPr/>
          </p:nvSpPr>
          <p:spPr>
            <a:xfrm>
              <a:off x="397916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2" name="pt812"/>
            <p:cNvSpPr/>
            <p:nvPr/>
          </p:nvSpPr>
          <p:spPr>
            <a:xfrm>
              <a:off x="377894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3" name="pt813"/>
            <p:cNvSpPr/>
            <p:nvPr/>
          </p:nvSpPr>
          <p:spPr>
            <a:xfrm>
              <a:off x="3850654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4" name="pt814"/>
            <p:cNvSpPr/>
            <p:nvPr/>
          </p:nvSpPr>
          <p:spPr>
            <a:xfrm>
              <a:off x="3752982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5" name="pt815"/>
            <p:cNvSpPr/>
            <p:nvPr/>
          </p:nvSpPr>
          <p:spPr>
            <a:xfrm>
              <a:off x="397103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6" name="pt816"/>
            <p:cNvSpPr/>
            <p:nvPr/>
          </p:nvSpPr>
          <p:spPr>
            <a:xfrm>
              <a:off x="3849628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7" name="pt817"/>
            <p:cNvSpPr/>
            <p:nvPr/>
          </p:nvSpPr>
          <p:spPr>
            <a:xfrm>
              <a:off x="3850928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8" name="pt818"/>
            <p:cNvSpPr/>
            <p:nvPr/>
          </p:nvSpPr>
          <p:spPr>
            <a:xfrm>
              <a:off x="4043276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9" name="pt819"/>
            <p:cNvSpPr/>
            <p:nvPr/>
          </p:nvSpPr>
          <p:spPr>
            <a:xfrm>
              <a:off x="4012739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0" name="pt820"/>
            <p:cNvSpPr/>
            <p:nvPr/>
          </p:nvSpPr>
          <p:spPr>
            <a:xfrm>
              <a:off x="384253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1" name="pt821"/>
            <p:cNvSpPr/>
            <p:nvPr/>
          </p:nvSpPr>
          <p:spPr>
            <a:xfrm>
              <a:off x="3777841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2" name="pt822"/>
            <p:cNvSpPr/>
            <p:nvPr/>
          </p:nvSpPr>
          <p:spPr>
            <a:xfrm>
              <a:off x="390871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3" name="pt823"/>
            <p:cNvSpPr/>
            <p:nvPr/>
          </p:nvSpPr>
          <p:spPr>
            <a:xfrm>
              <a:off x="3709187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4" name="pt824"/>
            <p:cNvSpPr/>
            <p:nvPr/>
          </p:nvSpPr>
          <p:spPr>
            <a:xfrm>
              <a:off x="3983307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5" name="pt825"/>
            <p:cNvSpPr/>
            <p:nvPr/>
          </p:nvSpPr>
          <p:spPr>
            <a:xfrm>
              <a:off x="4048140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6" name="pt826"/>
            <p:cNvSpPr/>
            <p:nvPr/>
          </p:nvSpPr>
          <p:spPr>
            <a:xfrm>
              <a:off x="3976064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7" name="pt827"/>
            <p:cNvSpPr/>
            <p:nvPr/>
          </p:nvSpPr>
          <p:spPr>
            <a:xfrm>
              <a:off x="3906379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8" name="pt828"/>
            <p:cNvSpPr/>
            <p:nvPr/>
          </p:nvSpPr>
          <p:spPr>
            <a:xfrm>
              <a:off x="3913799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9" name="pt829"/>
            <p:cNvSpPr/>
            <p:nvPr/>
          </p:nvSpPr>
          <p:spPr>
            <a:xfrm>
              <a:off x="397391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0" name="pt830"/>
            <p:cNvSpPr/>
            <p:nvPr/>
          </p:nvSpPr>
          <p:spPr>
            <a:xfrm>
              <a:off x="404675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1" name="pt831"/>
            <p:cNvSpPr/>
            <p:nvPr/>
          </p:nvSpPr>
          <p:spPr>
            <a:xfrm>
              <a:off x="3939588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2" name="pt832"/>
            <p:cNvSpPr/>
            <p:nvPr/>
          </p:nvSpPr>
          <p:spPr>
            <a:xfrm>
              <a:off x="3977082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3" name="pt833"/>
            <p:cNvSpPr/>
            <p:nvPr/>
          </p:nvSpPr>
          <p:spPr>
            <a:xfrm>
              <a:off x="40361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4" name="pt834"/>
            <p:cNvSpPr/>
            <p:nvPr/>
          </p:nvSpPr>
          <p:spPr>
            <a:xfrm>
              <a:off x="4041915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5" name="pt835"/>
            <p:cNvSpPr/>
            <p:nvPr/>
          </p:nvSpPr>
          <p:spPr>
            <a:xfrm>
              <a:off x="4041120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6" name="pt836"/>
            <p:cNvSpPr/>
            <p:nvPr/>
          </p:nvSpPr>
          <p:spPr>
            <a:xfrm>
              <a:off x="3972188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7" name="pt837"/>
            <p:cNvSpPr/>
            <p:nvPr/>
          </p:nvSpPr>
          <p:spPr>
            <a:xfrm>
              <a:off x="3978116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8" name="pt838"/>
            <p:cNvSpPr/>
            <p:nvPr/>
          </p:nvSpPr>
          <p:spPr>
            <a:xfrm>
              <a:off x="397896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9" name="pt839"/>
            <p:cNvSpPr/>
            <p:nvPr/>
          </p:nvSpPr>
          <p:spPr>
            <a:xfrm>
              <a:off x="4046027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0" name="pt840"/>
            <p:cNvSpPr/>
            <p:nvPr/>
          </p:nvSpPr>
          <p:spPr>
            <a:xfrm>
              <a:off x="4036809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1" name="pt841"/>
            <p:cNvSpPr/>
            <p:nvPr/>
          </p:nvSpPr>
          <p:spPr>
            <a:xfrm>
              <a:off x="3977373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2" name="pt842"/>
            <p:cNvSpPr/>
            <p:nvPr/>
          </p:nvSpPr>
          <p:spPr>
            <a:xfrm>
              <a:off x="3981374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3" name="pt843"/>
            <p:cNvSpPr/>
            <p:nvPr/>
          </p:nvSpPr>
          <p:spPr>
            <a:xfrm>
              <a:off x="3845926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4" name="pt844"/>
            <p:cNvSpPr/>
            <p:nvPr/>
          </p:nvSpPr>
          <p:spPr>
            <a:xfrm>
              <a:off x="4044996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5" name="pt845"/>
            <p:cNvSpPr/>
            <p:nvPr/>
          </p:nvSpPr>
          <p:spPr>
            <a:xfrm>
              <a:off x="3906407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6" name="pt846"/>
            <p:cNvSpPr/>
            <p:nvPr/>
          </p:nvSpPr>
          <p:spPr>
            <a:xfrm>
              <a:off x="4045188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7" name="pt847"/>
            <p:cNvSpPr/>
            <p:nvPr/>
          </p:nvSpPr>
          <p:spPr>
            <a:xfrm>
              <a:off x="3916309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8" name="pt848"/>
            <p:cNvSpPr/>
            <p:nvPr/>
          </p:nvSpPr>
          <p:spPr>
            <a:xfrm>
              <a:off x="4036936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9" name="pt849"/>
            <p:cNvSpPr/>
            <p:nvPr/>
          </p:nvSpPr>
          <p:spPr>
            <a:xfrm>
              <a:off x="3970302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0" name="pt850"/>
            <p:cNvSpPr/>
            <p:nvPr/>
          </p:nvSpPr>
          <p:spPr>
            <a:xfrm>
              <a:off x="384441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1" name="pt851"/>
            <p:cNvSpPr/>
            <p:nvPr/>
          </p:nvSpPr>
          <p:spPr>
            <a:xfrm>
              <a:off x="4038573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2" name="pt852"/>
            <p:cNvSpPr/>
            <p:nvPr/>
          </p:nvSpPr>
          <p:spPr>
            <a:xfrm>
              <a:off x="397404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3" name="pt853"/>
            <p:cNvSpPr/>
            <p:nvPr/>
          </p:nvSpPr>
          <p:spPr>
            <a:xfrm>
              <a:off x="3982859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4" name="pt854"/>
            <p:cNvSpPr/>
            <p:nvPr/>
          </p:nvSpPr>
          <p:spPr>
            <a:xfrm>
              <a:off x="404684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5" name="pt855"/>
            <p:cNvSpPr/>
            <p:nvPr/>
          </p:nvSpPr>
          <p:spPr>
            <a:xfrm>
              <a:off x="398199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6" name="pt856"/>
            <p:cNvSpPr/>
            <p:nvPr/>
          </p:nvSpPr>
          <p:spPr>
            <a:xfrm>
              <a:off x="404481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7" name="pt857"/>
            <p:cNvSpPr/>
            <p:nvPr/>
          </p:nvSpPr>
          <p:spPr>
            <a:xfrm>
              <a:off x="4042361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8" name="pt858"/>
            <p:cNvSpPr/>
            <p:nvPr/>
          </p:nvSpPr>
          <p:spPr>
            <a:xfrm>
              <a:off x="3973153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9" name="pt859"/>
            <p:cNvSpPr/>
            <p:nvPr/>
          </p:nvSpPr>
          <p:spPr>
            <a:xfrm>
              <a:off x="3707395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0" name="pt860"/>
            <p:cNvSpPr/>
            <p:nvPr/>
          </p:nvSpPr>
          <p:spPr>
            <a:xfrm>
              <a:off x="3982698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1" name="pt861"/>
            <p:cNvSpPr/>
            <p:nvPr/>
          </p:nvSpPr>
          <p:spPr>
            <a:xfrm>
              <a:off x="3880111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2" name="pt862"/>
            <p:cNvSpPr/>
            <p:nvPr/>
          </p:nvSpPr>
          <p:spPr>
            <a:xfrm>
              <a:off x="4012917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3" name="pt863"/>
            <p:cNvSpPr/>
            <p:nvPr/>
          </p:nvSpPr>
          <p:spPr>
            <a:xfrm>
              <a:off x="4047578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4" name="pt864"/>
            <p:cNvSpPr/>
            <p:nvPr/>
          </p:nvSpPr>
          <p:spPr>
            <a:xfrm>
              <a:off x="4048812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5" name="pl865"/>
            <p:cNvSpPr/>
            <p:nvPr/>
          </p:nvSpPr>
          <p:spPr>
            <a:xfrm>
              <a:off x="3713137" y="457581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6" name="pl866"/>
            <p:cNvSpPr/>
            <p:nvPr/>
          </p:nvSpPr>
          <p:spPr>
            <a:xfrm>
              <a:off x="3727926" y="4575818"/>
              <a:ext cx="0" cy="569967"/>
            </a:xfrm>
            <a:custGeom>
              <a:avLst/>
              <a:gdLst/>
              <a:ahLst/>
              <a:cxnLst/>
              <a:rect l="0" t="0" r="0" b="0"/>
              <a:pathLst>
                <a:path h="569967">
                  <a:moveTo>
                    <a:pt x="0" y="0"/>
                  </a:moveTo>
                  <a:lnTo>
                    <a:pt x="0" y="56996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7" name="pl867"/>
            <p:cNvSpPr/>
            <p:nvPr/>
          </p:nvSpPr>
          <p:spPr>
            <a:xfrm>
              <a:off x="3713137" y="51457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8" name="pl868"/>
            <p:cNvSpPr/>
            <p:nvPr/>
          </p:nvSpPr>
          <p:spPr>
            <a:xfrm>
              <a:off x="3746001" y="46271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9" name="pl869"/>
            <p:cNvSpPr/>
            <p:nvPr/>
          </p:nvSpPr>
          <p:spPr>
            <a:xfrm>
              <a:off x="3760790" y="4627103"/>
              <a:ext cx="0" cy="500062"/>
            </a:xfrm>
            <a:custGeom>
              <a:avLst/>
              <a:gdLst/>
              <a:ahLst/>
              <a:cxnLst/>
              <a:rect l="0" t="0" r="0" b="0"/>
              <a:pathLst>
                <a:path h="500062">
                  <a:moveTo>
                    <a:pt x="0" y="0"/>
                  </a:moveTo>
                  <a:lnTo>
                    <a:pt x="0" y="5000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0" name="pl870"/>
            <p:cNvSpPr/>
            <p:nvPr/>
          </p:nvSpPr>
          <p:spPr>
            <a:xfrm>
              <a:off x="3746001" y="512716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1" name="pl871"/>
            <p:cNvSpPr/>
            <p:nvPr/>
          </p:nvSpPr>
          <p:spPr>
            <a:xfrm>
              <a:off x="3778866" y="46762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2" name="pl872"/>
            <p:cNvSpPr/>
            <p:nvPr/>
          </p:nvSpPr>
          <p:spPr>
            <a:xfrm>
              <a:off x="3793655" y="4676225"/>
              <a:ext cx="0" cy="433225"/>
            </a:xfrm>
            <a:custGeom>
              <a:avLst/>
              <a:gdLst/>
              <a:ahLst/>
              <a:cxnLst/>
              <a:rect l="0" t="0" r="0" b="0"/>
              <a:pathLst>
                <a:path h="433225">
                  <a:moveTo>
                    <a:pt x="0" y="0"/>
                  </a:moveTo>
                  <a:lnTo>
                    <a:pt x="0" y="43322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3" name="pl873"/>
            <p:cNvSpPr/>
            <p:nvPr/>
          </p:nvSpPr>
          <p:spPr>
            <a:xfrm>
              <a:off x="3778866" y="51094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4" name="pl874"/>
            <p:cNvSpPr/>
            <p:nvPr/>
          </p:nvSpPr>
          <p:spPr>
            <a:xfrm>
              <a:off x="3844594" y="47637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5" name="pl875"/>
            <p:cNvSpPr/>
            <p:nvPr/>
          </p:nvSpPr>
          <p:spPr>
            <a:xfrm>
              <a:off x="3859383" y="4763749"/>
              <a:ext cx="0" cy="316492"/>
            </a:xfrm>
            <a:custGeom>
              <a:avLst/>
              <a:gdLst/>
              <a:ahLst/>
              <a:cxnLst/>
              <a:rect l="0" t="0" r="0" b="0"/>
              <a:pathLst>
                <a:path h="316492">
                  <a:moveTo>
                    <a:pt x="0" y="0"/>
                  </a:moveTo>
                  <a:lnTo>
                    <a:pt x="0" y="3164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6" name="pl876"/>
            <p:cNvSpPr/>
            <p:nvPr/>
          </p:nvSpPr>
          <p:spPr>
            <a:xfrm>
              <a:off x="3844594" y="508024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7" name="pl877"/>
            <p:cNvSpPr/>
            <p:nvPr/>
          </p:nvSpPr>
          <p:spPr>
            <a:xfrm>
              <a:off x="3877459" y="47986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8" name="pl878"/>
            <p:cNvSpPr/>
            <p:nvPr/>
          </p:nvSpPr>
          <p:spPr>
            <a:xfrm>
              <a:off x="3892248" y="4798630"/>
              <a:ext cx="0" cy="273315"/>
            </a:xfrm>
            <a:custGeom>
              <a:avLst/>
              <a:gdLst/>
              <a:ahLst/>
              <a:cxnLst/>
              <a:rect l="0" t="0" r="0" b="0"/>
              <a:pathLst>
                <a:path h="273315">
                  <a:moveTo>
                    <a:pt x="0" y="0"/>
                  </a:moveTo>
                  <a:lnTo>
                    <a:pt x="0" y="27331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9" name="pl879"/>
            <p:cNvSpPr/>
            <p:nvPr/>
          </p:nvSpPr>
          <p:spPr>
            <a:xfrm>
              <a:off x="3877459" y="507194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0" name="pl880"/>
            <p:cNvSpPr/>
            <p:nvPr/>
          </p:nvSpPr>
          <p:spPr>
            <a:xfrm>
              <a:off x="3910323" y="48241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1" name="pl881"/>
            <p:cNvSpPr/>
            <p:nvPr/>
          </p:nvSpPr>
          <p:spPr>
            <a:xfrm>
              <a:off x="3925112" y="4824112"/>
              <a:ext cx="0" cy="247036"/>
            </a:xfrm>
            <a:custGeom>
              <a:avLst/>
              <a:gdLst/>
              <a:ahLst/>
              <a:cxnLst/>
              <a:rect l="0" t="0" r="0" b="0"/>
              <a:pathLst>
                <a:path h="247036">
                  <a:moveTo>
                    <a:pt x="0" y="0"/>
                  </a:moveTo>
                  <a:lnTo>
                    <a:pt x="0" y="24703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2" name="pl882"/>
            <p:cNvSpPr/>
            <p:nvPr/>
          </p:nvSpPr>
          <p:spPr>
            <a:xfrm>
              <a:off x="3910323" y="507114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3" name="pl883"/>
            <p:cNvSpPr/>
            <p:nvPr/>
          </p:nvSpPr>
          <p:spPr>
            <a:xfrm>
              <a:off x="3943187" y="483780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4" name="pl884"/>
            <p:cNvSpPr/>
            <p:nvPr/>
          </p:nvSpPr>
          <p:spPr>
            <a:xfrm>
              <a:off x="3957976" y="4837801"/>
              <a:ext cx="0" cy="242329"/>
            </a:xfrm>
            <a:custGeom>
              <a:avLst/>
              <a:gdLst/>
              <a:ahLst/>
              <a:cxnLst/>
              <a:rect l="0" t="0" r="0" b="0"/>
              <a:pathLst>
                <a:path h="242329">
                  <a:moveTo>
                    <a:pt x="0" y="0"/>
                  </a:moveTo>
                  <a:lnTo>
                    <a:pt x="0" y="2423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5" name="pl885"/>
            <p:cNvSpPr/>
            <p:nvPr/>
          </p:nvSpPr>
          <p:spPr>
            <a:xfrm>
              <a:off x="3943187" y="508013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6" name="pl886"/>
            <p:cNvSpPr/>
            <p:nvPr/>
          </p:nvSpPr>
          <p:spPr>
            <a:xfrm>
              <a:off x="3976052" y="483954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7" name="pl887"/>
            <p:cNvSpPr/>
            <p:nvPr/>
          </p:nvSpPr>
          <p:spPr>
            <a:xfrm>
              <a:off x="3990841" y="4839542"/>
              <a:ext cx="0" cy="259410"/>
            </a:xfrm>
            <a:custGeom>
              <a:avLst/>
              <a:gdLst/>
              <a:ahLst/>
              <a:cxnLst/>
              <a:rect l="0" t="0" r="0" b="0"/>
              <a:pathLst>
                <a:path h="259410">
                  <a:moveTo>
                    <a:pt x="0" y="0"/>
                  </a:moveTo>
                  <a:lnTo>
                    <a:pt x="0" y="2594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8" name="pl888"/>
            <p:cNvSpPr/>
            <p:nvPr/>
          </p:nvSpPr>
          <p:spPr>
            <a:xfrm>
              <a:off x="3976052" y="509895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9" name="pl889"/>
            <p:cNvSpPr/>
            <p:nvPr/>
          </p:nvSpPr>
          <p:spPr>
            <a:xfrm>
              <a:off x="4008916" y="483165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0" name="pl890"/>
            <p:cNvSpPr/>
            <p:nvPr/>
          </p:nvSpPr>
          <p:spPr>
            <a:xfrm>
              <a:off x="4023705" y="4831656"/>
              <a:ext cx="0" cy="293569"/>
            </a:xfrm>
            <a:custGeom>
              <a:avLst/>
              <a:gdLst/>
              <a:ahLst/>
              <a:cxnLst/>
              <a:rect l="0" t="0" r="0" b="0"/>
              <a:pathLst>
                <a:path h="293569">
                  <a:moveTo>
                    <a:pt x="0" y="0"/>
                  </a:moveTo>
                  <a:lnTo>
                    <a:pt x="0" y="2935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1" name="pl891"/>
            <p:cNvSpPr/>
            <p:nvPr/>
          </p:nvSpPr>
          <p:spPr>
            <a:xfrm>
              <a:off x="4008916" y="51252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2" name="pl892"/>
            <p:cNvSpPr/>
            <p:nvPr/>
          </p:nvSpPr>
          <p:spPr>
            <a:xfrm>
              <a:off x="4041780" y="481711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3" name="pl893"/>
            <p:cNvSpPr/>
            <p:nvPr/>
          </p:nvSpPr>
          <p:spPr>
            <a:xfrm>
              <a:off x="4056569" y="4817115"/>
              <a:ext cx="0" cy="338806"/>
            </a:xfrm>
            <a:custGeom>
              <a:avLst/>
              <a:gdLst/>
              <a:ahLst/>
              <a:cxnLst/>
              <a:rect l="0" t="0" r="0" b="0"/>
              <a:pathLst>
                <a:path h="338806">
                  <a:moveTo>
                    <a:pt x="0" y="0"/>
                  </a:moveTo>
                  <a:lnTo>
                    <a:pt x="0" y="3388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4" name="pl894"/>
            <p:cNvSpPr/>
            <p:nvPr/>
          </p:nvSpPr>
          <p:spPr>
            <a:xfrm>
              <a:off x="4041780" y="51559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5" name="pl895"/>
            <p:cNvSpPr/>
            <p:nvPr/>
          </p:nvSpPr>
          <p:spPr>
            <a:xfrm>
              <a:off x="3727926" y="4883235"/>
              <a:ext cx="328643" cy="114203"/>
            </a:xfrm>
            <a:custGeom>
              <a:avLst/>
              <a:gdLst/>
              <a:ahLst/>
              <a:cxnLst/>
              <a:rect l="0" t="0" r="0" b="0"/>
              <a:pathLst>
                <a:path w="328643" h="114203">
                  <a:moveTo>
                    <a:pt x="0" y="0"/>
                  </a:moveTo>
                  <a:lnTo>
                    <a:pt x="32864" y="11796"/>
                  </a:lnTo>
                  <a:lnTo>
                    <a:pt x="65728" y="23513"/>
                  </a:lnTo>
                  <a:lnTo>
                    <a:pt x="131457" y="46702"/>
                  </a:lnTo>
                  <a:lnTo>
                    <a:pt x="164321" y="58171"/>
                  </a:lnTo>
                  <a:lnTo>
                    <a:pt x="197186" y="69554"/>
                  </a:lnTo>
                  <a:lnTo>
                    <a:pt x="230050" y="80850"/>
                  </a:lnTo>
                  <a:lnTo>
                    <a:pt x="262914" y="92058"/>
                  </a:lnTo>
                  <a:lnTo>
                    <a:pt x="295779" y="103176"/>
                  </a:lnTo>
                  <a:lnTo>
                    <a:pt x="328643" y="11420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6" name="pt896"/>
            <p:cNvSpPr/>
            <p:nvPr/>
          </p:nvSpPr>
          <p:spPr>
            <a:xfrm>
              <a:off x="3696325" y="4851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7" name="pt897"/>
            <p:cNvSpPr/>
            <p:nvPr/>
          </p:nvSpPr>
          <p:spPr>
            <a:xfrm>
              <a:off x="3729189" y="48634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8" name="pt898"/>
            <p:cNvSpPr/>
            <p:nvPr/>
          </p:nvSpPr>
          <p:spPr>
            <a:xfrm>
              <a:off x="3762053" y="487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9" name="pt899"/>
            <p:cNvSpPr/>
            <p:nvPr/>
          </p:nvSpPr>
          <p:spPr>
            <a:xfrm>
              <a:off x="3827782" y="4898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0" name="pt900"/>
            <p:cNvSpPr/>
            <p:nvPr/>
          </p:nvSpPr>
          <p:spPr>
            <a:xfrm>
              <a:off x="3860646" y="49098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1" name="pt901"/>
            <p:cNvSpPr/>
            <p:nvPr/>
          </p:nvSpPr>
          <p:spPr>
            <a:xfrm>
              <a:off x="3893511" y="49211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2" name="pt902"/>
            <p:cNvSpPr/>
            <p:nvPr/>
          </p:nvSpPr>
          <p:spPr>
            <a:xfrm>
              <a:off x="3926375" y="4932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3" name="pt903"/>
            <p:cNvSpPr/>
            <p:nvPr/>
          </p:nvSpPr>
          <p:spPr>
            <a:xfrm>
              <a:off x="3959239" y="4943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4" name="pt904"/>
            <p:cNvSpPr/>
            <p:nvPr/>
          </p:nvSpPr>
          <p:spPr>
            <a:xfrm>
              <a:off x="3992104" y="4954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5" name="pt905"/>
            <p:cNvSpPr/>
            <p:nvPr/>
          </p:nvSpPr>
          <p:spPr>
            <a:xfrm>
              <a:off x="4024968" y="49658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6" name="pl906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7" name="rc907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8" name="rc908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909" name="pl909"/>
            <p:cNvSpPr/>
            <p:nvPr/>
          </p:nvSpPr>
          <p:spPr>
            <a:xfrm>
              <a:off x="415885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0" name="pl910"/>
            <p:cNvSpPr/>
            <p:nvPr/>
          </p:nvSpPr>
          <p:spPr>
            <a:xfrm>
              <a:off x="415885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1" name="pl911"/>
            <p:cNvSpPr/>
            <p:nvPr/>
          </p:nvSpPr>
          <p:spPr>
            <a:xfrm>
              <a:off x="415885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2" name="pl912"/>
            <p:cNvSpPr/>
            <p:nvPr/>
          </p:nvSpPr>
          <p:spPr>
            <a:xfrm>
              <a:off x="415885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3" name="pl913"/>
            <p:cNvSpPr/>
            <p:nvPr/>
          </p:nvSpPr>
          <p:spPr>
            <a:xfrm>
              <a:off x="41915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4" name="pl914"/>
            <p:cNvSpPr/>
            <p:nvPr/>
          </p:nvSpPr>
          <p:spPr>
            <a:xfrm>
              <a:off x="432301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5" name="pl915"/>
            <p:cNvSpPr/>
            <p:nvPr/>
          </p:nvSpPr>
          <p:spPr>
            <a:xfrm>
              <a:off x="44544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6" name="pl916"/>
            <p:cNvSpPr/>
            <p:nvPr/>
          </p:nvSpPr>
          <p:spPr>
            <a:xfrm>
              <a:off x="415885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7" name="pl917"/>
            <p:cNvSpPr/>
            <p:nvPr/>
          </p:nvSpPr>
          <p:spPr>
            <a:xfrm>
              <a:off x="415885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8" name="pl918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9" name="pl919"/>
            <p:cNvSpPr/>
            <p:nvPr/>
          </p:nvSpPr>
          <p:spPr>
            <a:xfrm>
              <a:off x="415885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0" name="pl920"/>
            <p:cNvSpPr/>
            <p:nvPr/>
          </p:nvSpPr>
          <p:spPr>
            <a:xfrm>
              <a:off x="415885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1" name="pl921"/>
            <p:cNvSpPr/>
            <p:nvPr/>
          </p:nvSpPr>
          <p:spPr>
            <a:xfrm>
              <a:off x="42572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2" name="pl922"/>
            <p:cNvSpPr/>
            <p:nvPr/>
          </p:nvSpPr>
          <p:spPr>
            <a:xfrm>
              <a:off x="43887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3" name="pl923"/>
            <p:cNvSpPr/>
            <p:nvPr/>
          </p:nvSpPr>
          <p:spPr>
            <a:xfrm>
              <a:off x="452020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4" name="pt924"/>
            <p:cNvSpPr/>
            <p:nvPr/>
          </p:nvSpPr>
          <p:spPr>
            <a:xfrm>
              <a:off x="437339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5" name="pt925"/>
            <p:cNvSpPr/>
            <p:nvPr/>
          </p:nvSpPr>
          <p:spPr>
            <a:xfrm>
              <a:off x="450214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6" name="pt926"/>
            <p:cNvSpPr/>
            <p:nvPr/>
          </p:nvSpPr>
          <p:spPr>
            <a:xfrm>
              <a:off x="4473072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7" name="pt927"/>
            <p:cNvSpPr/>
            <p:nvPr/>
          </p:nvSpPr>
          <p:spPr>
            <a:xfrm>
              <a:off x="4205176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8" name="pt928"/>
            <p:cNvSpPr/>
            <p:nvPr/>
          </p:nvSpPr>
          <p:spPr>
            <a:xfrm>
              <a:off x="450573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9" name="pt929"/>
            <p:cNvSpPr/>
            <p:nvPr/>
          </p:nvSpPr>
          <p:spPr>
            <a:xfrm>
              <a:off x="417952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0" name="pt930"/>
            <p:cNvSpPr/>
            <p:nvPr/>
          </p:nvSpPr>
          <p:spPr>
            <a:xfrm>
              <a:off x="4443104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1" name="pt931"/>
            <p:cNvSpPr/>
            <p:nvPr/>
          </p:nvSpPr>
          <p:spPr>
            <a:xfrm>
              <a:off x="4375008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2" name="pt932"/>
            <p:cNvSpPr/>
            <p:nvPr/>
          </p:nvSpPr>
          <p:spPr>
            <a:xfrm>
              <a:off x="437154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3" name="pt933"/>
            <p:cNvSpPr/>
            <p:nvPr/>
          </p:nvSpPr>
          <p:spPr>
            <a:xfrm>
              <a:off x="430782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4" name="pt934"/>
            <p:cNvSpPr/>
            <p:nvPr/>
          </p:nvSpPr>
          <p:spPr>
            <a:xfrm>
              <a:off x="4175555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5" name="pt935"/>
            <p:cNvSpPr/>
            <p:nvPr/>
          </p:nvSpPr>
          <p:spPr>
            <a:xfrm>
              <a:off x="4171499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6" name="pt936"/>
            <p:cNvSpPr/>
            <p:nvPr/>
          </p:nvSpPr>
          <p:spPr>
            <a:xfrm>
              <a:off x="4436581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7" name="pt937"/>
            <p:cNvSpPr/>
            <p:nvPr/>
          </p:nvSpPr>
          <p:spPr>
            <a:xfrm>
              <a:off x="4314432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8" name="pt938"/>
            <p:cNvSpPr/>
            <p:nvPr/>
          </p:nvSpPr>
          <p:spPr>
            <a:xfrm>
              <a:off x="424439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9" name="pt939"/>
            <p:cNvSpPr/>
            <p:nvPr/>
          </p:nvSpPr>
          <p:spPr>
            <a:xfrm>
              <a:off x="417516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0" name="pt940"/>
            <p:cNvSpPr/>
            <p:nvPr/>
          </p:nvSpPr>
          <p:spPr>
            <a:xfrm>
              <a:off x="444450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1" name="pt941"/>
            <p:cNvSpPr/>
            <p:nvPr/>
          </p:nvSpPr>
          <p:spPr>
            <a:xfrm>
              <a:off x="4241567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2" name="pt942"/>
            <p:cNvSpPr/>
            <p:nvPr/>
          </p:nvSpPr>
          <p:spPr>
            <a:xfrm>
              <a:off x="4312167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3" name="pt943"/>
            <p:cNvSpPr/>
            <p:nvPr/>
          </p:nvSpPr>
          <p:spPr>
            <a:xfrm>
              <a:off x="4203945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4" name="pt944"/>
            <p:cNvSpPr/>
            <p:nvPr/>
          </p:nvSpPr>
          <p:spPr>
            <a:xfrm>
              <a:off x="443569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5" name="pt945"/>
            <p:cNvSpPr/>
            <p:nvPr/>
          </p:nvSpPr>
          <p:spPr>
            <a:xfrm>
              <a:off x="4307887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6" name="pt946"/>
            <p:cNvSpPr/>
            <p:nvPr/>
          </p:nvSpPr>
          <p:spPr>
            <a:xfrm>
              <a:off x="4306246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7" name="pt947"/>
            <p:cNvSpPr/>
            <p:nvPr/>
          </p:nvSpPr>
          <p:spPr>
            <a:xfrm>
              <a:off x="4508565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8" name="pt948"/>
            <p:cNvSpPr/>
            <p:nvPr/>
          </p:nvSpPr>
          <p:spPr>
            <a:xfrm>
              <a:off x="447310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9" name="pt949"/>
            <p:cNvSpPr/>
            <p:nvPr/>
          </p:nvSpPr>
          <p:spPr>
            <a:xfrm>
              <a:off x="4314626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0" name="pt950"/>
            <p:cNvSpPr/>
            <p:nvPr/>
          </p:nvSpPr>
          <p:spPr>
            <a:xfrm>
              <a:off x="424606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1" name="pt951"/>
            <p:cNvSpPr/>
            <p:nvPr/>
          </p:nvSpPr>
          <p:spPr>
            <a:xfrm>
              <a:off x="4379997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2" name="pt952"/>
            <p:cNvSpPr/>
            <p:nvPr/>
          </p:nvSpPr>
          <p:spPr>
            <a:xfrm>
              <a:off x="4178593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3" name="pt953"/>
            <p:cNvSpPr/>
            <p:nvPr/>
          </p:nvSpPr>
          <p:spPr>
            <a:xfrm>
              <a:off x="4434472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4" name="pt954"/>
            <p:cNvSpPr/>
            <p:nvPr/>
          </p:nvSpPr>
          <p:spPr>
            <a:xfrm>
              <a:off x="450810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5" name="pt955"/>
            <p:cNvSpPr/>
            <p:nvPr/>
          </p:nvSpPr>
          <p:spPr>
            <a:xfrm>
              <a:off x="44377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6" name="pt956"/>
            <p:cNvSpPr/>
            <p:nvPr/>
          </p:nvSpPr>
          <p:spPr>
            <a:xfrm>
              <a:off x="437042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7" name="pt957"/>
            <p:cNvSpPr/>
            <p:nvPr/>
          </p:nvSpPr>
          <p:spPr>
            <a:xfrm>
              <a:off x="437118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8" name="pt958"/>
            <p:cNvSpPr/>
            <p:nvPr/>
          </p:nvSpPr>
          <p:spPr>
            <a:xfrm>
              <a:off x="444511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9" name="pt959"/>
            <p:cNvSpPr/>
            <p:nvPr/>
          </p:nvSpPr>
          <p:spPr>
            <a:xfrm>
              <a:off x="4507327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0" name="pt960"/>
            <p:cNvSpPr/>
            <p:nvPr/>
          </p:nvSpPr>
          <p:spPr>
            <a:xfrm>
              <a:off x="4403582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1" name="pt961"/>
            <p:cNvSpPr/>
            <p:nvPr/>
          </p:nvSpPr>
          <p:spPr>
            <a:xfrm>
              <a:off x="443491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2" name="pt962"/>
            <p:cNvSpPr/>
            <p:nvPr/>
          </p:nvSpPr>
          <p:spPr>
            <a:xfrm>
              <a:off x="450622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3" name="pt963"/>
            <p:cNvSpPr/>
            <p:nvPr/>
          </p:nvSpPr>
          <p:spPr>
            <a:xfrm>
              <a:off x="451129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4" name="pt964"/>
            <p:cNvSpPr/>
            <p:nvPr/>
          </p:nvSpPr>
          <p:spPr>
            <a:xfrm>
              <a:off x="450854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5" name="pt965"/>
            <p:cNvSpPr/>
            <p:nvPr/>
          </p:nvSpPr>
          <p:spPr>
            <a:xfrm>
              <a:off x="444341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6" name="pt966"/>
            <p:cNvSpPr/>
            <p:nvPr/>
          </p:nvSpPr>
          <p:spPr>
            <a:xfrm>
              <a:off x="444645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7" name="pt967"/>
            <p:cNvSpPr/>
            <p:nvPr/>
          </p:nvSpPr>
          <p:spPr>
            <a:xfrm>
              <a:off x="443420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8" name="pt968"/>
            <p:cNvSpPr/>
            <p:nvPr/>
          </p:nvSpPr>
          <p:spPr>
            <a:xfrm>
              <a:off x="451022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9" name="pt969"/>
            <p:cNvSpPr/>
            <p:nvPr/>
          </p:nvSpPr>
          <p:spPr>
            <a:xfrm>
              <a:off x="450879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0" name="pt970"/>
            <p:cNvSpPr/>
            <p:nvPr/>
          </p:nvSpPr>
          <p:spPr>
            <a:xfrm>
              <a:off x="4436368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1" name="pt971"/>
            <p:cNvSpPr/>
            <p:nvPr/>
          </p:nvSpPr>
          <p:spPr>
            <a:xfrm>
              <a:off x="443519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2" name="pt972"/>
            <p:cNvSpPr/>
            <p:nvPr/>
          </p:nvSpPr>
          <p:spPr>
            <a:xfrm>
              <a:off x="431105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3" name="pt973"/>
            <p:cNvSpPr/>
            <p:nvPr/>
          </p:nvSpPr>
          <p:spPr>
            <a:xfrm>
              <a:off x="4503363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4" name="pt974"/>
            <p:cNvSpPr/>
            <p:nvPr/>
          </p:nvSpPr>
          <p:spPr>
            <a:xfrm>
              <a:off x="436935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5" name="pt975"/>
            <p:cNvSpPr/>
            <p:nvPr/>
          </p:nvSpPr>
          <p:spPr>
            <a:xfrm>
              <a:off x="4504030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6" name="pt976"/>
            <p:cNvSpPr/>
            <p:nvPr/>
          </p:nvSpPr>
          <p:spPr>
            <a:xfrm>
              <a:off x="4379712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7" name="pt977"/>
            <p:cNvSpPr/>
            <p:nvPr/>
          </p:nvSpPr>
          <p:spPr>
            <a:xfrm>
              <a:off x="4501784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8" name="pt978"/>
            <p:cNvSpPr/>
            <p:nvPr/>
          </p:nvSpPr>
          <p:spPr>
            <a:xfrm>
              <a:off x="4437851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9" name="pt979"/>
            <p:cNvSpPr/>
            <p:nvPr/>
          </p:nvSpPr>
          <p:spPr>
            <a:xfrm>
              <a:off x="4314510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0" name="pt980"/>
            <p:cNvSpPr/>
            <p:nvPr/>
          </p:nvSpPr>
          <p:spPr>
            <a:xfrm>
              <a:off x="4505736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1" name="pt981"/>
            <p:cNvSpPr/>
            <p:nvPr/>
          </p:nvSpPr>
          <p:spPr>
            <a:xfrm>
              <a:off x="443395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2" name="pt982"/>
            <p:cNvSpPr/>
            <p:nvPr/>
          </p:nvSpPr>
          <p:spPr>
            <a:xfrm>
              <a:off x="4435663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3" name="pt983"/>
            <p:cNvSpPr/>
            <p:nvPr/>
          </p:nvSpPr>
          <p:spPr>
            <a:xfrm>
              <a:off x="450397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4" name="pt984"/>
            <p:cNvSpPr/>
            <p:nvPr/>
          </p:nvSpPr>
          <p:spPr>
            <a:xfrm>
              <a:off x="4436718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5" name="pt985"/>
            <p:cNvSpPr/>
            <p:nvPr/>
          </p:nvSpPr>
          <p:spPr>
            <a:xfrm>
              <a:off x="4508665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6" name="pt986"/>
            <p:cNvSpPr/>
            <p:nvPr/>
          </p:nvSpPr>
          <p:spPr>
            <a:xfrm>
              <a:off x="450271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7" name="pt987"/>
            <p:cNvSpPr/>
            <p:nvPr/>
          </p:nvSpPr>
          <p:spPr>
            <a:xfrm>
              <a:off x="4444049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8" name="pt988"/>
            <p:cNvSpPr/>
            <p:nvPr/>
          </p:nvSpPr>
          <p:spPr>
            <a:xfrm>
              <a:off x="4177966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9" name="pt989"/>
            <p:cNvSpPr/>
            <p:nvPr/>
          </p:nvSpPr>
          <p:spPr>
            <a:xfrm>
              <a:off x="4439365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0" name="pt990"/>
            <p:cNvSpPr/>
            <p:nvPr/>
          </p:nvSpPr>
          <p:spPr>
            <a:xfrm>
              <a:off x="4339963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1" name="pt991"/>
            <p:cNvSpPr/>
            <p:nvPr/>
          </p:nvSpPr>
          <p:spPr>
            <a:xfrm>
              <a:off x="4476802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2" name="pt992"/>
            <p:cNvSpPr/>
            <p:nvPr/>
          </p:nvSpPr>
          <p:spPr>
            <a:xfrm>
              <a:off x="450439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3" name="pt993"/>
            <p:cNvSpPr/>
            <p:nvPr/>
          </p:nvSpPr>
          <p:spPr>
            <a:xfrm>
              <a:off x="45023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4" name="pl994"/>
            <p:cNvSpPr/>
            <p:nvPr/>
          </p:nvSpPr>
          <p:spPr>
            <a:xfrm>
              <a:off x="4176769" y="43116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5" name="pl995"/>
            <p:cNvSpPr/>
            <p:nvPr/>
          </p:nvSpPr>
          <p:spPr>
            <a:xfrm>
              <a:off x="4191558" y="4311651"/>
              <a:ext cx="0" cy="625056"/>
            </a:xfrm>
            <a:custGeom>
              <a:avLst/>
              <a:gdLst/>
              <a:ahLst/>
              <a:cxnLst/>
              <a:rect l="0" t="0" r="0" b="0"/>
              <a:pathLst>
                <a:path h="625056">
                  <a:moveTo>
                    <a:pt x="0" y="0"/>
                  </a:moveTo>
                  <a:lnTo>
                    <a:pt x="0" y="62505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6" name="pl996"/>
            <p:cNvSpPr/>
            <p:nvPr/>
          </p:nvSpPr>
          <p:spPr>
            <a:xfrm>
              <a:off x="4176769" y="493670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7" name="pl997"/>
            <p:cNvSpPr/>
            <p:nvPr/>
          </p:nvSpPr>
          <p:spPr>
            <a:xfrm>
              <a:off x="4209634" y="430171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8" name="pl998"/>
            <p:cNvSpPr/>
            <p:nvPr/>
          </p:nvSpPr>
          <p:spPr>
            <a:xfrm>
              <a:off x="4224423" y="4301716"/>
              <a:ext cx="0" cy="556861"/>
            </a:xfrm>
            <a:custGeom>
              <a:avLst/>
              <a:gdLst/>
              <a:ahLst/>
              <a:cxnLst/>
              <a:rect l="0" t="0" r="0" b="0"/>
              <a:pathLst>
                <a:path h="556861">
                  <a:moveTo>
                    <a:pt x="0" y="0"/>
                  </a:moveTo>
                  <a:lnTo>
                    <a:pt x="0" y="5568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9" name="pl999"/>
            <p:cNvSpPr/>
            <p:nvPr/>
          </p:nvSpPr>
          <p:spPr>
            <a:xfrm>
              <a:off x="4209634" y="485857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0" name="pl1000"/>
            <p:cNvSpPr/>
            <p:nvPr/>
          </p:nvSpPr>
          <p:spPr>
            <a:xfrm>
              <a:off x="4242498" y="429014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1" name="pl1001"/>
            <p:cNvSpPr/>
            <p:nvPr/>
          </p:nvSpPr>
          <p:spPr>
            <a:xfrm>
              <a:off x="4257287" y="4290141"/>
              <a:ext cx="0" cy="488620"/>
            </a:xfrm>
            <a:custGeom>
              <a:avLst/>
              <a:gdLst/>
              <a:ahLst/>
              <a:cxnLst/>
              <a:rect l="0" t="0" r="0" b="0"/>
              <a:pathLst>
                <a:path h="488620">
                  <a:moveTo>
                    <a:pt x="0" y="0"/>
                  </a:moveTo>
                  <a:lnTo>
                    <a:pt x="0" y="4886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2" name="pl1002"/>
            <p:cNvSpPr/>
            <p:nvPr/>
          </p:nvSpPr>
          <p:spPr>
            <a:xfrm>
              <a:off x="4242498" y="47787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3" name="pl1003"/>
            <p:cNvSpPr/>
            <p:nvPr/>
          </p:nvSpPr>
          <p:spPr>
            <a:xfrm>
              <a:off x="4308227" y="42581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4" name="pl1004"/>
            <p:cNvSpPr/>
            <p:nvPr/>
          </p:nvSpPr>
          <p:spPr>
            <a:xfrm>
              <a:off x="4323016" y="4258106"/>
              <a:ext cx="0" cy="362938"/>
            </a:xfrm>
            <a:custGeom>
              <a:avLst/>
              <a:gdLst/>
              <a:ahLst/>
              <a:cxnLst/>
              <a:rect l="0" t="0" r="0" b="0"/>
              <a:pathLst>
                <a:path h="362938">
                  <a:moveTo>
                    <a:pt x="0" y="0"/>
                  </a:moveTo>
                  <a:lnTo>
                    <a:pt x="0" y="3629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5" name="pl1005"/>
            <p:cNvSpPr/>
            <p:nvPr/>
          </p:nvSpPr>
          <p:spPr>
            <a:xfrm>
              <a:off x="4308227" y="462104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6" name="pl1006"/>
            <p:cNvSpPr/>
            <p:nvPr/>
          </p:nvSpPr>
          <p:spPr>
            <a:xfrm>
              <a:off x="4341091" y="423401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7" name="pl1007"/>
            <p:cNvSpPr/>
            <p:nvPr/>
          </p:nvSpPr>
          <p:spPr>
            <a:xfrm>
              <a:off x="4355880" y="4234018"/>
              <a:ext cx="0" cy="314479"/>
            </a:xfrm>
            <a:custGeom>
              <a:avLst/>
              <a:gdLst/>
              <a:ahLst/>
              <a:cxnLst/>
              <a:rect l="0" t="0" r="0" b="0"/>
              <a:pathLst>
                <a:path h="314479">
                  <a:moveTo>
                    <a:pt x="0" y="0"/>
                  </a:moveTo>
                  <a:lnTo>
                    <a:pt x="0" y="3144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8" name="pl1008"/>
            <p:cNvSpPr/>
            <p:nvPr/>
          </p:nvSpPr>
          <p:spPr>
            <a:xfrm>
              <a:off x="4341091" y="454849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9" name="pl1009"/>
            <p:cNvSpPr/>
            <p:nvPr/>
          </p:nvSpPr>
          <p:spPr>
            <a:xfrm>
              <a:off x="4373955" y="420082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0" name="pl1010"/>
            <p:cNvSpPr/>
            <p:nvPr/>
          </p:nvSpPr>
          <p:spPr>
            <a:xfrm>
              <a:off x="4388744" y="4200827"/>
              <a:ext cx="0" cy="284285"/>
            </a:xfrm>
            <a:custGeom>
              <a:avLst/>
              <a:gdLst/>
              <a:ahLst/>
              <a:cxnLst/>
              <a:rect l="0" t="0" r="0" b="0"/>
              <a:pathLst>
                <a:path h="284285">
                  <a:moveTo>
                    <a:pt x="0" y="0"/>
                  </a:moveTo>
                  <a:lnTo>
                    <a:pt x="0" y="2842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1" name="pl1011"/>
            <p:cNvSpPr/>
            <p:nvPr/>
          </p:nvSpPr>
          <p:spPr>
            <a:xfrm>
              <a:off x="4373955" y="448511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2" name="pl1012"/>
            <p:cNvSpPr/>
            <p:nvPr/>
          </p:nvSpPr>
          <p:spPr>
            <a:xfrm>
              <a:off x="4406820" y="415605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3" name="pl1013"/>
            <p:cNvSpPr/>
            <p:nvPr/>
          </p:nvSpPr>
          <p:spPr>
            <a:xfrm>
              <a:off x="4421609" y="4156058"/>
              <a:ext cx="0" cy="278238"/>
            </a:xfrm>
            <a:custGeom>
              <a:avLst/>
              <a:gdLst/>
              <a:ahLst/>
              <a:cxnLst/>
              <a:rect l="0" t="0" r="0" b="0"/>
              <a:pathLst>
                <a:path h="278238">
                  <a:moveTo>
                    <a:pt x="0" y="0"/>
                  </a:moveTo>
                  <a:lnTo>
                    <a:pt x="0" y="2782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4" name="pl1014"/>
            <p:cNvSpPr/>
            <p:nvPr/>
          </p:nvSpPr>
          <p:spPr>
            <a:xfrm>
              <a:off x="4406820" y="443429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5" name="pl1015"/>
            <p:cNvSpPr/>
            <p:nvPr/>
          </p:nvSpPr>
          <p:spPr>
            <a:xfrm>
              <a:off x="4439684" y="409999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6" name="pl1016"/>
            <p:cNvSpPr/>
            <p:nvPr/>
          </p:nvSpPr>
          <p:spPr>
            <a:xfrm>
              <a:off x="4454473" y="4099996"/>
              <a:ext cx="0" cy="296655"/>
            </a:xfrm>
            <a:custGeom>
              <a:avLst/>
              <a:gdLst/>
              <a:ahLst/>
              <a:cxnLst/>
              <a:rect l="0" t="0" r="0" b="0"/>
              <a:pathLst>
                <a:path h="296655">
                  <a:moveTo>
                    <a:pt x="0" y="0"/>
                  </a:moveTo>
                  <a:lnTo>
                    <a:pt x="0" y="2966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7" name="pl1017"/>
            <p:cNvSpPr/>
            <p:nvPr/>
          </p:nvSpPr>
          <p:spPr>
            <a:xfrm>
              <a:off x="4439684" y="439665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8" name="pl1018"/>
            <p:cNvSpPr/>
            <p:nvPr/>
          </p:nvSpPr>
          <p:spPr>
            <a:xfrm>
              <a:off x="4472548" y="4035977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9" name="pl1019"/>
            <p:cNvSpPr/>
            <p:nvPr/>
          </p:nvSpPr>
          <p:spPr>
            <a:xfrm>
              <a:off x="4487337" y="4035977"/>
              <a:ext cx="0" cy="333686"/>
            </a:xfrm>
            <a:custGeom>
              <a:avLst/>
              <a:gdLst/>
              <a:ahLst/>
              <a:cxnLst/>
              <a:rect l="0" t="0" r="0" b="0"/>
              <a:pathLst>
                <a:path h="333686">
                  <a:moveTo>
                    <a:pt x="0" y="0"/>
                  </a:moveTo>
                  <a:lnTo>
                    <a:pt x="0" y="33368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0" name="pl1020"/>
            <p:cNvSpPr/>
            <p:nvPr/>
          </p:nvSpPr>
          <p:spPr>
            <a:xfrm>
              <a:off x="4472548" y="436966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1" name="pl1021"/>
            <p:cNvSpPr/>
            <p:nvPr/>
          </p:nvSpPr>
          <p:spPr>
            <a:xfrm>
              <a:off x="4505413" y="396812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2" name="pl1022"/>
            <p:cNvSpPr/>
            <p:nvPr/>
          </p:nvSpPr>
          <p:spPr>
            <a:xfrm>
              <a:off x="4520202" y="3968120"/>
              <a:ext cx="0" cy="381804"/>
            </a:xfrm>
            <a:custGeom>
              <a:avLst/>
              <a:gdLst/>
              <a:ahLst/>
              <a:cxnLst/>
              <a:rect l="0" t="0" r="0" b="0"/>
              <a:pathLst>
                <a:path h="381804">
                  <a:moveTo>
                    <a:pt x="0" y="0"/>
                  </a:moveTo>
                  <a:lnTo>
                    <a:pt x="0" y="3818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3" name="pl1023"/>
            <p:cNvSpPr/>
            <p:nvPr/>
          </p:nvSpPr>
          <p:spPr>
            <a:xfrm>
              <a:off x="4505413" y="43499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4" name="pl1024"/>
            <p:cNvSpPr/>
            <p:nvPr/>
          </p:nvSpPr>
          <p:spPr>
            <a:xfrm>
              <a:off x="4191558" y="4151643"/>
              <a:ext cx="328643" cy="482400"/>
            </a:xfrm>
            <a:custGeom>
              <a:avLst/>
              <a:gdLst/>
              <a:ahLst/>
              <a:cxnLst/>
              <a:rect l="0" t="0" r="0" b="0"/>
              <a:pathLst>
                <a:path w="328643" h="482400">
                  <a:moveTo>
                    <a:pt x="0" y="482400"/>
                  </a:moveTo>
                  <a:lnTo>
                    <a:pt x="32864" y="433999"/>
                  </a:lnTo>
                  <a:lnTo>
                    <a:pt x="65728" y="385264"/>
                  </a:lnTo>
                  <a:lnTo>
                    <a:pt x="131457" y="287345"/>
                  </a:lnTo>
                  <a:lnTo>
                    <a:pt x="164321" y="238443"/>
                  </a:lnTo>
                  <a:lnTo>
                    <a:pt x="197186" y="189767"/>
                  </a:lnTo>
                  <a:lnTo>
                    <a:pt x="230050" y="141453"/>
                  </a:lnTo>
                  <a:lnTo>
                    <a:pt x="262914" y="93637"/>
                  </a:lnTo>
                  <a:lnTo>
                    <a:pt x="295779" y="46445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5" name="pt1025"/>
            <p:cNvSpPr/>
            <p:nvPr/>
          </p:nvSpPr>
          <p:spPr>
            <a:xfrm>
              <a:off x="4159957" y="46024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6" name="pt1026"/>
            <p:cNvSpPr/>
            <p:nvPr/>
          </p:nvSpPr>
          <p:spPr>
            <a:xfrm>
              <a:off x="4192821" y="4554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7" name="pt1027"/>
            <p:cNvSpPr/>
            <p:nvPr/>
          </p:nvSpPr>
          <p:spPr>
            <a:xfrm>
              <a:off x="4225686" y="45053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8" name="pt1028"/>
            <p:cNvSpPr/>
            <p:nvPr/>
          </p:nvSpPr>
          <p:spPr>
            <a:xfrm>
              <a:off x="4291414" y="4407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9" name="pt1029"/>
            <p:cNvSpPr/>
            <p:nvPr/>
          </p:nvSpPr>
          <p:spPr>
            <a:xfrm>
              <a:off x="4324279" y="43584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0" name="pt1030"/>
            <p:cNvSpPr/>
            <p:nvPr/>
          </p:nvSpPr>
          <p:spPr>
            <a:xfrm>
              <a:off x="4357143" y="43098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1" name="pt1031"/>
            <p:cNvSpPr/>
            <p:nvPr/>
          </p:nvSpPr>
          <p:spPr>
            <a:xfrm>
              <a:off x="4390008" y="42614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2" name="pt1032"/>
            <p:cNvSpPr/>
            <p:nvPr/>
          </p:nvSpPr>
          <p:spPr>
            <a:xfrm>
              <a:off x="4422872" y="4213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3" name="pt1033"/>
            <p:cNvSpPr/>
            <p:nvPr/>
          </p:nvSpPr>
          <p:spPr>
            <a:xfrm>
              <a:off x="4455736" y="41664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4" name="pt1034"/>
            <p:cNvSpPr/>
            <p:nvPr/>
          </p:nvSpPr>
          <p:spPr>
            <a:xfrm>
              <a:off x="4488601" y="4120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5" name="pl1035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6" name="rc1036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7" name="rc1037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038" name="pl1038"/>
            <p:cNvSpPr/>
            <p:nvPr/>
          </p:nvSpPr>
          <p:spPr>
            <a:xfrm>
              <a:off x="462249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9" name="pl1039"/>
            <p:cNvSpPr/>
            <p:nvPr/>
          </p:nvSpPr>
          <p:spPr>
            <a:xfrm>
              <a:off x="462249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0" name="pl1040"/>
            <p:cNvSpPr/>
            <p:nvPr/>
          </p:nvSpPr>
          <p:spPr>
            <a:xfrm>
              <a:off x="462249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1" name="pl1041"/>
            <p:cNvSpPr/>
            <p:nvPr/>
          </p:nvSpPr>
          <p:spPr>
            <a:xfrm>
              <a:off x="462249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2" name="pl1042"/>
            <p:cNvSpPr/>
            <p:nvPr/>
          </p:nvSpPr>
          <p:spPr>
            <a:xfrm>
              <a:off x="46551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3" name="pl1043"/>
            <p:cNvSpPr/>
            <p:nvPr/>
          </p:nvSpPr>
          <p:spPr>
            <a:xfrm>
              <a:off x="47866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4" name="pl1044"/>
            <p:cNvSpPr/>
            <p:nvPr/>
          </p:nvSpPr>
          <p:spPr>
            <a:xfrm>
              <a:off x="49181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5" name="pl1045"/>
            <p:cNvSpPr/>
            <p:nvPr/>
          </p:nvSpPr>
          <p:spPr>
            <a:xfrm>
              <a:off x="462249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6" name="pl1046"/>
            <p:cNvSpPr/>
            <p:nvPr/>
          </p:nvSpPr>
          <p:spPr>
            <a:xfrm>
              <a:off x="462249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7" name="pl1047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8" name="pl1048"/>
            <p:cNvSpPr/>
            <p:nvPr/>
          </p:nvSpPr>
          <p:spPr>
            <a:xfrm>
              <a:off x="462249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9" name="pl1049"/>
            <p:cNvSpPr/>
            <p:nvPr/>
          </p:nvSpPr>
          <p:spPr>
            <a:xfrm>
              <a:off x="462249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0" name="pl1050"/>
            <p:cNvSpPr/>
            <p:nvPr/>
          </p:nvSpPr>
          <p:spPr>
            <a:xfrm>
              <a:off x="472092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1" name="pl1051"/>
            <p:cNvSpPr/>
            <p:nvPr/>
          </p:nvSpPr>
          <p:spPr>
            <a:xfrm>
              <a:off x="485237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2" name="pl1052"/>
            <p:cNvSpPr/>
            <p:nvPr/>
          </p:nvSpPr>
          <p:spPr>
            <a:xfrm>
              <a:off x="498383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3" name="pt1053"/>
            <p:cNvSpPr/>
            <p:nvPr/>
          </p:nvSpPr>
          <p:spPr>
            <a:xfrm>
              <a:off x="483205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4" name="pt1054"/>
            <p:cNvSpPr/>
            <p:nvPr/>
          </p:nvSpPr>
          <p:spPr>
            <a:xfrm>
              <a:off x="496774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5" name="pt1055"/>
            <p:cNvSpPr/>
            <p:nvPr/>
          </p:nvSpPr>
          <p:spPr>
            <a:xfrm>
              <a:off x="4942977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6" name="pt1056"/>
            <p:cNvSpPr/>
            <p:nvPr/>
          </p:nvSpPr>
          <p:spPr>
            <a:xfrm>
              <a:off x="4679772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7" name="pt1057"/>
            <p:cNvSpPr/>
            <p:nvPr/>
          </p:nvSpPr>
          <p:spPr>
            <a:xfrm>
              <a:off x="4969670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8" name="pt1058"/>
            <p:cNvSpPr/>
            <p:nvPr/>
          </p:nvSpPr>
          <p:spPr>
            <a:xfrm>
              <a:off x="4644145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9" name="pt1059"/>
            <p:cNvSpPr/>
            <p:nvPr/>
          </p:nvSpPr>
          <p:spPr>
            <a:xfrm>
              <a:off x="490228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0" name="pt1060"/>
            <p:cNvSpPr/>
            <p:nvPr/>
          </p:nvSpPr>
          <p:spPr>
            <a:xfrm>
              <a:off x="4837666" y="4132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1" name="pt1061"/>
            <p:cNvSpPr/>
            <p:nvPr/>
          </p:nvSpPr>
          <p:spPr>
            <a:xfrm>
              <a:off x="4835944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2" name="pt1062"/>
            <p:cNvSpPr/>
            <p:nvPr/>
          </p:nvSpPr>
          <p:spPr>
            <a:xfrm>
              <a:off x="477864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3" name="pt1063"/>
            <p:cNvSpPr/>
            <p:nvPr/>
          </p:nvSpPr>
          <p:spPr>
            <a:xfrm>
              <a:off x="463983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4" name="pt1064"/>
            <p:cNvSpPr/>
            <p:nvPr/>
          </p:nvSpPr>
          <p:spPr>
            <a:xfrm>
              <a:off x="464576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5" name="pt1065"/>
            <p:cNvSpPr/>
            <p:nvPr/>
          </p:nvSpPr>
          <p:spPr>
            <a:xfrm>
              <a:off x="4901184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6" name="pt1066"/>
            <p:cNvSpPr/>
            <p:nvPr/>
          </p:nvSpPr>
          <p:spPr>
            <a:xfrm>
              <a:off x="4774803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7" name="pt1067"/>
            <p:cNvSpPr/>
            <p:nvPr/>
          </p:nvSpPr>
          <p:spPr>
            <a:xfrm>
              <a:off x="470985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8" name="pt1068"/>
            <p:cNvSpPr/>
            <p:nvPr/>
          </p:nvSpPr>
          <p:spPr>
            <a:xfrm>
              <a:off x="4635893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9" name="pt1069"/>
            <p:cNvSpPr/>
            <p:nvPr/>
          </p:nvSpPr>
          <p:spPr>
            <a:xfrm>
              <a:off x="4902542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0" name="pt1070"/>
            <p:cNvSpPr/>
            <p:nvPr/>
          </p:nvSpPr>
          <p:spPr>
            <a:xfrm>
              <a:off x="470868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1" name="pt1071"/>
            <p:cNvSpPr/>
            <p:nvPr/>
          </p:nvSpPr>
          <p:spPr>
            <a:xfrm>
              <a:off x="4766106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2" name="pt1072"/>
            <p:cNvSpPr/>
            <p:nvPr/>
          </p:nvSpPr>
          <p:spPr>
            <a:xfrm>
              <a:off x="4670392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3" name="pt1073"/>
            <p:cNvSpPr/>
            <p:nvPr/>
          </p:nvSpPr>
          <p:spPr>
            <a:xfrm>
              <a:off x="489930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4" name="pt1074"/>
            <p:cNvSpPr/>
            <p:nvPr/>
          </p:nvSpPr>
          <p:spPr>
            <a:xfrm>
              <a:off x="4768038" y="3487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5" name="pt1075"/>
            <p:cNvSpPr/>
            <p:nvPr/>
          </p:nvSpPr>
          <p:spPr>
            <a:xfrm>
              <a:off x="4771506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6" name="pt1076"/>
            <p:cNvSpPr/>
            <p:nvPr/>
          </p:nvSpPr>
          <p:spPr>
            <a:xfrm>
              <a:off x="4965263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7" name="pt1077"/>
            <p:cNvSpPr/>
            <p:nvPr/>
          </p:nvSpPr>
          <p:spPr>
            <a:xfrm>
              <a:off x="4933300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8" name="pt1078"/>
            <p:cNvSpPr/>
            <p:nvPr/>
          </p:nvSpPr>
          <p:spPr>
            <a:xfrm>
              <a:off x="477664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9" name="pt1079"/>
            <p:cNvSpPr/>
            <p:nvPr/>
          </p:nvSpPr>
          <p:spPr>
            <a:xfrm>
              <a:off x="470506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0" name="pt1080"/>
            <p:cNvSpPr/>
            <p:nvPr/>
          </p:nvSpPr>
          <p:spPr>
            <a:xfrm>
              <a:off x="4837701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1" name="pt1081"/>
            <p:cNvSpPr/>
            <p:nvPr/>
          </p:nvSpPr>
          <p:spPr>
            <a:xfrm>
              <a:off x="4639564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2" name="pt1082"/>
            <p:cNvSpPr/>
            <p:nvPr/>
          </p:nvSpPr>
          <p:spPr>
            <a:xfrm>
              <a:off x="4908273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3" name="pt1083"/>
            <p:cNvSpPr/>
            <p:nvPr/>
          </p:nvSpPr>
          <p:spPr>
            <a:xfrm>
              <a:off x="4971743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4" name="pt1084"/>
            <p:cNvSpPr/>
            <p:nvPr/>
          </p:nvSpPr>
          <p:spPr>
            <a:xfrm>
              <a:off x="49005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5" name="pt1085"/>
            <p:cNvSpPr/>
            <p:nvPr/>
          </p:nvSpPr>
          <p:spPr>
            <a:xfrm>
              <a:off x="483882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6" name="pt1086"/>
            <p:cNvSpPr/>
            <p:nvPr/>
          </p:nvSpPr>
          <p:spPr>
            <a:xfrm>
              <a:off x="4832148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7" name="pt1087"/>
            <p:cNvSpPr/>
            <p:nvPr/>
          </p:nvSpPr>
          <p:spPr>
            <a:xfrm>
              <a:off x="490205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8" name="pt1088"/>
            <p:cNvSpPr/>
            <p:nvPr/>
          </p:nvSpPr>
          <p:spPr>
            <a:xfrm>
              <a:off x="4972260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9" name="pt1089"/>
            <p:cNvSpPr/>
            <p:nvPr/>
          </p:nvSpPr>
          <p:spPr>
            <a:xfrm>
              <a:off x="487330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0" name="pt1090"/>
            <p:cNvSpPr/>
            <p:nvPr/>
          </p:nvSpPr>
          <p:spPr>
            <a:xfrm>
              <a:off x="4908139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1" name="pt1091"/>
            <p:cNvSpPr/>
            <p:nvPr/>
          </p:nvSpPr>
          <p:spPr>
            <a:xfrm>
              <a:off x="4974531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2" name="pt1092"/>
            <p:cNvSpPr/>
            <p:nvPr/>
          </p:nvSpPr>
          <p:spPr>
            <a:xfrm>
              <a:off x="4974400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3" name="pt1093"/>
            <p:cNvSpPr/>
            <p:nvPr/>
          </p:nvSpPr>
          <p:spPr>
            <a:xfrm>
              <a:off x="497079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4" name="pt1094"/>
            <p:cNvSpPr/>
            <p:nvPr/>
          </p:nvSpPr>
          <p:spPr>
            <a:xfrm>
              <a:off x="490079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5" name="pt1095"/>
            <p:cNvSpPr/>
            <p:nvPr/>
          </p:nvSpPr>
          <p:spPr>
            <a:xfrm>
              <a:off x="4907689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6" name="pt1096"/>
            <p:cNvSpPr/>
            <p:nvPr/>
          </p:nvSpPr>
          <p:spPr>
            <a:xfrm>
              <a:off x="4903712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7" name="pt1097"/>
            <p:cNvSpPr/>
            <p:nvPr/>
          </p:nvSpPr>
          <p:spPr>
            <a:xfrm>
              <a:off x="4964716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8" name="pt1098"/>
            <p:cNvSpPr/>
            <p:nvPr/>
          </p:nvSpPr>
          <p:spPr>
            <a:xfrm>
              <a:off x="4973505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9" name="pt1099"/>
            <p:cNvSpPr/>
            <p:nvPr/>
          </p:nvSpPr>
          <p:spPr>
            <a:xfrm>
              <a:off x="4898906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0" name="pt1100"/>
            <p:cNvSpPr/>
            <p:nvPr/>
          </p:nvSpPr>
          <p:spPr>
            <a:xfrm>
              <a:off x="4900087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1" name="pt1101"/>
            <p:cNvSpPr/>
            <p:nvPr/>
          </p:nvSpPr>
          <p:spPr>
            <a:xfrm>
              <a:off x="477283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2" name="pt1102"/>
            <p:cNvSpPr/>
            <p:nvPr/>
          </p:nvSpPr>
          <p:spPr>
            <a:xfrm>
              <a:off x="497230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3" name="pt1103"/>
            <p:cNvSpPr/>
            <p:nvPr/>
          </p:nvSpPr>
          <p:spPr>
            <a:xfrm>
              <a:off x="48374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4" name="pt1104"/>
            <p:cNvSpPr/>
            <p:nvPr/>
          </p:nvSpPr>
          <p:spPr>
            <a:xfrm>
              <a:off x="4971049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5" name="pt1105"/>
            <p:cNvSpPr/>
            <p:nvPr/>
          </p:nvSpPr>
          <p:spPr>
            <a:xfrm>
              <a:off x="483448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6" name="pt1106"/>
            <p:cNvSpPr/>
            <p:nvPr/>
          </p:nvSpPr>
          <p:spPr>
            <a:xfrm>
              <a:off x="4966141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7" name="pt1107"/>
            <p:cNvSpPr/>
            <p:nvPr/>
          </p:nvSpPr>
          <p:spPr>
            <a:xfrm>
              <a:off x="490614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8" name="pt1108"/>
            <p:cNvSpPr/>
            <p:nvPr/>
          </p:nvSpPr>
          <p:spPr>
            <a:xfrm>
              <a:off x="4776124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9" name="pt1109"/>
            <p:cNvSpPr/>
            <p:nvPr/>
          </p:nvSpPr>
          <p:spPr>
            <a:xfrm>
              <a:off x="497472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0" name="pt1110"/>
            <p:cNvSpPr/>
            <p:nvPr/>
          </p:nvSpPr>
          <p:spPr>
            <a:xfrm>
              <a:off x="4906293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1" name="pt1111"/>
            <p:cNvSpPr/>
            <p:nvPr/>
          </p:nvSpPr>
          <p:spPr>
            <a:xfrm>
              <a:off x="490833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2" name="pt1112"/>
            <p:cNvSpPr/>
            <p:nvPr/>
          </p:nvSpPr>
          <p:spPr>
            <a:xfrm>
              <a:off x="497349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3" name="pt1113"/>
            <p:cNvSpPr/>
            <p:nvPr/>
          </p:nvSpPr>
          <p:spPr>
            <a:xfrm>
              <a:off x="4906281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4" name="pt1114"/>
            <p:cNvSpPr/>
            <p:nvPr/>
          </p:nvSpPr>
          <p:spPr>
            <a:xfrm>
              <a:off x="4971034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5" name="pt1115"/>
            <p:cNvSpPr/>
            <p:nvPr/>
          </p:nvSpPr>
          <p:spPr>
            <a:xfrm>
              <a:off x="4964488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6" name="pt1116"/>
            <p:cNvSpPr/>
            <p:nvPr/>
          </p:nvSpPr>
          <p:spPr>
            <a:xfrm>
              <a:off x="4908282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7" name="pt1117"/>
            <p:cNvSpPr/>
            <p:nvPr/>
          </p:nvSpPr>
          <p:spPr>
            <a:xfrm>
              <a:off x="464089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8" name="pt1118"/>
            <p:cNvSpPr/>
            <p:nvPr/>
          </p:nvSpPr>
          <p:spPr>
            <a:xfrm>
              <a:off x="490449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9" name="pt1119"/>
            <p:cNvSpPr/>
            <p:nvPr/>
          </p:nvSpPr>
          <p:spPr>
            <a:xfrm>
              <a:off x="480575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0" name="pt1120"/>
            <p:cNvSpPr/>
            <p:nvPr/>
          </p:nvSpPr>
          <p:spPr>
            <a:xfrm>
              <a:off x="494329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1" name="pt1121"/>
            <p:cNvSpPr/>
            <p:nvPr/>
          </p:nvSpPr>
          <p:spPr>
            <a:xfrm>
              <a:off x="4975289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2" name="pt1122"/>
            <p:cNvSpPr/>
            <p:nvPr/>
          </p:nvSpPr>
          <p:spPr>
            <a:xfrm>
              <a:off x="49677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3" name="pl1123"/>
            <p:cNvSpPr/>
            <p:nvPr/>
          </p:nvSpPr>
          <p:spPr>
            <a:xfrm>
              <a:off x="4640402" y="378264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4" name="pl1124"/>
            <p:cNvSpPr/>
            <p:nvPr/>
          </p:nvSpPr>
          <p:spPr>
            <a:xfrm>
              <a:off x="4655191" y="3782643"/>
              <a:ext cx="0" cy="589160"/>
            </a:xfrm>
            <a:custGeom>
              <a:avLst/>
              <a:gdLst/>
              <a:ahLst/>
              <a:cxnLst/>
              <a:rect l="0" t="0" r="0" b="0"/>
              <a:pathLst>
                <a:path h="589160">
                  <a:moveTo>
                    <a:pt x="0" y="0"/>
                  </a:moveTo>
                  <a:lnTo>
                    <a:pt x="0" y="5891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5" name="pl1125"/>
            <p:cNvSpPr/>
            <p:nvPr/>
          </p:nvSpPr>
          <p:spPr>
            <a:xfrm>
              <a:off x="4640402" y="43718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6" name="pl1126"/>
            <p:cNvSpPr/>
            <p:nvPr/>
          </p:nvSpPr>
          <p:spPr>
            <a:xfrm>
              <a:off x="4673266" y="380866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7" name="pl1127"/>
            <p:cNvSpPr/>
            <p:nvPr/>
          </p:nvSpPr>
          <p:spPr>
            <a:xfrm>
              <a:off x="4688055" y="3808661"/>
              <a:ext cx="0" cy="519308"/>
            </a:xfrm>
            <a:custGeom>
              <a:avLst/>
              <a:gdLst/>
              <a:ahLst/>
              <a:cxnLst/>
              <a:rect l="0" t="0" r="0" b="0"/>
              <a:pathLst>
                <a:path h="519308">
                  <a:moveTo>
                    <a:pt x="0" y="0"/>
                  </a:moveTo>
                  <a:lnTo>
                    <a:pt x="0" y="5193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8" name="pl1128"/>
            <p:cNvSpPr/>
            <p:nvPr/>
          </p:nvSpPr>
          <p:spPr>
            <a:xfrm>
              <a:off x="4673266" y="4327969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9" name="pl1129"/>
            <p:cNvSpPr/>
            <p:nvPr/>
          </p:nvSpPr>
          <p:spPr>
            <a:xfrm>
              <a:off x="4706131" y="383412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0" name="pl1130"/>
            <p:cNvSpPr/>
            <p:nvPr/>
          </p:nvSpPr>
          <p:spPr>
            <a:xfrm>
              <a:off x="4720920" y="3834125"/>
              <a:ext cx="0" cy="452020"/>
            </a:xfrm>
            <a:custGeom>
              <a:avLst/>
              <a:gdLst/>
              <a:ahLst/>
              <a:cxnLst/>
              <a:rect l="0" t="0" r="0" b="0"/>
              <a:pathLst>
                <a:path h="452020">
                  <a:moveTo>
                    <a:pt x="0" y="0"/>
                  </a:moveTo>
                  <a:lnTo>
                    <a:pt x="0" y="4520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1" name="pl1131"/>
            <p:cNvSpPr/>
            <p:nvPr/>
          </p:nvSpPr>
          <p:spPr>
            <a:xfrm>
              <a:off x="4706131" y="428614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2" name="pl1132"/>
            <p:cNvSpPr/>
            <p:nvPr/>
          </p:nvSpPr>
          <p:spPr>
            <a:xfrm>
              <a:off x="4771859" y="3879635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3" name="pl1133"/>
            <p:cNvSpPr/>
            <p:nvPr/>
          </p:nvSpPr>
          <p:spPr>
            <a:xfrm>
              <a:off x="4786648" y="3879635"/>
              <a:ext cx="0" cy="333068"/>
            </a:xfrm>
            <a:custGeom>
              <a:avLst/>
              <a:gdLst/>
              <a:ahLst/>
              <a:cxnLst/>
              <a:rect l="0" t="0" r="0" b="0"/>
              <a:pathLst>
                <a:path h="333068">
                  <a:moveTo>
                    <a:pt x="0" y="0"/>
                  </a:moveTo>
                  <a:lnTo>
                    <a:pt x="0" y="3330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4" name="pl1134"/>
            <p:cNvSpPr/>
            <p:nvPr/>
          </p:nvSpPr>
          <p:spPr>
            <a:xfrm>
              <a:off x="4771859" y="42127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5" name="pl1135"/>
            <p:cNvSpPr/>
            <p:nvPr/>
          </p:nvSpPr>
          <p:spPr>
            <a:xfrm>
              <a:off x="4804724" y="3896224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6" name="pl1136"/>
            <p:cNvSpPr/>
            <p:nvPr/>
          </p:nvSpPr>
          <p:spPr>
            <a:xfrm>
              <a:off x="4819513" y="3896224"/>
              <a:ext cx="0" cy="288498"/>
            </a:xfrm>
            <a:custGeom>
              <a:avLst/>
              <a:gdLst/>
              <a:ahLst/>
              <a:cxnLst/>
              <a:rect l="0" t="0" r="0" b="0"/>
              <a:pathLst>
                <a:path h="288498">
                  <a:moveTo>
                    <a:pt x="0" y="0"/>
                  </a:moveTo>
                  <a:lnTo>
                    <a:pt x="0" y="28849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7" name="pl1137"/>
            <p:cNvSpPr/>
            <p:nvPr/>
          </p:nvSpPr>
          <p:spPr>
            <a:xfrm>
              <a:off x="4804724" y="418472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8" name="pl1138"/>
            <p:cNvSpPr/>
            <p:nvPr/>
          </p:nvSpPr>
          <p:spPr>
            <a:xfrm>
              <a:off x="4837588" y="390506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9" name="pl1139"/>
            <p:cNvSpPr/>
            <p:nvPr/>
          </p:nvSpPr>
          <p:spPr>
            <a:xfrm>
              <a:off x="4852377" y="3905060"/>
              <a:ext cx="0" cy="261245"/>
            </a:xfrm>
            <a:custGeom>
              <a:avLst/>
              <a:gdLst/>
              <a:ahLst/>
              <a:cxnLst/>
              <a:rect l="0" t="0" r="0" b="0"/>
              <a:pathLst>
                <a:path h="261245">
                  <a:moveTo>
                    <a:pt x="0" y="0"/>
                  </a:moveTo>
                  <a:lnTo>
                    <a:pt x="0" y="2612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0" name="pl1140"/>
            <p:cNvSpPr/>
            <p:nvPr/>
          </p:nvSpPr>
          <p:spPr>
            <a:xfrm>
              <a:off x="4837588" y="416630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1" name="pl1141"/>
            <p:cNvSpPr/>
            <p:nvPr/>
          </p:nvSpPr>
          <p:spPr>
            <a:xfrm>
              <a:off x="4870452" y="3903450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2" name="pl1142"/>
            <p:cNvSpPr/>
            <p:nvPr/>
          </p:nvSpPr>
          <p:spPr>
            <a:xfrm>
              <a:off x="4885241" y="3903450"/>
              <a:ext cx="0" cy="256752"/>
            </a:xfrm>
            <a:custGeom>
              <a:avLst/>
              <a:gdLst/>
              <a:ahLst/>
              <a:cxnLst/>
              <a:rect l="0" t="0" r="0" b="0"/>
              <a:pathLst>
                <a:path h="256752">
                  <a:moveTo>
                    <a:pt x="0" y="0"/>
                  </a:moveTo>
                  <a:lnTo>
                    <a:pt x="0" y="25675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3" name="pl1143"/>
            <p:cNvSpPr/>
            <p:nvPr/>
          </p:nvSpPr>
          <p:spPr>
            <a:xfrm>
              <a:off x="4870452" y="416020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4" name="pl1144"/>
            <p:cNvSpPr/>
            <p:nvPr/>
          </p:nvSpPr>
          <p:spPr>
            <a:xfrm>
              <a:off x="4903317" y="3890993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5" name="pl1145"/>
            <p:cNvSpPr/>
            <p:nvPr/>
          </p:nvSpPr>
          <p:spPr>
            <a:xfrm>
              <a:off x="4918106" y="3890993"/>
              <a:ext cx="0" cy="275858"/>
            </a:xfrm>
            <a:custGeom>
              <a:avLst/>
              <a:gdLst/>
              <a:ahLst/>
              <a:cxnLst/>
              <a:rect l="0" t="0" r="0" b="0"/>
              <a:pathLst>
                <a:path h="275858">
                  <a:moveTo>
                    <a:pt x="0" y="0"/>
                  </a:moveTo>
                  <a:lnTo>
                    <a:pt x="0" y="27585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6" name="pl1146"/>
            <p:cNvSpPr/>
            <p:nvPr/>
          </p:nvSpPr>
          <p:spPr>
            <a:xfrm>
              <a:off x="4903317" y="416685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7" name="pl1147"/>
            <p:cNvSpPr/>
            <p:nvPr/>
          </p:nvSpPr>
          <p:spPr>
            <a:xfrm>
              <a:off x="4936181" y="3870021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8" name="pl1148"/>
            <p:cNvSpPr/>
            <p:nvPr/>
          </p:nvSpPr>
          <p:spPr>
            <a:xfrm>
              <a:off x="4950970" y="3870021"/>
              <a:ext cx="0" cy="313921"/>
            </a:xfrm>
            <a:custGeom>
              <a:avLst/>
              <a:gdLst/>
              <a:ahLst/>
              <a:cxnLst/>
              <a:rect l="0" t="0" r="0" b="0"/>
              <a:pathLst>
                <a:path h="313921">
                  <a:moveTo>
                    <a:pt x="0" y="0"/>
                  </a:moveTo>
                  <a:lnTo>
                    <a:pt x="0" y="3139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9" name="pl1149"/>
            <p:cNvSpPr/>
            <p:nvPr/>
          </p:nvSpPr>
          <p:spPr>
            <a:xfrm>
              <a:off x="4936181" y="4183942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0" name="pl1150"/>
            <p:cNvSpPr/>
            <p:nvPr/>
          </p:nvSpPr>
          <p:spPr>
            <a:xfrm>
              <a:off x="4969045" y="3843686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1" name="pl1151"/>
            <p:cNvSpPr/>
            <p:nvPr/>
          </p:nvSpPr>
          <p:spPr>
            <a:xfrm>
              <a:off x="4983834" y="3843686"/>
              <a:ext cx="0" cy="364641"/>
            </a:xfrm>
            <a:custGeom>
              <a:avLst/>
              <a:gdLst/>
              <a:ahLst/>
              <a:cxnLst/>
              <a:rect l="0" t="0" r="0" b="0"/>
              <a:pathLst>
                <a:path h="364641">
                  <a:moveTo>
                    <a:pt x="0" y="0"/>
                  </a:moveTo>
                  <a:lnTo>
                    <a:pt x="0" y="3646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2" name="pl1152"/>
            <p:cNvSpPr/>
            <p:nvPr/>
          </p:nvSpPr>
          <p:spPr>
            <a:xfrm>
              <a:off x="4969045" y="4208328"/>
              <a:ext cx="29577" cy="0"/>
            </a:xfrm>
            <a:custGeom>
              <a:avLst/>
              <a:gdLst/>
              <a:ahLst/>
              <a:cxnLst/>
              <a:rect l="0" t="0" r="0" b="0"/>
              <a:pathLst>
                <a:path w="29577">
                  <a:moveTo>
                    <a:pt x="0" y="0"/>
                  </a:moveTo>
                  <a:lnTo>
                    <a:pt x="2957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3" name="pl1153"/>
            <p:cNvSpPr/>
            <p:nvPr/>
          </p:nvSpPr>
          <p:spPr>
            <a:xfrm>
              <a:off x="4655191" y="4015717"/>
              <a:ext cx="328643" cy="37488"/>
            </a:xfrm>
            <a:custGeom>
              <a:avLst/>
              <a:gdLst/>
              <a:ahLst/>
              <a:cxnLst/>
              <a:rect l="0" t="0" r="0" b="0"/>
              <a:pathLst>
                <a:path w="328643" h="37488">
                  <a:moveTo>
                    <a:pt x="0" y="37488"/>
                  </a:moveTo>
                  <a:lnTo>
                    <a:pt x="32864" y="33702"/>
                  </a:lnTo>
                  <a:lnTo>
                    <a:pt x="65728" y="29924"/>
                  </a:lnTo>
                  <a:lnTo>
                    <a:pt x="131457" y="22393"/>
                  </a:lnTo>
                  <a:lnTo>
                    <a:pt x="164321" y="18640"/>
                  </a:lnTo>
                  <a:lnTo>
                    <a:pt x="197186" y="14895"/>
                  </a:lnTo>
                  <a:lnTo>
                    <a:pt x="230050" y="11159"/>
                  </a:lnTo>
                  <a:lnTo>
                    <a:pt x="262914" y="7430"/>
                  </a:lnTo>
                  <a:lnTo>
                    <a:pt x="295779" y="3711"/>
                  </a:lnTo>
                  <a:lnTo>
                    <a:pt x="32864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4" name="pt1154"/>
            <p:cNvSpPr/>
            <p:nvPr/>
          </p:nvSpPr>
          <p:spPr>
            <a:xfrm>
              <a:off x="4623590" y="4021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5" name="pt1155"/>
            <p:cNvSpPr/>
            <p:nvPr/>
          </p:nvSpPr>
          <p:spPr>
            <a:xfrm>
              <a:off x="4656454" y="40178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6" name="pt1156"/>
            <p:cNvSpPr/>
            <p:nvPr/>
          </p:nvSpPr>
          <p:spPr>
            <a:xfrm>
              <a:off x="4689318" y="4014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7" name="pt1157"/>
            <p:cNvSpPr/>
            <p:nvPr/>
          </p:nvSpPr>
          <p:spPr>
            <a:xfrm>
              <a:off x="4755047" y="40065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8" name="pt1158"/>
            <p:cNvSpPr/>
            <p:nvPr/>
          </p:nvSpPr>
          <p:spPr>
            <a:xfrm>
              <a:off x="4787911" y="4002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9" name="pt1159"/>
            <p:cNvSpPr/>
            <p:nvPr/>
          </p:nvSpPr>
          <p:spPr>
            <a:xfrm>
              <a:off x="4820776" y="3999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0" name="pt1160"/>
            <p:cNvSpPr/>
            <p:nvPr/>
          </p:nvSpPr>
          <p:spPr>
            <a:xfrm>
              <a:off x="4853640" y="3995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1" name="pt1161"/>
            <p:cNvSpPr/>
            <p:nvPr/>
          </p:nvSpPr>
          <p:spPr>
            <a:xfrm>
              <a:off x="4886504" y="39915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2" name="pt1162"/>
            <p:cNvSpPr/>
            <p:nvPr/>
          </p:nvSpPr>
          <p:spPr>
            <a:xfrm>
              <a:off x="4919369" y="39878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3" name="pt1163"/>
            <p:cNvSpPr/>
            <p:nvPr/>
          </p:nvSpPr>
          <p:spPr>
            <a:xfrm>
              <a:off x="4952233" y="3984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4" name="pl1164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5" name="rc1165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6" name="rc1166"/>
            <p:cNvSpPr/>
            <p:nvPr/>
          </p:nvSpPr>
          <p:spPr>
            <a:xfrm>
              <a:off x="91343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7" name="tx1167"/>
            <p:cNvSpPr/>
            <p:nvPr/>
          </p:nvSpPr>
          <p:spPr>
            <a:xfrm>
              <a:off x="905596" y="2877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1168" name="rc1168"/>
            <p:cNvSpPr/>
            <p:nvPr/>
          </p:nvSpPr>
          <p:spPr>
            <a:xfrm>
              <a:off x="137706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9" name="tx1169"/>
            <p:cNvSpPr/>
            <p:nvPr/>
          </p:nvSpPr>
          <p:spPr>
            <a:xfrm>
              <a:off x="1357277" y="2877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1170" name="rc1170"/>
            <p:cNvSpPr/>
            <p:nvPr/>
          </p:nvSpPr>
          <p:spPr>
            <a:xfrm>
              <a:off x="184069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1" name="tx1171"/>
            <p:cNvSpPr/>
            <p:nvPr/>
          </p:nvSpPr>
          <p:spPr>
            <a:xfrm>
              <a:off x="1827294" y="2877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1172" name="rc1172"/>
            <p:cNvSpPr/>
            <p:nvPr/>
          </p:nvSpPr>
          <p:spPr>
            <a:xfrm>
              <a:off x="230432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3" name="tx1173"/>
            <p:cNvSpPr/>
            <p:nvPr/>
          </p:nvSpPr>
          <p:spPr>
            <a:xfrm>
              <a:off x="2187243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1174" name="rc1174"/>
            <p:cNvSpPr/>
            <p:nvPr/>
          </p:nvSpPr>
          <p:spPr>
            <a:xfrm>
              <a:off x="276796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5" name="tx1175"/>
            <p:cNvSpPr/>
            <p:nvPr/>
          </p:nvSpPr>
          <p:spPr>
            <a:xfrm>
              <a:off x="2666592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1176" name="rc1176"/>
            <p:cNvSpPr/>
            <p:nvPr/>
          </p:nvSpPr>
          <p:spPr>
            <a:xfrm>
              <a:off x="323159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7" name="tx1177"/>
            <p:cNvSpPr/>
            <p:nvPr/>
          </p:nvSpPr>
          <p:spPr>
            <a:xfrm>
              <a:off x="3122721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1178" name="rc1178"/>
            <p:cNvSpPr/>
            <p:nvPr/>
          </p:nvSpPr>
          <p:spPr>
            <a:xfrm>
              <a:off x="369522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9" name="tx1179"/>
            <p:cNvSpPr/>
            <p:nvPr/>
          </p:nvSpPr>
          <p:spPr>
            <a:xfrm>
              <a:off x="3602070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1180" name="rc1180"/>
            <p:cNvSpPr/>
            <p:nvPr/>
          </p:nvSpPr>
          <p:spPr>
            <a:xfrm>
              <a:off x="415885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1" name="tx1181"/>
            <p:cNvSpPr/>
            <p:nvPr/>
          </p:nvSpPr>
          <p:spPr>
            <a:xfrm>
              <a:off x="4178445" y="2876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1182" name="rc1182"/>
            <p:cNvSpPr/>
            <p:nvPr/>
          </p:nvSpPr>
          <p:spPr>
            <a:xfrm>
              <a:off x="462249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3" name="tx1183"/>
            <p:cNvSpPr/>
            <p:nvPr/>
          </p:nvSpPr>
          <p:spPr>
            <a:xfrm>
              <a:off x="4635420" y="2876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1184" name="pl1184"/>
            <p:cNvSpPr/>
            <p:nvPr/>
          </p:nvSpPr>
          <p:spPr>
            <a:xfrm>
              <a:off x="101186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5" name="pl1185"/>
            <p:cNvSpPr/>
            <p:nvPr/>
          </p:nvSpPr>
          <p:spPr>
            <a:xfrm>
              <a:off x="114331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6" name="pl1186"/>
            <p:cNvSpPr/>
            <p:nvPr/>
          </p:nvSpPr>
          <p:spPr>
            <a:xfrm>
              <a:off x="12747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7" name="tx1187"/>
            <p:cNvSpPr/>
            <p:nvPr/>
          </p:nvSpPr>
          <p:spPr>
            <a:xfrm>
              <a:off x="96680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188" name="tx1188"/>
            <p:cNvSpPr/>
            <p:nvPr/>
          </p:nvSpPr>
          <p:spPr>
            <a:xfrm>
              <a:off x="109825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189" name="tx1189"/>
            <p:cNvSpPr/>
            <p:nvPr/>
          </p:nvSpPr>
          <p:spPr>
            <a:xfrm>
              <a:off x="118465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190" name="pl1190"/>
            <p:cNvSpPr/>
            <p:nvPr/>
          </p:nvSpPr>
          <p:spPr>
            <a:xfrm>
              <a:off x="147549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1" name="pl1191"/>
            <p:cNvSpPr/>
            <p:nvPr/>
          </p:nvSpPr>
          <p:spPr>
            <a:xfrm>
              <a:off x="160694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2" name="pl1192"/>
            <p:cNvSpPr/>
            <p:nvPr/>
          </p:nvSpPr>
          <p:spPr>
            <a:xfrm>
              <a:off x="17384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3" name="tx1193"/>
            <p:cNvSpPr/>
            <p:nvPr/>
          </p:nvSpPr>
          <p:spPr>
            <a:xfrm>
              <a:off x="1430434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156189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1648291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196" name="pl1196"/>
            <p:cNvSpPr/>
            <p:nvPr/>
          </p:nvSpPr>
          <p:spPr>
            <a:xfrm>
              <a:off x="193912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7" name="pl1197"/>
            <p:cNvSpPr/>
            <p:nvPr/>
          </p:nvSpPr>
          <p:spPr>
            <a:xfrm>
              <a:off x="207058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8" name="pl1198"/>
            <p:cNvSpPr/>
            <p:nvPr/>
          </p:nvSpPr>
          <p:spPr>
            <a:xfrm>
              <a:off x="22020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9" name="tx1199"/>
            <p:cNvSpPr/>
            <p:nvPr/>
          </p:nvSpPr>
          <p:spPr>
            <a:xfrm>
              <a:off x="1894067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2025524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211192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02" name="pl1202"/>
            <p:cNvSpPr/>
            <p:nvPr/>
          </p:nvSpPr>
          <p:spPr>
            <a:xfrm>
              <a:off x="240275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3" name="pl1203"/>
            <p:cNvSpPr/>
            <p:nvPr/>
          </p:nvSpPr>
          <p:spPr>
            <a:xfrm>
              <a:off x="253421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4" name="pl1204"/>
            <p:cNvSpPr/>
            <p:nvPr/>
          </p:nvSpPr>
          <p:spPr>
            <a:xfrm>
              <a:off x="266567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5" name="tx1205"/>
            <p:cNvSpPr/>
            <p:nvPr/>
          </p:nvSpPr>
          <p:spPr>
            <a:xfrm>
              <a:off x="235769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248915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2575556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08" name="pl1208"/>
            <p:cNvSpPr/>
            <p:nvPr/>
          </p:nvSpPr>
          <p:spPr>
            <a:xfrm>
              <a:off x="286639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9" name="pl1209"/>
            <p:cNvSpPr/>
            <p:nvPr/>
          </p:nvSpPr>
          <p:spPr>
            <a:xfrm>
              <a:off x="299784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0" name="pl1210"/>
            <p:cNvSpPr/>
            <p:nvPr/>
          </p:nvSpPr>
          <p:spPr>
            <a:xfrm>
              <a:off x="31293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1" name="tx1211"/>
            <p:cNvSpPr/>
            <p:nvPr/>
          </p:nvSpPr>
          <p:spPr>
            <a:xfrm>
              <a:off x="282133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12" name="tx1212"/>
            <p:cNvSpPr/>
            <p:nvPr/>
          </p:nvSpPr>
          <p:spPr>
            <a:xfrm>
              <a:off x="295278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13" name="tx1213"/>
            <p:cNvSpPr/>
            <p:nvPr/>
          </p:nvSpPr>
          <p:spPr>
            <a:xfrm>
              <a:off x="303918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14" name="pl1214"/>
            <p:cNvSpPr/>
            <p:nvPr/>
          </p:nvSpPr>
          <p:spPr>
            <a:xfrm>
              <a:off x="333002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5" name="pl1215"/>
            <p:cNvSpPr/>
            <p:nvPr/>
          </p:nvSpPr>
          <p:spPr>
            <a:xfrm>
              <a:off x="346147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6" name="pl1216"/>
            <p:cNvSpPr/>
            <p:nvPr/>
          </p:nvSpPr>
          <p:spPr>
            <a:xfrm>
              <a:off x="359293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7" name="tx1217"/>
            <p:cNvSpPr/>
            <p:nvPr/>
          </p:nvSpPr>
          <p:spPr>
            <a:xfrm>
              <a:off x="3284964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18" name="tx1218"/>
            <p:cNvSpPr/>
            <p:nvPr/>
          </p:nvSpPr>
          <p:spPr>
            <a:xfrm>
              <a:off x="341642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3502821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20" name="pl1220"/>
            <p:cNvSpPr/>
            <p:nvPr/>
          </p:nvSpPr>
          <p:spPr>
            <a:xfrm>
              <a:off x="379365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1" name="pl1221"/>
            <p:cNvSpPr/>
            <p:nvPr/>
          </p:nvSpPr>
          <p:spPr>
            <a:xfrm>
              <a:off x="392511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2" name="pl1222"/>
            <p:cNvSpPr/>
            <p:nvPr/>
          </p:nvSpPr>
          <p:spPr>
            <a:xfrm>
              <a:off x="405656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3" name="tx1223"/>
            <p:cNvSpPr/>
            <p:nvPr/>
          </p:nvSpPr>
          <p:spPr>
            <a:xfrm>
              <a:off x="3748597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3880054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396645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26" name="pl1226"/>
            <p:cNvSpPr/>
            <p:nvPr/>
          </p:nvSpPr>
          <p:spPr>
            <a:xfrm>
              <a:off x="425728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7" name="pl1227"/>
            <p:cNvSpPr/>
            <p:nvPr/>
          </p:nvSpPr>
          <p:spPr>
            <a:xfrm>
              <a:off x="43887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8" name="pl1228"/>
            <p:cNvSpPr/>
            <p:nvPr/>
          </p:nvSpPr>
          <p:spPr>
            <a:xfrm>
              <a:off x="452020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9" name="tx1229"/>
            <p:cNvSpPr/>
            <p:nvPr/>
          </p:nvSpPr>
          <p:spPr>
            <a:xfrm>
              <a:off x="421222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30" name="tx1230"/>
            <p:cNvSpPr/>
            <p:nvPr/>
          </p:nvSpPr>
          <p:spPr>
            <a:xfrm>
              <a:off x="434368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31" name="tx1231"/>
            <p:cNvSpPr/>
            <p:nvPr/>
          </p:nvSpPr>
          <p:spPr>
            <a:xfrm>
              <a:off x="4430086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32" name="pl1232"/>
            <p:cNvSpPr/>
            <p:nvPr/>
          </p:nvSpPr>
          <p:spPr>
            <a:xfrm>
              <a:off x="472092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3" name="pl1233"/>
            <p:cNvSpPr/>
            <p:nvPr/>
          </p:nvSpPr>
          <p:spPr>
            <a:xfrm>
              <a:off x="485237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4" name="pl1234"/>
            <p:cNvSpPr/>
            <p:nvPr/>
          </p:nvSpPr>
          <p:spPr>
            <a:xfrm>
              <a:off x="498383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5" name="tx1235"/>
            <p:cNvSpPr/>
            <p:nvPr/>
          </p:nvSpPr>
          <p:spPr>
            <a:xfrm>
              <a:off x="467586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480731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489371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38" name="tx1238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239" name="tx1239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240" name="tx1240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241" name="tx1241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242" name="tx1242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243" name="pl1243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4" name="pl1244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5" name="pl1245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6" name="pl1246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7" name="pl1247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8" name="tx1248"/>
            <p:cNvSpPr/>
            <p:nvPr/>
          </p:nvSpPr>
          <p:spPr>
            <a:xfrm>
              <a:off x="2743024" y="6149357"/>
              <a:ext cx="443917" cy="1475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Pos1</a:t>
              </a:r>
            </a:p>
          </p:txBody>
        </p:sp>
        <p:sp>
          <p:nvSpPr>
            <p:cNvPr id="1249" name="tx1249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250" name="rc1250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251" name="tx1251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252" name="rc1252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3" name="pt1253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4" name="rc1254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5" name="pt1255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6" name="rc1256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7" name="pt1257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8" name="rc1258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9" name="pt1259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0" name="rc1260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1" name="pt1261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2" name="tx1262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63" name="tx1263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264" name="tx1264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265" name="tx1265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266" name="tx1266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9512" y="188640"/>
            <a:ext cx="3795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 entre intro1 et performances:</a:t>
            </a:r>
          </a:p>
          <a:p>
            <a:r>
              <a:rPr lang="fr-FR" dirty="0" smtClean="0"/>
              <a:t>Intro1 .</a:t>
            </a:r>
          </a:p>
          <a:p>
            <a:r>
              <a:rPr lang="fr-FR" dirty="0" err="1" smtClean="0"/>
              <a:t>Testcond</a:t>
            </a:r>
            <a:r>
              <a:rPr lang="fr-FR" dirty="0" smtClean="0"/>
              <a:t> ***</a:t>
            </a:r>
          </a:p>
          <a:p>
            <a:r>
              <a:rPr lang="fr-FR" dirty="0" smtClean="0"/>
              <a:t>Intro1.testcond ***</a:t>
            </a:r>
            <a:endParaRPr lang="fr-FR" dirty="0"/>
          </a:p>
        </p:txBody>
      </p:sp>
      <p:sp>
        <p:nvSpPr>
          <p:cNvPr id="1267" name="ZoneTexte 1266"/>
          <p:cNvSpPr txBox="1"/>
          <p:nvPr/>
        </p:nvSpPr>
        <p:spPr>
          <a:xfrm>
            <a:off x="4499992" y="195981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condition: voir symboles au-dessus de chaque panneau</a:t>
            </a:r>
          </a:p>
          <a:p>
            <a:r>
              <a:rPr lang="fr-FR" dirty="0" smtClean="0"/>
              <a:t>(en rouge: relation avec intro1 est maintenue même quand nb d’arguments est pris en compte</a:t>
            </a:r>
            <a:endParaRPr lang="fr-FR" dirty="0"/>
          </a:p>
        </p:txBody>
      </p:sp>
      <p:sp>
        <p:nvSpPr>
          <p:cNvPr id="1268" name="ZoneTexte 1267"/>
          <p:cNvSpPr txBox="1"/>
          <p:nvPr/>
        </p:nvSpPr>
        <p:spPr>
          <a:xfrm>
            <a:off x="2987824" y="2060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69" name="ZoneTexte 1268"/>
          <p:cNvSpPr txBox="1"/>
          <p:nvPr/>
        </p:nvSpPr>
        <p:spPr>
          <a:xfrm>
            <a:off x="5652120" y="2059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270" name="ZoneTexte 1269"/>
          <p:cNvSpPr txBox="1"/>
          <p:nvPr/>
        </p:nvSpPr>
        <p:spPr>
          <a:xfrm>
            <a:off x="6444208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97F5"/>
                </a:solidFill>
              </a:rPr>
              <a:t>Refaire sous forme de tableau</a:t>
            </a:r>
            <a:endParaRPr lang="fr-FR" dirty="0">
              <a:solidFill>
                <a:srgbClr val="7197F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331640" y="2420888"/>
            <a:ext cx="7576627" cy="4320480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9493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0441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1388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123365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9967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09149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18626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28103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11660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26659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15024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04136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27002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15572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18863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1571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1500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9245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03855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15183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22736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11433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11506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07559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943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15685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0788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2132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1939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04000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15597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26952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17349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15497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11421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19223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07514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15028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23099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19419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11194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15110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2299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2634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02045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2310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23108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2321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2641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1549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15675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22793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23093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19282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11721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22971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15007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1667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1911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18978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9436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1936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19300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7444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15629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22832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19474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22844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15226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26540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1770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1875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0760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19120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15651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2472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1565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2642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31342" y="33302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939871" y="3330262"/>
              <a:ext cx="0" cy="1390517"/>
            </a:xfrm>
            <a:custGeom>
              <a:avLst/>
              <a:gdLst/>
              <a:ahLst/>
              <a:cxnLst/>
              <a:rect l="0" t="0" r="0" b="0"/>
              <a:pathLst>
                <a:path h="1390517">
                  <a:moveTo>
                    <a:pt x="0" y="0"/>
                  </a:moveTo>
                  <a:lnTo>
                    <a:pt x="0" y="139051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31342" y="472078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026110" y="33166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034639" y="3316617"/>
              <a:ext cx="0" cy="609108"/>
            </a:xfrm>
            <a:custGeom>
              <a:avLst/>
              <a:gdLst/>
              <a:ahLst/>
              <a:cxnLst/>
              <a:rect l="0" t="0" r="0" b="0"/>
              <a:pathLst>
                <a:path h="609108">
                  <a:moveTo>
                    <a:pt x="0" y="0"/>
                  </a:moveTo>
                  <a:lnTo>
                    <a:pt x="0" y="6091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026110" y="392572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045063" y="33127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053592" y="3312711"/>
              <a:ext cx="0" cy="488366"/>
            </a:xfrm>
            <a:custGeom>
              <a:avLst/>
              <a:gdLst/>
              <a:ahLst/>
              <a:cxnLst/>
              <a:rect l="0" t="0" r="0" b="0"/>
              <a:pathLst>
                <a:path h="488366">
                  <a:moveTo>
                    <a:pt x="0" y="0"/>
                  </a:moveTo>
                  <a:lnTo>
                    <a:pt x="0" y="4883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045063" y="38010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082970" y="330236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091499" y="3302361"/>
              <a:ext cx="0" cy="303052"/>
            </a:xfrm>
            <a:custGeom>
              <a:avLst/>
              <a:gdLst/>
              <a:ahLst/>
              <a:cxnLst/>
              <a:rect l="0" t="0" r="0" b="0"/>
              <a:pathLst>
                <a:path h="303052">
                  <a:moveTo>
                    <a:pt x="0" y="0"/>
                  </a:moveTo>
                  <a:lnTo>
                    <a:pt x="0" y="30305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082970" y="36054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120877" y="328639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129406" y="3286394"/>
              <a:ext cx="0" cy="191526"/>
            </a:xfrm>
            <a:custGeom>
              <a:avLst/>
              <a:gdLst/>
              <a:ahLst/>
              <a:cxnLst/>
              <a:rect l="0" t="0" r="0" b="0"/>
              <a:pathLst>
                <a:path h="191526">
                  <a:moveTo>
                    <a:pt x="0" y="0"/>
                  </a:moveTo>
                  <a:lnTo>
                    <a:pt x="0" y="1915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120877" y="347792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58784" y="32631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l109"/>
            <p:cNvSpPr/>
            <p:nvPr/>
          </p:nvSpPr>
          <p:spPr>
            <a:xfrm>
              <a:off x="1167313" y="3263117"/>
              <a:ext cx="0" cy="143269"/>
            </a:xfrm>
            <a:custGeom>
              <a:avLst/>
              <a:gdLst/>
              <a:ahLst/>
              <a:cxnLst/>
              <a:rect l="0" t="0" r="0" b="0"/>
              <a:pathLst>
                <a:path h="143269">
                  <a:moveTo>
                    <a:pt x="0" y="0"/>
                  </a:moveTo>
                  <a:lnTo>
                    <a:pt x="0" y="1432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l110"/>
            <p:cNvSpPr/>
            <p:nvPr/>
          </p:nvSpPr>
          <p:spPr>
            <a:xfrm>
              <a:off x="1158784" y="340638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177738" y="325000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186267" y="3250003"/>
              <a:ext cx="0" cy="135638"/>
            </a:xfrm>
            <a:custGeom>
              <a:avLst/>
              <a:gdLst/>
              <a:ahLst/>
              <a:cxnLst/>
              <a:rect l="0" t="0" r="0" b="0"/>
              <a:pathLst>
                <a:path h="135638">
                  <a:moveTo>
                    <a:pt x="0" y="0"/>
                  </a:moveTo>
                  <a:lnTo>
                    <a:pt x="0" y="1356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177738" y="33856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196691" y="323735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205220" y="3237357"/>
              <a:ext cx="0" cy="133917"/>
            </a:xfrm>
            <a:custGeom>
              <a:avLst/>
              <a:gdLst/>
              <a:ahLst/>
              <a:cxnLst/>
              <a:rect l="0" t="0" r="0" b="0"/>
              <a:pathLst>
                <a:path h="133917">
                  <a:moveTo>
                    <a:pt x="0" y="0"/>
                  </a:moveTo>
                  <a:lnTo>
                    <a:pt x="0" y="13391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196691" y="337127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215645" y="322600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224174" y="3226004"/>
              <a:ext cx="0" cy="135094"/>
            </a:xfrm>
            <a:custGeom>
              <a:avLst/>
              <a:gdLst/>
              <a:ahLst/>
              <a:cxnLst/>
              <a:rect l="0" t="0" r="0" b="0"/>
              <a:pathLst>
                <a:path h="135094">
                  <a:moveTo>
                    <a:pt x="0" y="0"/>
                  </a:moveTo>
                  <a:lnTo>
                    <a:pt x="0" y="13509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215645" y="336109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234598" y="321631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1243127" y="3216316"/>
              <a:ext cx="0" cy="137305"/>
            </a:xfrm>
            <a:custGeom>
              <a:avLst/>
              <a:gdLst/>
              <a:ahLst/>
              <a:cxnLst/>
              <a:rect l="0" t="0" r="0" b="0"/>
              <a:pathLst>
                <a:path h="137305">
                  <a:moveTo>
                    <a:pt x="0" y="0"/>
                  </a:moveTo>
                  <a:lnTo>
                    <a:pt x="0" y="13730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1234598" y="335362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1253552" y="320832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1262081" y="3208322"/>
              <a:ext cx="0" cy="139575"/>
            </a:xfrm>
            <a:custGeom>
              <a:avLst/>
              <a:gdLst/>
              <a:ahLst/>
              <a:cxnLst/>
              <a:rect l="0" t="0" r="0" b="0"/>
              <a:pathLst>
                <a:path h="139575">
                  <a:moveTo>
                    <a:pt x="0" y="0"/>
                  </a:moveTo>
                  <a:lnTo>
                    <a:pt x="0" y="1395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1253552" y="334789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72505" y="320187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1281034" y="3201870"/>
              <a:ext cx="0" cy="141469"/>
            </a:xfrm>
            <a:custGeom>
              <a:avLst/>
              <a:gdLst/>
              <a:ahLst/>
              <a:cxnLst/>
              <a:rect l="0" t="0" r="0" b="0"/>
              <a:pathLst>
                <a:path h="141469">
                  <a:moveTo>
                    <a:pt x="0" y="0"/>
                  </a:moveTo>
                  <a:lnTo>
                    <a:pt x="0" y="1414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1272505" y="334334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939871" y="3241192"/>
              <a:ext cx="341163" cy="539649"/>
            </a:xfrm>
            <a:custGeom>
              <a:avLst/>
              <a:gdLst/>
              <a:ahLst/>
              <a:cxnLst/>
              <a:rect l="0" t="0" r="0" b="0"/>
              <a:pathLst>
                <a:path w="341163" h="539649">
                  <a:moveTo>
                    <a:pt x="0" y="539649"/>
                  </a:moveTo>
                  <a:lnTo>
                    <a:pt x="94767" y="277309"/>
                  </a:lnTo>
                  <a:lnTo>
                    <a:pt x="113721" y="238269"/>
                  </a:lnTo>
                  <a:lnTo>
                    <a:pt x="151628" y="171774"/>
                  </a:lnTo>
                  <a:lnTo>
                    <a:pt x="189535" y="118818"/>
                  </a:lnTo>
                  <a:lnTo>
                    <a:pt x="227442" y="77128"/>
                  </a:lnTo>
                  <a:lnTo>
                    <a:pt x="246395" y="59841"/>
                  </a:lnTo>
                  <a:lnTo>
                    <a:pt x="265349" y="44603"/>
                  </a:lnTo>
                  <a:lnTo>
                    <a:pt x="284302" y="31193"/>
                  </a:lnTo>
                  <a:lnTo>
                    <a:pt x="303256" y="19409"/>
                  </a:lnTo>
                  <a:lnTo>
                    <a:pt x="322209" y="9066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908270" y="3749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1003037" y="3486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t132"/>
            <p:cNvSpPr/>
            <p:nvPr/>
          </p:nvSpPr>
          <p:spPr>
            <a:xfrm>
              <a:off x="1021991" y="34478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1059898" y="33813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1097805" y="33284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1135712" y="3286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154665" y="326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1173619" y="3254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1192572" y="3240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1211526" y="32290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1230479" y="32186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1249433" y="3209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rc143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rc144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137706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l146"/>
            <p:cNvSpPr/>
            <p:nvPr/>
          </p:nvSpPr>
          <p:spPr>
            <a:xfrm>
              <a:off x="137706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l147"/>
            <p:cNvSpPr/>
            <p:nvPr/>
          </p:nvSpPr>
          <p:spPr>
            <a:xfrm>
              <a:off x="137706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137706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l149"/>
            <p:cNvSpPr/>
            <p:nvPr/>
          </p:nvSpPr>
          <p:spPr>
            <a:xfrm>
              <a:off x="14129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l150"/>
            <p:cNvSpPr/>
            <p:nvPr/>
          </p:nvSpPr>
          <p:spPr>
            <a:xfrm>
              <a:off x="15077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l151"/>
            <p:cNvSpPr/>
            <p:nvPr/>
          </p:nvSpPr>
          <p:spPr>
            <a:xfrm>
              <a:off x="16025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l152"/>
            <p:cNvSpPr/>
            <p:nvPr/>
          </p:nvSpPr>
          <p:spPr>
            <a:xfrm>
              <a:off x="16972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l153"/>
            <p:cNvSpPr/>
            <p:nvPr/>
          </p:nvSpPr>
          <p:spPr>
            <a:xfrm>
              <a:off x="137706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l154"/>
            <p:cNvSpPr/>
            <p:nvPr/>
          </p:nvSpPr>
          <p:spPr>
            <a:xfrm>
              <a:off x="137706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l155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l156"/>
            <p:cNvSpPr/>
            <p:nvPr/>
          </p:nvSpPr>
          <p:spPr>
            <a:xfrm>
              <a:off x="137706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l157"/>
            <p:cNvSpPr/>
            <p:nvPr/>
          </p:nvSpPr>
          <p:spPr>
            <a:xfrm>
              <a:off x="137706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l158"/>
            <p:cNvSpPr/>
            <p:nvPr/>
          </p:nvSpPr>
          <p:spPr>
            <a:xfrm>
              <a:off x="14603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15551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l160"/>
            <p:cNvSpPr/>
            <p:nvPr/>
          </p:nvSpPr>
          <p:spPr>
            <a:xfrm>
              <a:off x="164989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l161"/>
            <p:cNvSpPr/>
            <p:nvPr/>
          </p:nvSpPr>
          <p:spPr>
            <a:xfrm>
              <a:off x="174466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158161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172736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61682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50226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173055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62012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65586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16132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161331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13931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150455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161551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69138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58122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158264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15393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165559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6164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54378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67178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165285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50577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61544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17284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63324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61968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58138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165466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154486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162018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169589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165109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5789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61672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16898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1727990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14831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169500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169288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6953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72971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61982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161425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16921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169318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165204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157905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169646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161368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158260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16511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165652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165604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165469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165397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163712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16197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16897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16553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169427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16169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173103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158204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16573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15393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16577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161829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171522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161628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173273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1394974" y="31790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1403504" y="3179017"/>
              <a:ext cx="0" cy="51851"/>
            </a:xfrm>
            <a:custGeom>
              <a:avLst/>
              <a:gdLst/>
              <a:ahLst/>
              <a:cxnLst/>
              <a:rect l="0" t="0" r="0" b="0"/>
              <a:pathLst>
                <a:path h="51851">
                  <a:moveTo>
                    <a:pt x="0" y="0"/>
                  </a:moveTo>
                  <a:lnTo>
                    <a:pt x="0" y="5185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1394974" y="323086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1489742" y="31807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1498271" y="3180711"/>
              <a:ext cx="0" cy="84098"/>
            </a:xfrm>
            <a:custGeom>
              <a:avLst/>
              <a:gdLst/>
              <a:ahLst/>
              <a:cxnLst/>
              <a:rect l="0" t="0" r="0" b="0"/>
              <a:pathLst>
                <a:path h="84098">
                  <a:moveTo>
                    <a:pt x="0" y="0"/>
                  </a:moveTo>
                  <a:lnTo>
                    <a:pt x="0" y="8409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1489742" y="32648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1508696" y="318183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1517225" y="3181830"/>
              <a:ext cx="0" cy="92232"/>
            </a:xfrm>
            <a:custGeom>
              <a:avLst/>
              <a:gdLst/>
              <a:ahLst/>
              <a:cxnLst/>
              <a:rect l="0" t="0" r="0" b="0"/>
              <a:pathLst>
                <a:path h="92232">
                  <a:moveTo>
                    <a:pt x="0" y="0"/>
                  </a:moveTo>
                  <a:lnTo>
                    <a:pt x="0" y="922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1508696" y="32740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1546603" y="31864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1555132" y="3186431"/>
              <a:ext cx="0" cy="109731"/>
            </a:xfrm>
            <a:custGeom>
              <a:avLst/>
              <a:gdLst/>
              <a:ahLst/>
              <a:cxnLst/>
              <a:rect l="0" t="0" r="0" b="0"/>
              <a:pathLst>
                <a:path h="109731">
                  <a:moveTo>
                    <a:pt x="0" y="0"/>
                  </a:moveTo>
                  <a:lnTo>
                    <a:pt x="0" y="1097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1546603" y="329616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1584510" y="319779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l245"/>
            <p:cNvSpPr/>
            <p:nvPr/>
          </p:nvSpPr>
          <p:spPr>
            <a:xfrm>
              <a:off x="1593039" y="3197791"/>
              <a:ext cx="0" cy="127255"/>
            </a:xfrm>
            <a:custGeom>
              <a:avLst/>
              <a:gdLst/>
              <a:ahLst/>
              <a:cxnLst/>
              <a:rect l="0" t="0" r="0" b="0"/>
              <a:pathLst>
                <a:path h="127255">
                  <a:moveTo>
                    <a:pt x="0" y="0"/>
                  </a:moveTo>
                  <a:lnTo>
                    <a:pt x="0" y="1272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1584510" y="332504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1622417" y="322427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1630946" y="3224279"/>
              <a:ext cx="0" cy="142136"/>
            </a:xfrm>
            <a:custGeom>
              <a:avLst/>
              <a:gdLst/>
              <a:ahLst/>
              <a:cxnLst/>
              <a:rect l="0" t="0" r="0" b="0"/>
              <a:pathLst>
                <a:path h="142136">
                  <a:moveTo>
                    <a:pt x="0" y="0"/>
                  </a:moveTo>
                  <a:lnTo>
                    <a:pt x="0" y="14213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1622417" y="336641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1641370" y="324688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l251"/>
            <p:cNvSpPr/>
            <p:nvPr/>
          </p:nvSpPr>
          <p:spPr>
            <a:xfrm>
              <a:off x="1649899" y="3246889"/>
              <a:ext cx="0" cy="149888"/>
            </a:xfrm>
            <a:custGeom>
              <a:avLst/>
              <a:gdLst/>
              <a:ahLst/>
              <a:cxnLst/>
              <a:rect l="0" t="0" r="0" b="0"/>
              <a:pathLst>
                <a:path h="149888">
                  <a:moveTo>
                    <a:pt x="0" y="0"/>
                  </a:moveTo>
                  <a:lnTo>
                    <a:pt x="0" y="1498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l252"/>
            <p:cNvSpPr/>
            <p:nvPr/>
          </p:nvSpPr>
          <p:spPr>
            <a:xfrm>
              <a:off x="1641370" y="33967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l253"/>
            <p:cNvSpPr/>
            <p:nvPr/>
          </p:nvSpPr>
          <p:spPr>
            <a:xfrm>
              <a:off x="1660324" y="327650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l254"/>
            <p:cNvSpPr/>
            <p:nvPr/>
          </p:nvSpPr>
          <p:spPr>
            <a:xfrm>
              <a:off x="1668853" y="3276506"/>
              <a:ext cx="0" cy="164203"/>
            </a:xfrm>
            <a:custGeom>
              <a:avLst/>
              <a:gdLst/>
              <a:ahLst/>
              <a:cxnLst/>
              <a:rect l="0" t="0" r="0" b="0"/>
              <a:pathLst>
                <a:path h="164203">
                  <a:moveTo>
                    <a:pt x="0" y="0"/>
                  </a:moveTo>
                  <a:lnTo>
                    <a:pt x="0" y="16420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l255"/>
            <p:cNvSpPr/>
            <p:nvPr/>
          </p:nvSpPr>
          <p:spPr>
            <a:xfrm>
              <a:off x="1660324" y="344071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l256"/>
            <p:cNvSpPr/>
            <p:nvPr/>
          </p:nvSpPr>
          <p:spPr>
            <a:xfrm>
              <a:off x="1679277" y="331056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l257"/>
            <p:cNvSpPr/>
            <p:nvPr/>
          </p:nvSpPr>
          <p:spPr>
            <a:xfrm>
              <a:off x="1687806" y="3310561"/>
              <a:ext cx="0" cy="198737"/>
            </a:xfrm>
            <a:custGeom>
              <a:avLst/>
              <a:gdLst/>
              <a:ahLst/>
              <a:cxnLst/>
              <a:rect l="0" t="0" r="0" b="0"/>
              <a:pathLst>
                <a:path h="198737">
                  <a:moveTo>
                    <a:pt x="0" y="0"/>
                  </a:moveTo>
                  <a:lnTo>
                    <a:pt x="0" y="1987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l258"/>
            <p:cNvSpPr/>
            <p:nvPr/>
          </p:nvSpPr>
          <p:spPr>
            <a:xfrm>
              <a:off x="1679277" y="35092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l259"/>
            <p:cNvSpPr/>
            <p:nvPr/>
          </p:nvSpPr>
          <p:spPr>
            <a:xfrm>
              <a:off x="1698231" y="334467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l260"/>
            <p:cNvSpPr/>
            <p:nvPr/>
          </p:nvSpPr>
          <p:spPr>
            <a:xfrm>
              <a:off x="1706760" y="3344670"/>
              <a:ext cx="0" cy="272382"/>
            </a:xfrm>
            <a:custGeom>
              <a:avLst/>
              <a:gdLst/>
              <a:ahLst/>
              <a:cxnLst/>
              <a:rect l="0" t="0" r="0" b="0"/>
              <a:pathLst>
                <a:path h="272382">
                  <a:moveTo>
                    <a:pt x="0" y="0"/>
                  </a:moveTo>
                  <a:lnTo>
                    <a:pt x="0" y="2723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1698231" y="361705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1717184" y="337660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l263"/>
            <p:cNvSpPr/>
            <p:nvPr/>
          </p:nvSpPr>
          <p:spPr>
            <a:xfrm>
              <a:off x="1725713" y="3376602"/>
              <a:ext cx="0" cy="399210"/>
            </a:xfrm>
            <a:custGeom>
              <a:avLst/>
              <a:gdLst/>
              <a:ahLst/>
              <a:cxnLst/>
              <a:rect l="0" t="0" r="0" b="0"/>
              <a:pathLst>
                <a:path h="399210">
                  <a:moveTo>
                    <a:pt x="0" y="0"/>
                  </a:moveTo>
                  <a:lnTo>
                    <a:pt x="0" y="3992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1717184" y="377581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1736138" y="340685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1744667" y="3406854"/>
              <a:ext cx="0" cy="582912"/>
            </a:xfrm>
            <a:custGeom>
              <a:avLst/>
              <a:gdLst/>
              <a:ahLst/>
              <a:cxnLst/>
              <a:rect l="0" t="0" r="0" b="0"/>
              <a:pathLst>
                <a:path h="582912">
                  <a:moveTo>
                    <a:pt x="0" y="0"/>
                  </a:moveTo>
                  <a:lnTo>
                    <a:pt x="0" y="5829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1736138" y="398976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1403504" y="3181896"/>
              <a:ext cx="341163" cy="446133"/>
            </a:xfrm>
            <a:custGeom>
              <a:avLst/>
              <a:gdLst/>
              <a:ahLst/>
              <a:cxnLst/>
              <a:rect l="0" t="0" r="0" b="0"/>
              <a:pathLst>
                <a:path w="341163" h="446133">
                  <a:moveTo>
                    <a:pt x="0" y="0"/>
                  </a:moveTo>
                  <a:lnTo>
                    <a:pt x="94767" y="9780"/>
                  </a:lnTo>
                  <a:lnTo>
                    <a:pt x="113721" y="14032"/>
                  </a:lnTo>
                  <a:lnTo>
                    <a:pt x="151628" y="27175"/>
                  </a:lnTo>
                  <a:lnTo>
                    <a:pt x="189535" y="50216"/>
                  </a:lnTo>
                  <a:lnTo>
                    <a:pt x="227442" y="90175"/>
                  </a:lnTo>
                  <a:lnTo>
                    <a:pt x="246395" y="119788"/>
                  </a:lnTo>
                  <a:lnTo>
                    <a:pt x="265349" y="158196"/>
                  </a:lnTo>
                  <a:lnTo>
                    <a:pt x="284302" y="207583"/>
                  </a:lnTo>
                  <a:lnTo>
                    <a:pt x="303256" y="270386"/>
                  </a:lnTo>
                  <a:lnTo>
                    <a:pt x="322209" y="349130"/>
                  </a:lnTo>
                  <a:lnTo>
                    <a:pt x="341163" y="44613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1371902" y="3150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1466670" y="31600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1485623" y="3164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1523530" y="3177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1561437" y="3200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1599344" y="3240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1618298" y="3270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1637251" y="33084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1656205" y="33578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1675158" y="34206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1694112" y="3499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1713065" y="3596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l281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rc282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rc283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l284"/>
            <p:cNvSpPr/>
            <p:nvPr/>
          </p:nvSpPr>
          <p:spPr>
            <a:xfrm>
              <a:off x="184069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l285"/>
            <p:cNvSpPr/>
            <p:nvPr/>
          </p:nvSpPr>
          <p:spPr>
            <a:xfrm>
              <a:off x="184069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l286"/>
            <p:cNvSpPr/>
            <p:nvPr/>
          </p:nvSpPr>
          <p:spPr>
            <a:xfrm>
              <a:off x="184069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l287"/>
            <p:cNvSpPr/>
            <p:nvPr/>
          </p:nvSpPr>
          <p:spPr>
            <a:xfrm>
              <a:off x="184069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l288"/>
            <p:cNvSpPr/>
            <p:nvPr/>
          </p:nvSpPr>
          <p:spPr>
            <a:xfrm>
              <a:off x="18766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l289"/>
            <p:cNvSpPr/>
            <p:nvPr/>
          </p:nvSpPr>
          <p:spPr>
            <a:xfrm>
              <a:off x="19713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l290"/>
            <p:cNvSpPr/>
            <p:nvPr/>
          </p:nvSpPr>
          <p:spPr>
            <a:xfrm>
              <a:off x="20661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l291"/>
            <p:cNvSpPr/>
            <p:nvPr/>
          </p:nvSpPr>
          <p:spPr>
            <a:xfrm>
              <a:off x="21609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l292"/>
            <p:cNvSpPr/>
            <p:nvPr/>
          </p:nvSpPr>
          <p:spPr>
            <a:xfrm>
              <a:off x="184069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l293"/>
            <p:cNvSpPr/>
            <p:nvPr/>
          </p:nvSpPr>
          <p:spPr>
            <a:xfrm>
              <a:off x="184069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l294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l295"/>
            <p:cNvSpPr/>
            <p:nvPr/>
          </p:nvSpPr>
          <p:spPr>
            <a:xfrm>
              <a:off x="184069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l296"/>
            <p:cNvSpPr/>
            <p:nvPr/>
          </p:nvSpPr>
          <p:spPr>
            <a:xfrm>
              <a:off x="184069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l297"/>
            <p:cNvSpPr/>
            <p:nvPr/>
          </p:nvSpPr>
          <p:spPr>
            <a:xfrm>
              <a:off x="19239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l298"/>
            <p:cNvSpPr/>
            <p:nvPr/>
          </p:nvSpPr>
          <p:spPr>
            <a:xfrm>
              <a:off x="20187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l299"/>
            <p:cNvSpPr/>
            <p:nvPr/>
          </p:nvSpPr>
          <p:spPr>
            <a:xfrm>
              <a:off x="21135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l300"/>
            <p:cNvSpPr/>
            <p:nvPr/>
          </p:nvSpPr>
          <p:spPr>
            <a:xfrm>
              <a:off x="220829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204515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219342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208234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196815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2196525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208231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211738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207718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2080615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185045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196555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207924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215400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204136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204184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200230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2117528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208042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200423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2136157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211522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1965065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t323"/>
            <p:cNvSpPr/>
            <p:nvPr/>
          </p:nvSpPr>
          <p:spPr>
            <a:xfrm>
              <a:off x="208033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t324"/>
            <p:cNvSpPr/>
            <p:nvPr/>
          </p:nvSpPr>
          <p:spPr>
            <a:xfrm>
              <a:off x="219687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t325"/>
            <p:cNvSpPr/>
            <p:nvPr/>
          </p:nvSpPr>
          <p:spPr>
            <a:xfrm>
              <a:off x="209663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t326"/>
            <p:cNvSpPr/>
            <p:nvPr/>
          </p:nvSpPr>
          <p:spPr>
            <a:xfrm>
              <a:off x="2081261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t327"/>
            <p:cNvSpPr/>
            <p:nvPr/>
          </p:nvSpPr>
          <p:spPr>
            <a:xfrm>
              <a:off x="203909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t328"/>
            <p:cNvSpPr/>
            <p:nvPr/>
          </p:nvSpPr>
          <p:spPr>
            <a:xfrm>
              <a:off x="211631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t329"/>
            <p:cNvSpPr/>
            <p:nvPr/>
          </p:nvSpPr>
          <p:spPr>
            <a:xfrm>
              <a:off x="200565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207973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2154241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211642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203902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20794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215869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t336"/>
            <p:cNvSpPr/>
            <p:nvPr/>
          </p:nvSpPr>
          <p:spPr>
            <a:xfrm>
              <a:off x="21912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pt337"/>
            <p:cNvSpPr/>
            <p:nvPr/>
          </p:nvSpPr>
          <p:spPr>
            <a:xfrm>
              <a:off x="19479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pt338"/>
            <p:cNvSpPr/>
            <p:nvPr/>
          </p:nvSpPr>
          <p:spPr>
            <a:xfrm>
              <a:off x="215488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t339"/>
            <p:cNvSpPr/>
            <p:nvPr/>
          </p:nvSpPr>
          <p:spPr>
            <a:xfrm>
              <a:off x="215893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t340"/>
            <p:cNvSpPr/>
            <p:nvPr/>
          </p:nvSpPr>
          <p:spPr>
            <a:xfrm>
              <a:off x="2158019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t341"/>
            <p:cNvSpPr/>
            <p:nvPr/>
          </p:nvSpPr>
          <p:spPr>
            <a:xfrm>
              <a:off x="219791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t342"/>
            <p:cNvSpPr/>
            <p:nvPr/>
          </p:nvSpPr>
          <p:spPr>
            <a:xfrm>
              <a:off x="208112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t343"/>
            <p:cNvSpPr/>
            <p:nvPr/>
          </p:nvSpPr>
          <p:spPr>
            <a:xfrm>
              <a:off x="208387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t344"/>
            <p:cNvSpPr/>
            <p:nvPr/>
          </p:nvSpPr>
          <p:spPr>
            <a:xfrm>
              <a:off x="2157380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t345"/>
            <p:cNvSpPr/>
            <p:nvPr/>
          </p:nvSpPr>
          <p:spPr>
            <a:xfrm>
              <a:off x="215364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t346"/>
            <p:cNvSpPr/>
            <p:nvPr/>
          </p:nvSpPr>
          <p:spPr>
            <a:xfrm>
              <a:off x="211894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t347"/>
            <p:cNvSpPr/>
            <p:nvPr/>
          </p:nvSpPr>
          <p:spPr>
            <a:xfrm>
              <a:off x="204118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t348"/>
            <p:cNvSpPr/>
            <p:nvPr/>
          </p:nvSpPr>
          <p:spPr>
            <a:xfrm>
              <a:off x="2158109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t349"/>
            <p:cNvSpPr/>
            <p:nvPr/>
          </p:nvSpPr>
          <p:spPr>
            <a:xfrm>
              <a:off x="208053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t350"/>
            <p:cNvSpPr/>
            <p:nvPr/>
          </p:nvSpPr>
          <p:spPr>
            <a:xfrm>
              <a:off x="2039885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t351"/>
            <p:cNvSpPr/>
            <p:nvPr/>
          </p:nvSpPr>
          <p:spPr>
            <a:xfrm>
              <a:off x="21154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t352"/>
            <p:cNvSpPr/>
            <p:nvPr/>
          </p:nvSpPr>
          <p:spPr>
            <a:xfrm>
              <a:off x="2118266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t353"/>
            <p:cNvSpPr/>
            <p:nvPr/>
          </p:nvSpPr>
          <p:spPr>
            <a:xfrm>
              <a:off x="2116397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t354"/>
            <p:cNvSpPr/>
            <p:nvPr/>
          </p:nvSpPr>
          <p:spPr>
            <a:xfrm>
              <a:off x="211992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t355"/>
            <p:cNvSpPr/>
            <p:nvPr/>
          </p:nvSpPr>
          <p:spPr>
            <a:xfrm>
              <a:off x="211874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209987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20793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215584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212070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215642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2083442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2197823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t363"/>
            <p:cNvSpPr/>
            <p:nvPr/>
          </p:nvSpPr>
          <p:spPr>
            <a:xfrm>
              <a:off x="204543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t364"/>
            <p:cNvSpPr/>
            <p:nvPr/>
          </p:nvSpPr>
          <p:spPr>
            <a:xfrm>
              <a:off x="211934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t365"/>
            <p:cNvSpPr/>
            <p:nvPr/>
          </p:nvSpPr>
          <p:spPr>
            <a:xfrm>
              <a:off x="2005318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t366"/>
            <p:cNvSpPr/>
            <p:nvPr/>
          </p:nvSpPr>
          <p:spPr>
            <a:xfrm>
              <a:off x="211673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t367"/>
            <p:cNvSpPr/>
            <p:nvPr/>
          </p:nvSpPr>
          <p:spPr>
            <a:xfrm>
              <a:off x="208042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t368"/>
            <p:cNvSpPr/>
            <p:nvPr/>
          </p:nvSpPr>
          <p:spPr>
            <a:xfrm>
              <a:off x="217464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t369"/>
            <p:cNvSpPr/>
            <p:nvPr/>
          </p:nvSpPr>
          <p:spPr>
            <a:xfrm>
              <a:off x="208008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t370"/>
            <p:cNvSpPr/>
            <p:nvPr/>
          </p:nvSpPr>
          <p:spPr>
            <a:xfrm>
              <a:off x="219462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l371"/>
            <p:cNvSpPr/>
            <p:nvPr/>
          </p:nvSpPr>
          <p:spPr>
            <a:xfrm>
              <a:off x="1858607" y="493730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l372"/>
            <p:cNvSpPr/>
            <p:nvPr/>
          </p:nvSpPr>
          <p:spPr>
            <a:xfrm>
              <a:off x="1867136" y="4937307"/>
              <a:ext cx="0" cy="699229"/>
            </a:xfrm>
            <a:custGeom>
              <a:avLst/>
              <a:gdLst/>
              <a:ahLst/>
              <a:cxnLst/>
              <a:rect l="0" t="0" r="0" b="0"/>
              <a:pathLst>
                <a:path h="699229">
                  <a:moveTo>
                    <a:pt x="0" y="0"/>
                  </a:moveTo>
                  <a:lnTo>
                    <a:pt x="0" y="6992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l373"/>
            <p:cNvSpPr/>
            <p:nvPr/>
          </p:nvSpPr>
          <p:spPr>
            <a:xfrm>
              <a:off x="1858607" y="56365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l374"/>
            <p:cNvSpPr/>
            <p:nvPr/>
          </p:nvSpPr>
          <p:spPr>
            <a:xfrm>
              <a:off x="1953374" y="47174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l375"/>
            <p:cNvSpPr/>
            <p:nvPr/>
          </p:nvSpPr>
          <p:spPr>
            <a:xfrm>
              <a:off x="1961904" y="4717466"/>
              <a:ext cx="0" cy="684746"/>
            </a:xfrm>
            <a:custGeom>
              <a:avLst/>
              <a:gdLst/>
              <a:ahLst/>
              <a:cxnLst/>
              <a:rect l="0" t="0" r="0" b="0"/>
              <a:pathLst>
                <a:path h="684746">
                  <a:moveTo>
                    <a:pt x="0" y="0"/>
                  </a:moveTo>
                  <a:lnTo>
                    <a:pt x="0" y="68474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1953374" y="540221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1972328" y="466897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l378"/>
            <p:cNvSpPr/>
            <p:nvPr/>
          </p:nvSpPr>
          <p:spPr>
            <a:xfrm>
              <a:off x="1980857" y="4668979"/>
              <a:ext cx="0" cy="656168"/>
            </a:xfrm>
            <a:custGeom>
              <a:avLst/>
              <a:gdLst/>
              <a:ahLst/>
              <a:cxnLst/>
              <a:rect l="0" t="0" r="0" b="0"/>
              <a:pathLst>
                <a:path h="656168">
                  <a:moveTo>
                    <a:pt x="0" y="0"/>
                  </a:moveTo>
                  <a:lnTo>
                    <a:pt x="0" y="6561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l379"/>
            <p:cNvSpPr/>
            <p:nvPr/>
          </p:nvSpPr>
          <p:spPr>
            <a:xfrm>
              <a:off x="1972328" y="53251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l380"/>
            <p:cNvSpPr/>
            <p:nvPr/>
          </p:nvSpPr>
          <p:spPr>
            <a:xfrm>
              <a:off x="2010235" y="456548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l381"/>
            <p:cNvSpPr/>
            <p:nvPr/>
          </p:nvSpPr>
          <p:spPr>
            <a:xfrm>
              <a:off x="2018764" y="4565486"/>
              <a:ext cx="0" cy="570463"/>
            </a:xfrm>
            <a:custGeom>
              <a:avLst/>
              <a:gdLst/>
              <a:ahLst/>
              <a:cxnLst/>
              <a:rect l="0" t="0" r="0" b="0"/>
              <a:pathLst>
                <a:path h="570463">
                  <a:moveTo>
                    <a:pt x="0" y="0"/>
                  </a:moveTo>
                  <a:lnTo>
                    <a:pt x="0" y="57046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l382"/>
            <p:cNvSpPr/>
            <p:nvPr/>
          </p:nvSpPr>
          <p:spPr>
            <a:xfrm>
              <a:off x="2010235" y="513594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l383"/>
            <p:cNvSpPr/>
            <p:nvPr/>
          </p:nvSpPr>
          <p:spPr>
            <a:xfrm>
              <a:off x="2048142" y="444767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l384"/>
            <p:cNvSpPr/>
            <p:nvPr/>
          </p:nvSpPr>
          <p:spPr>
            <a:xfrm>
              <a:off x="2056671" y="4447676"/>
              <a:ext cx="0" cy="461173"/>
            </a:xfrm>
            <a:custGeom>
              <a:avLst/>
              <a:gdLst/>
              <a:ahLst/>
              <a:cxnLst/>
              <a:rect l="0" t="0" r="0" b="0"/>
              <a:pathLst>
                <a:path h="461173">
                  <a:moveTo>
                    <a:pt x="0" y="0"/>
                  </a:moveTo>
                  <a:lnTo>
                    <a:pt x="0" y="46117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l385"/>
            <p:cNvSpPr/>
            <p:nvPr/>
          </p:nvSpPr>
          <p:spPr>
            <a:xfrm>
              <a:off x="2048142" y="490885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l386"/>
            <p:cNvSpPr/>
            <p:nvPr/>
          </p:nvSpPr>
          <p:spPr>
            <a:xfrm>
              <a:off x="2086049" y="430003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l387"/>
            <p:cNvSpPr/>
            <p:nvPr/>
          </p:nvSpPr>
          <p:spPr>
            <a:xfrm>
              <a:off x="2094578" y="4300030"/>
              <a:ext cx="0" cy="375902"/>
            </a:xfrm>
            <a:custGeom>
              <a:avLst/>
              <a:gdLst/>
              <a:ahLst/>
              <a:cxnLst/>
              <a:rect l="0" t="0" r="0" b="0"/>
              <a:pathLst>
                <a:path h="375902">
                  <a:moveTo>
                    <a:pt x="0" y="0"/>
                  </a:moveTo>
                  <a:lnTo>
                    <a:pt x="0" y="3759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l388"/>
            <p:cNvSpPr/>
            <p:nvPr/>
          </p:nvSpPr>
          <p:spPr>
            <a:xfrm>
              <a:off x="2086049" y="467593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l389"/>
            <p:cNvSpPr/>
            <p:nvPr/>
          </p:nvSpPr>
          <p:spPr>
            <a:xfrm>
              <a:off x="2105003" y="420823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l390"/>
            <p:cNvSpPr/>
            <p:nvPr/>
          </p:nvSpPr>
          <p:spPr>
            <a:xfrm>
              <a:off x="2113532" y="4208238"/>
              <a:ext cx="0" cy="364669"/>
            </a:xfrm>
            <a:custGeom>
              <a:avLst/>
              <a:gdLst/>
              <a:ahLst/>
              <a:cxnLst/>
              <a:rect l="0" t="0" r="0" b="0"/>
              <a:pathLst>
                <a:path h="364669">
                  <a:moveTo>
                    <a:pt x="0" y="0"/>
                  </a:moveTo>
                  <a:lnTo>
                    <a:pt x="0" y="3646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pl391"/>
            <p:cNvSpPr/>
            <p:nvPr/>
          </p:nvSpPr>
          <p:spPr>
            <a:xfrm>
              <a:off x="2105003" y="457290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l392"/>
            <p:cNvSpPr/>
            <p:nvPr/>
          </p:nvSpPr>
          <p:spPr>
            <a:xfrm>
              <a:off x="2123956" y="410455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l393"/>
            <p:cNvSpPr/>
            <p:nvPr/>
          </p:nvSpPr>
          <p:spPr>
            <a:xfrm>
              <a:off x="2132485" y="4104556"/>
              <a:ext cx="0" cy="379735"/>
            </a:xfrm>
            <a:custGeom>
              <a:avLst/>
              <a:gdLst/>
              <a:ahLst/>
              <a:cxnLst/>
              <a:rect l="0" t="0" r="0" b="0"/>
              <a:pathLst>
                <a:path h="379735">
                  <a:moveTo>
                    <a:pt x="0" y="0"/>
                  </a:moveTo>
                  <a:lnTo>
                    <a:pt x="0" y="3797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l394"/>
            <p:cNvSpPr/>
            <p:nvPr/>
          </p:nvSpPr>
          <p:spPr>
            <a:xfrm>
              <a:off x="2123956" y="448429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2142910" y="399405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l396"/>
            <p:cNvSpPr/>
            <p:nvPr/>
          </p:nvSpPr>
          <p:spPr>
            <a:xfrm>
              <a:off x="2151439" y="3994055"/>
              <a:ext cx="0" cy="414908"/>
            </a:xfrm>
            <a:custGeom>
              <a:avLst/>
              <a:gdLst/>
              <a:ahLst/>
              <a:cxnLst/>
              <a:rect l="0" t="0" r="0" b="0"/>
              <a:pathLst>
                <a:path h="414908">
                  <a:moveTo>
                    <a:pt x="0" y="0"/>
                  </a:moveTo>
                  <a:lnTo>
                    <a:pt x="0" y="4149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l397"/>
            <p:cNvSpPr/>
            <p:nvPr/>
          </p:nvSpPr>
          <p:spPr>
            <a:xfrm>
              <a:off x="2142910" y="440896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l398"/>
            <p:cNvSpPr/>
            <p:nvPr/>
          </p:nvSpPr>
          <p:spPr>
            <a:xfrm>
              <a:off x="2161863" y="38833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l399"/>
            <p:cNvSpPr/>
            <p:nvPr/>
          </p:nvSpPr>
          <p:spPr>
            <a:xfrm>
              <a:off x="2170392" y="3883383"/>
              <a:ext cx="0" cy="460201"/>
            </a:xfrm>
            <a:custGeom>
              <a:avLst/>
              <a:gdLst/>
              <a:ahLst/>
              <a:cxnLst/>
              <a:rect l="0" t="0" r="0" b="0"/>
              <a:pathLst>
                <a:path h="460201">
                  <a:moveTo>
                    <a:pt x="0" y="0"/>
                  </a:moveTo>
                  <a:lnTo>
                    <a:pt x="0" y="4602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l400"/>
            <p:cNvSpPr/>
            <p:nvPr/>
          </p:nvSpPr>
          <p:spPr>
            <a:xfrm>
              <a:off x="2161863" y="434358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l401"/>
            <p:cNvSpPr/>
            <p:nvPr/>
          </p:nvSpPr>
          <p:spPr>
            <a:xfrm>
              <a:off x="2180817" y="37780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l402"/>
            <p:cNvSpPr/>
            <p:nvPr/>
          </p:nvSpPr>
          <p:spPr>
            <a:xfrm>
              <a:off x="2189346" y="3778071"/>
              <a:ext cx="0" cy="506965"/>
            </a:xfrm>
            <a:custGeom>
              <a:avLst/>
              <a:gdLst/>
              <a:ahLst/>
              <a:cxnLst/>
              <a:rect l="0" t="0" r="0" b="0"/>
              <a:pathLst>
                <a:path h="506965">
                  <a:moveTo>
                    <a:pt x="0" y="0"/>
                  </a:moveTo>
                  <a:lnTo>
                    <a:pt x="0" y="50696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l403"/>
            <p:cNvSpPr/>
            <p:nvPr/>
          </p:nvSpPr>
          <p:spPr>
            <a:xfrm>
              <a:off x="2180817" y="42850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l404"/>
            <p:cNvSpPr/>
            <p:nvPr/>
          </p:nvSpPr>
          <p:spPr>
            <a:xfrm>
              <a:off x="2199770" y="36816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l405"/>
            <p:cNvSpPr/>
            <p:nvPr/>
          </p:nvSpPr>
          <p:spPr>
            <a:xfrm>
              <a:off x="2208299" y="3681696"/>
              <a:ext cx="0" cy="549489"/>
            </a:xfrm>
            <a:custGeom>
              <a:avLst/>
              <a:gdLst/>
              <a:ahLst/>
              <a:cxnLst/>
              <a:rect l="0" t="0" r="0" b="0"/>
              <a:pathLst>
                <a:path h="549489">
                  <a:moveTo>
                    <a:pt x="0" y="0"/>
                  </a:moveTo>
                  <a:lnTo>
                    <a:pt x="0" y="54948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l406"/>
            <p:cNvSpPr/>
            <p:nvPr/>
          </p:nvSpPr>
          <p:spPr>
            <a:xfrm>
              <a:off x="2199770" y="423118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l407"/>
            <p:cNvSpPr/>
            <p:nvPr/>
          </p:nvSpPr>
          <p:spPr>
            <a:xfrm>
              <a:off x="1867136" y="3926941"/>
              <a:ext cx="341163" cy="1490768"/>
            </a:xfrm>
            <a:custGeom>
              <a:avLst/>
              <a:gdLst/>
              <a:ahLst/>
              <a:cxnLst/>
              <a:rect l="0" t="0" r="0" b="0"/>
              <a:pathLst>
                <a:path w="341163" h="1490768">
                  <a:moveTo>
                    <a:pt x="0" y="1490768"/>
                  </a:moveTo>
                  <a:lnTo>
                    <a:pt x="94767" y="1192558"/>
                  </a:lnTo>
                  <a:lnTo>
                    <a:pt x="113721" y="1115527"/>
                  </a:lnTo>
                  <a:lnTo>
                    <a:pt x="151628" y="945545"/>
                  </a:lnTo>
                  <a:lnTo>
                    <a:pt x="189535" y="758444"/>
                  </a:lnTo>
                  <a:lnTo>
                    <a:pt x="227442" y="561459"/>
                  </a:lnTo>
                  <a:lnTo>
                    <a:pt x="246395" y="462033"/>
                  </a:lnTo>
                  <a:lnTo>
                    <a:pt x="265349" y="363549"/>
                  </a:lnTo>
                  <a:lnTo>
                    <a:pt x="284302" y="267137"/>
                  </a:lnTo>
                  <a:lnTo>
                    <a:pt x="303256" y="173836"/>
                  </a:lnTo>
                  <a:lnTo>
                    <a:pt x="322209" y="84545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t408"/>
            <p:cNvSpPr/>
            <p:nvPr/>
          </p:nvSpPr>
          <p:spPr>
            <a:xfrm>
              <a:off x="1835535" y="53861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t409"/>
            <p:cNvSpPr/>
            <p:nvPr/>
          </p:nvSpPr>
          <p:spPr>
            <a:xfrm>
              <a:off x="1930302" y="50878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t410"/>
            <p:cNvSpPr/>
            <p:nvPr/>
          </p:nvSpPr>
          <p:spPr>
            <a:xfrm>
              <a:off x="1949256" y="50108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t411"/>
            <p:cNvSpPr/>
            <p:nvPr/>
          </p:nvSpPr>
          <p:spPr>
            <a:xfrm>
              <a:off x="1987163" y="48408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t412"/>
            <p:cNvSpPr/>
            <p:nvPr/>
          </p:nvSpPr>
          <p:spPr>
            <a:xfrm>
              <a:off x="2025070" y="4653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t413"/>
            <p:cNvSpPr/>
            <p:nvPr/>
          </p:nvSpPr>
          <p:spPr>
            <a:xfrm>
              <a:off x="2062977" y="44568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t414"/>
            <p:cNvSpPr/>
            <p:nvPr/>
          </p:nvSpPr>
          <p:spPr>
            <a:xfrm>
              <a:off x="2081930" y="43573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t415"/>
            <p:cNvSpPr/>
            <p:nvPr/>
          </p:nvSpPr>
          <p:spPr>
            <a:xfrm>
              <a:off x="2100884" y="4258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2119837" y="4162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2138791" y="4069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2157744" y="3979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2176698" y="38953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l420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rc421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rc422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l423"/>
            <p:cNvSpPr/>
            <p:nvPr/>
          </p:nvSpPr>
          <p:spPr>
            <a:xfrm>
              <a:off x="230432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l424"/>
            <p:cNvSpPr/>
            <p:nvPr/>
          </p:nvSpPr>
          <p:spPr>
            <a:xfrm>
              <a:off x="230432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l425"/>
            <p:cNvSpPr/>
            <p:nvPr/>
          </p:nvSpPr>
          <p:spPr>
            <a:xfrm>
              <a:off x="230432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l426"/>
            <p:cNvSpPr/>
            <p:nvPr/>
          </p:nvSpPr>
          <p:spPr>
            <a:xfrm>
              <a:off x="230432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l427"/>
            <p:cNvSpPr/>
            <p:nvPr/>
          </p:nvSpPr>
          <p:spPr>
            <a:xfrm>
              <a:off x="23402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l428"/>
            <p:cNvSpPr/>
            <p:nvPr/>
          </p:nvSpPr>
          <p:spPr>
            <a:xfrm>
              <a:off x="24350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l429"/>
            <p:cNvSpPr/>
            <p:nvPr/>
          </p:nvSpPr>
          <p:spPr>
            <a:xfrm>
              <a:off x="25297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l430"/>
            <p:cNvSpPr/>
            <p:nvPr/>
          </p:nvSpPr>
          <p:spPr>
            <a:xfrm>
              <a:off x="26245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l431"/>
            <p:cNvSpPr/>
            <p:nvPr/>
          </p:nvSpPr>
          <p:spPr>
            <a:xfrm>
              <a:off x="230432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l432"/>
            <p:cNvSpPr/>
            <p:nvPr/>
          </p:nvSpPr>
          <p:spPr>
            <a:xfrm>
              <a:off x="230432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l434"/>
            <p:cNvSpPr/>
            <p:nvPr/>
          </p:nvSpPr>
          <p:spPr>
            <a:xfrm>
              <a:off x="230432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l435"/>
            <p:cNvSpPr/>
            <p:nvPr/>
          </p:nvSpPr>
          <p:spPr>
            <a:xfrm>
              <a:off x="230432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23876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l437"/>
            <p:cNvSpPr/>
            <p:nvPr/>
          </p:nvSpPr>
          <p:spPr>
            <a:xfrm>
              <a:off x="24823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l438"/>
            <p:cNvSpPr/>
            <p:nvPr/>
          </p:nvSpPr>
          <p:spPr>
            <a:xfrm>
              <a:off x="25771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26719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t440"/>
            <p:cNvSpPr/>
            <p:nvPr/>
          </p:nvSpPr>
          <p:spPr>
            <a:xfrm>
              <a:off x="25074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t441"/>
            <p:cNvSpPr/>
            <p:nvPr/>
          </p:nvSpPr>
          <p:spPr>
            <a:xfrm>
              <a:off x="26544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t442"/>
            <p:cNvSpPr/>
            <p:nvPr/>
          </p:nvSpPr>
          <p:spPr>
            <a:xfrm>
              <a:off x="25440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24289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t444"/>
            <p:cNvSpPr/>
            <p:nvPr/>
          </p:nvSpPr>
          <p:spPr>
            <a:xfrm>
              <a:off x="26590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t445"/>
            <p:cNvSpPr/>
            <p:nvPr/>
          </p:nvSpPr>
          <p:spPr>
            <a:xfrm>
              <a:off x="254086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t446"/>
            <p:cNvSpPr/>
            <p:nvPr/>
          </p:nvSpPr>
          <p:spPr>
            <a:xfrm>
              <a:off x="25831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t447"/>
            <p:cNvSpPr/>
            <p:nvPr/>
          </p:nvSpPr>
          <p:spPr>
            <a:xfrm>
              <a:off x="254393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pt448"/>
            <p:cNvSpPr/>
            <p:nvPr/>
          </p:nvSpPr>
          <p:spPr>
            <a:xfrm>
              <a:off x="254249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pt449"/>
            <p:cNvSpPr/>
            <p:nvPr/>
          </p:nvSpPr>
          <p:spPr>
            <a:xfrm>
              <a:off x="231879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pt450"/>
            <p:cNvSpPr/>
            <p:nvPr/>
          </p:nvSpPr>
          <p:spPr>
            <a:xfrm>
              <a:off x="24337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1" name="pt451"/>
            <p:cNvSpPr/>
            <p:nvPr/>
          </p:nvSpPr>
          <p:spPr>
            <a:xfrm>
              <a:off x="25428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pt452"/>
            <p:cNvSpPr/>
            <p:nvPr/>
          </p:nvSpPr>
          <p:spPr>
            <a:xfrm>
              <a:off x="26210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pt453"/>
            <p:cNvSpPr/>
            <p:nvPr/>
          </p:nvSpPr>
          <p:spPr>
            <a:xfrm>
              <a:off x="25026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pt454"/>
            <p:cNvSpPr/>
            <p:nvPr/>
          </p:nvSpPr>
          <p:spPr>
            <a:xfrm>
              <a:off x="250380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5" name="pt455"/>
            <p:cNvSpPr/>
            <p:nvPr/>
          </p:nvSpPr>
          <p:spPr>
            <a:xfrm>
              <a:off x="247101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pt456"/>
            <p:cNvSpPr/>
            <p:nvPr/>
          </p:nvSpPr>
          <p:spPr>
            <a:xfrm>
              <a:off x="258411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pt457"/>
            <p:cNvSpPr/>
            <p:nvPr/>
          </p:nvSpPr>
          <p:spPr>
            <a:xfrm>
              <a:off x="254119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t458"/>
            <p:cNvSpPr/>
            <p:nvPr/>
          </p:nvSpPr>
          <p:spPr>
            <a:xfrm>
              <a:off x="246830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t459"/>
            <p:cNvSpPr/>
            <p:nvPr/>
          </p:nvSpPr>
          <p:spPr>
            <a:xfrm>
              <a:off x="260148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t460"/>
            <p:cNvSpPr/>
            <p:nvPr/>
          </p:nvSpPr>
          <p:spPr>
            <a:xfrm>
              <a:off x="258171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pt461"/>
            <p:cNvSpPr/>
            <p:nvPr/>
          </p:nvSpPr>
          <p:spPr>
            <a:xfrm>
              <a:off x="2430464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2" name="pt462"/>
            <p:cNvSpPr/>
            <p:nvPr/>
          </p:nvSpPr>
          <p:spPr>
            <a:xfrm>
              <a:off x="25405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3" name="pt463"/>
            <p:cNvSpPr/>
            <p:nvPr/>
          </p:nvSpPr>
          <p:spPr>
            <a:xfrm>
              <a:off x="265839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4" name="pt464"/>
            <p:cNvSpPr/>
            <p:nvPr/>
          </p:nvSpPr>
          <p:spPr>
            <a:xfrm>
              <a:off x="256573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5" name="pt465"/>
            <p:cNvSpPr/>
            <p:nvPr/>
          </p:nvSpPr>
          <p:spPr>
            <a:xfrm>
              <a:off x="254359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t466"/>
            <p:cNvSpPr/>
            <p:nvPr/>
          </p:nvSpPr>
          <p:spPr>
            <a:xfrm>
              <a:off x="25062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t467"/>
            <p:cNvSpPr/>
            <p:nvPr/>
          </p:nvSpPr>
          <p:spPr>
            <a:xfrm>
              <a:off x="2584119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t468"/>
            <p:cNvSpPr/>
            <p:nvPr/>
          </p:nvSpPr>
          <p:spPr>
            <a:xfrm>
              <a:off x="24650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pt469"/>
            <p:cNvSpPr/>
            <p:nvPr/>
          </p:nvSpPr>
          <p:spPr>
            <a:xfrm>
              <a:off x="25413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0" name="pt470"/>
            <p:cNvSpPr/>
            <p:nvPr/>
          </p:nvSpPr>
          <p:spPr>
            <a:xfrm>
              <a:off x="2620363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1" name="pt471"/>
            <p:cNvSpPr/>
            <p:nvPr/>
          </p:nvSpPr>
          <p:spPr>
            <a:xfrm>
              <a:off x="258133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2" name="pt472"/>
            <p:cNvSpPr/>
            <p:nvPr/>
          </p:nvSpPr>
          <p:spPr>
            <a:xfrm>
              <a:off x="250627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3" name="pt473"/>
            <p:cNvSpPr/>
            <p:nvPr/>
          </p:nvSpPr>
          <p:spPr>
            <a:xfrm>
              <a:off x="254103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t474"/>
            <p:cNvSpPr/>
            <p:nvPr/>
          </p:nvSpPr>
          <p:spPr>
            <a:xfrm>
              <a:off x="262102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t475"/>
            <p:cNvSpPr/>
            <p:nvPr/>
          </p:nvSpPr>
          <p:spPr>
            <a:xfrm>
              <a:off x="265604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t476"/>
            <p:cNvSpPr/>
            <p:nvPr/>
          </p:nvSpPr>
          <p:spPr>
            <a:xfrm>
              <a:off x="24080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pt477"/>
            <p:cNvSpPr/>
            <p:nvPr/>
          </p:nvSpPr>
          <p:spPr>
            <a:xfrm>
              <a:off x="262261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8" name="pt478"/>
            <p:cNvSpPr/>
            <p:nvPr/>
          </p:nvSpPr>
          <p:spPr>
            <a:xfrm>
              <a:off x="261712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9" name="pt479"/>
            <p:cNvSpPr/>
            <p:nvPr/>
          </p:nvSpPr>
          <p:spPr>
            <a:xfrm>
              <a:off x="262360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0" name="pt480"/>
            <p:cNvSpPr/>
            <p:nvPr/>
          </p:nvSpPr>
          <p:spPr>
            <a:xfrm>
              <a:off x="265678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1" name="pt481"/>
            <p:cNvSpPr/>
            <p:nvPr/>
          </p:nvSpPr>
          <p:spPr>
            <a:xfrm>
              <a:off x="25441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t482"/>
            <p:cNvSpPr/>
            <p:nvPr/>
          </p:nvSpPr>
          <p:spPr>
            <a:xfrm>
              <a:off x="254604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t483"/>
            <p:cNvSpPr/>
            <p:nvPr/>
          </p:nvSpPr>
          <p:spPr>
            <a:xfrm>
              <a:off x="26186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t484"/>
            <p:cNvSpPr/>
            <p:nvPr/>
          </p:nvSpPr>
          <p:spPr>
            <a:xfrm>
              <a:off x="262260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pt485"/>
            <p:cNvSpPr/>
            <p:nvPr/>
          </p:nvSpPr>
          <p:spPr>
            <a:xfrm>
              <a:off x="258113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6" name="pt486"/>
            <p:cNvSpPr/>
            <p:nvPr/>
          </p:nvSpPr>
          <p:spPr>
            <a:xfrm>
              <a:off x="250560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7" name="pt487"/>
            <p:cNvSpPr/>
            <p:nvPr/>
          </p:nvSpPr>
          <p:spPr>
            <a:xfrm>
              <a:off x="261667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8" name="pt488"/>
            <p:cNvSpPr/>
            <p:nvPr/>
          </p:nvSpPr>
          <p:spPr>
            <a:xfrm>
              <a:off x="2540790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9" name="pt489"/>
            <p:cNvSpPr/>
            <p:nvPr/>
          </p:nvSpPr>
          <p:spPr>
            <a:xfrm>
              <a:off x="25053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0" name="pt490"/>
            <p:cNvSpPr/>
            <p:nvPr/>
          </p:nvSpPr>
          <p:spPr>
            <a:xfrm>
              <a:off x="25797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1" name="pt491"/>
            <p:cNvSpPr/>
            <p:nvPr/>
          </p:nvSpPr>
          <p:spPr>
            <a:xfrm>
              <a:off x="257977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2" name="pt492"/>
            <p:cNvSpPr/>
            <p:nvPr/>
          </p:nvSpPr>
          <p:spPr>
            <a:xfrm>
              <a:off x="258254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3" name="pt493"/>
            <p:cNvSpPr/>
            <p:nvPr/>
          </p:nvSpPr>
          <p:spPr>
            <a:xfrm>
              <a:off x="25827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4" name="pt494"/>
            <p:cNvSpPr/>
            <p:nvPr/>
          </p:nvSpPr>
          <p:spPr>
            <a:xfrm>
              <a:off x="258563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t495"/>
            <p:cNvSpPr/>
            <p:nvPr/>
          </p:nvSpPr>
          <p:spPr>
            <a:xfrm>
              <a:off x="256551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t496"/>
            <p:cNvSpPr/>
            <p:nvPr/>
          </p:nvSpPr>
          <p:spPr>
            <a:xfrm>
              <a:off x="25445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t497"/>
            <p:cNvSpPr/>
            <p:nvPr/>
          </p:nvSpPr>
          <p:spPr>
            <a:xfrm>
              <a:off x="261743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t498"/>
            <p:cNvSpPr/>
            <p:nvPr/>
          </p:nvSpPr>
          <p:spPr>
            <a:xfrm>
              <a:off x="258503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pt499"/>
            <p:cNvSpPr/>
            <p:nvPr/>
          </p:nvSpPr>
          <p:spPr>
            <a:xfrm>
              <a:off x="262037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0" name="pt500"/>
            <p:cNvSpPr/>
            <p:nvPr/>
          </p:nvSpPr>
          <p:spPr>
            <a:xfrm>
              <a:off x="254152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1" name="pt501"/>
            <p:cNvSpPr/>
            <p:nvPr/>
          </p:nvSpPr>
          <p:spPr>
            <a:xfrm>
              <a:off x="26549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pt502"/>
            <p:cNvSpPr/>
            <p:nvPr/>
          </p:nvSpPr>
          <p:spPr>
            <a:xfrm>
              <a:off x="250623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3" name="pt503"/>
            <p:cNvSpPr/>
            <p:nvPr/>
          </p:nvSpPr>
          <p:spPr>
            <a:xfrm>
              <a:off x="25804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t504"/>
            <p:cNvSpPr/>
            <p:nvPr/>
          </p:nvSpPr>
          <p:spPr>
            <a:xfrm>
              <a:off x="24711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t505"/>
            <p:cNvSpPr/>
            <p:nvPr/>
          </p:nvSpPr>
          <p:spPr>
            <a:xfrm>
              <a:off x="25808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pt506"/>
            <p:cNvSpPr/>
            <p:nvPr/>
          </p:nvSpPr>
          <p:spPr>
            <a:xfrm>
              <a:off x="254676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t507"/>
            <p:cNvSpPr/>
            <p:nvPr/>
          </p:nvSpPr>
          <p:spPr>
            <a:xfrm>
              <a:off x="2641464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t508"/>
            <p:cNvSpPr/>
            <p:nvPr/>
          </p:nvSpPr>
          <p:spPr>
            <a:xfrm>
              <a:off x="254213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pt509"/>
            <p:cNvSpPr/>
            <p:nvPr/>
          </p:nvSpPr>
          <p:spPr>
            <a:xfrm>
              <a:off x="26615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l510"/>
            <p:cNvSpPr/>
            <p:nvPr/>
          </p:nvSpPr>
          <p:spPr>
            <a:xfrm>
              <a:off x="2322239" y="319491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l511"/>
            <p:cNvSpPr/>
            <p:nvPr/>
          </p:nvSpPr>
          <p:spPr>
            <a:xfrm>
              <a:off x="2330769" y="3194916"/>
              <a:ext cx="0" cy="758028"/>
            </a:xfrm>
            <a:custGeom>
              <a:avLst/>
              <a:gdLst/>
              <a:ahLst/>
              <a:cxnLst/>
              <a:rect l="0" t="0" r="0" b="0"/>
              <a:pathLst>
                <a:path h="758028">
                  <a:moveTo>
                    <a:pt x="0" y="0"/>
                  </a:moveTo>
                  <a:lnTo>
                    <a:pt x="0" y="7580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pl512"/>
            <p:cNvSpPr/>
            <p:nvPr/>
          </p:nvSpPr>
          <p:spPr>
            <a:xfrm>
              <a:off x="2322239" y="395294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l513"/>
            <p:cNvSpPr/>
            <p:nvPr/>
          </p:nvSpPr>
          <p:spPr>
            <a:xfrm>
              <a:off x="2417007" y="32111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l514"/>
            <p:cNvSpPr/>
            <p:nvPr/>
          </p:nvSpPr>
          <p:spPr>
            <a:xfrm>
              <a:off x="2425536" y="3211148"/>
              <a:ext cx="0" cy="383908"/>
            </a:xfrm>
            <a:custGeom>
              <a:avLst/>
              <a:gdLst/>
              <a:ahLst/>
              <a:cxnLst/>
              <a:rect l="0" t="0" r="0" b="0"/>
              <a:pathLst>
                <a:path h="383908">
                  <a:moveTo>
                    <a:pt x="0" y="0"/>
                  </a:moveTo>
                  <a:lnTo>
                    <a:pt x="0" y="3839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pl515"/>
            <p:cNvSpPr/>
            <p:nvPr/>
          </p:nvSpPr>
          <p:spPr>
            <a:xfrm>
              <a:off x="2417007" y="359505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l516"/>
            <p:cNvSpPr/>
            <p:nvPr/>
          </p:nvSpPr>
          <p:spPr>
            <a:xfrm>
              <a:off x="2435960" y="32157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l517"/>
            <p:cNvSpPr/>
            <p:nvPr/>
          </p:nvSpPr>
          <p:spPr>
            <a:xfrm>
              <a:off x="2444490" y="3215714"/>
              <a:ext cx="0" cy="328542"/>
            </a:xfrm>
            <a:custGeom>
              <a:avLst/>
              <a:gdLst/>
              <a:ahLst/>
              <a:cxnLst/>
              <a:rect l="0" t="0" r="0" b="0"/>
              <a:pathLst>
                <a:path h="328542">
                  <a:moveTo>
                    <a:pt x="0" y="0"/>
                  </a:moveTo>
                  <a:lnTo>
                    <a:pt x="0" y="3285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pl518"/>
            <p:cNvSpPr/>
            <p:nvPr/>
          </p:nvSpPr>
          <p:spPr>
            <a:xfrm>
              <a:off x="2435960" y="354425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9" name="pl519"/>
            <p:cNvSpPr/>
            <p:nvPr/>
          </p:nvSpPr>
          <p:spPr>
            <a:xfrm>
              <a:off x="2473868" y="32261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0" name="pl520"/>
            <p:cNvSpPr/>
            <p:nvPr/>
          </p:nvSpPr>
          <p:spPr>
            <a:xfrm>
              <a:off x="2482397" y="3226114"/>
              <a:ext cx="0" cy="235928"/>
            </a:xfrm>
            <a:custGeom>
              <a:avLst/>
              <a:gdLst/>
              <a:ahLst/>
              <a:cxnLst/>
              <a:rect l="0" t="0" r="0" b="0"/>
              <a:pathLst>
                <a:path h="235928">
                  <a:moveTo>
                    <a:pt x="0" y="0"/>
                  </a:moveTo>
                  <a:lnTo>
                    <a:pt x="0" y="2359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1" name="pl521"/>
            <p:cNvSpPr/>
            <p:nvPr/>
          </p:nvSpPr>
          <p:spPr>
            <a:xfrm>
              <a:off x="2473868" y="34620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2" name="pl522"/>
            <p:cNvSpPr/>
            <p:nvPr/>
          </p:nvSpPr>
          <p:spPr>
            <a:xfrm>
              <a:off x="2511775" y="32370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3" name="pl523"/>
            <p:cNvSpPr/>
            <p:nvPr/>
          </p:nvSpPr>
          <p:spPr>
            <a:xfrm>
              <a:off x="2520304" y="3237042"/>
              <a:ext cx="0" cy="167626"/>
            </a:xfrm>
            <a:custGeom>
              <a:avLst/>
              <a:gdLst/>
              <a:ahLst/>
              <a:cxnLst/>
              <a:rect l="0" t="0" r="0" b="0"/>
              <a:pathLst>
                <a:path h="167626">
                  <a:moveTo>
                    <a:pt x="0" y="0"/>
                  </a:moveTo>
                  <a:lnTo>
                    <a:pt x="0" y="1676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4" name="pl524"/>
            <p:cNvSpPr/>
            <p:nvPr/>
          </p:nvSpPr>
          <p:spPr>
            <a:xfrm>
              <a:off x="2511775" y="34046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5" name="pl525"/>
            <p:cNvSpPr/>
            <p:nvPr/>
          </p:nvSpPr>
          <p:spPr>
            <a:xfrm>
              <a:off x="2549682" y="324432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6" name="pl526"/>
            <p:cNvSpPr/>
            <p:nvPr/>
          </p:nvSpPr>
          <p:spPr>
            <a:xfrm>
              <a:off x="2558211" y="3244325"/>
              <a:ext cx="0" cy="129550"/>
            </a:xfrm>
            <a:custGeom>
              <a:avLst/>
              <a:gdLst/>
              <a:ahLst/>
              <a:cxnLst/>
              <a:rect l="0" t="0" r="0" b="0"/>
              <a:pathLst>
                <a:path h="129550">
                  <a:moveTo>
                    <a:pt x="0" y="0"/>
                  </a:moveTo>
                  <a:lnTo>
                    <a:pt x="0" y="1295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7" name="pl527"/>
            <p:cNvSpPr/>
            <p:nvPr/>
          </p:nvSpPr>
          <p:spPr>
            <a:xfrm>
              <a:off x="2549682" y="337387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8" name="pl528"/>
            <p:cNvSpPr/>
            <p:nvPr/>
          </p:nvSpPr>
          <p:spPr>
            <a:xfrm>
              <a:off x="2568635" y="32444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9" name="pl529"/>
            <p:cNvSpPr/>
            <p:nvPr/>
          </p:nvSpPr>
          <p:spPr>
            <a:xfrm>
              <a:off x="2577164" y="3244477"/>
              <a:ext cx="0" cy="125511"/>
            </a:xfrm>
            <a:custGeom>
              <a:avLst/>
              <a:gdLst/>
              <a:ahLst/>
              <a:cxnLst/>
              <a:rect l="0" t="0" r="0" b="0"/>
              <a:pathLst>
                <a:path h="125511">
                  <a:moveTo>
                    <a:pt x="0" y="0"/>
                  </a:moveTo>
                  <a:lnTo>
                    <a:pt x="0" y="12551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0" name="pl530"/>
            <p:cNvSpPr/>
            <p:nvPr/>
          </p:nvSpPr>
          <p:spPr>
            <a:xfrm>
              <a:off x="2568635" y="336998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1" name="pl531"/>
            <p:cNvSpPr/>
            <p:nvPr/>
          </p:nvSpPr>
          <p:spPr>
            <a:xfrm>
              <a:off x="2587589" y="324184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2" name="pl532"/>
            <p:cNvSpPr/>
            <p:nvPr/>
          </p:nvSpPr>
          <p:spPr>
            <a:xfrm>
              <a:off x="2596118" y="3241843"/>
              <a:ext cx="0" cy="132188"/>
            </a:xfrm>
            <a:custGeom>
              <a:avLst/>
              <a:gdLst/>
              <a:ahLst/>
              <a:cxnLst/>
              <a:rect l="0" t="0" r="0" b="0"/>
              <a:pathLst>
                <a:path h="132188">
                  <a:moveTo>
                    <a:pt x="0" y="0"/>
                  </a:moveTo>
                  <a:lnTo>
                    <a:pt x="0" y="1321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3" name="pl533"/>
            <p:cNvSpPr/>
            <p:nvPr/>
          </p:nvSpPr>
          <p:spPr>
            <a:xfrm>
              <a:off x="2587589" y="33740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4" name="pl534"/>
            <p:cNvSpPr/>
            <p:nvPr/>
          </p:nvSpPr>
          <p:spPr>
            <a:xfrm>
              <a:off x="2606542" y="32371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5" name="pl535"/>
            <p:cNvSpPr/>
            <p:nvPr/>
          </p:nvSpPr>
          <p:spPr>
            <a:xfrm>
              <a:off x="2615071" y="3237111"/>
              <a:ext cx="0" cy="148129"/>
            </a:xfrm>
            <a:custGeom>
              <a:avLst/>
              <a:gdLst/>
              <a:ahLst/>
              <a:cxnLst/>
              <a:rect l="0" t="0" r="0" b="0"/>
              <a:pathLst>
                <a:path h="148129">
                  <a:moveTo>
                    <a:pt x="0" y="0"/>
                  </a:moveTo>
                  <a:lnTo>
                    <a:pt x="0" y="1481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6" name="pl536"/>
            <p:cNvSpPr/>
            <p:nvPr/>
          </p:nvSpPr>
          <p:spPr>
            <a:xfrm>
              <a:off x="2606542" y="338524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7" name="pl537"/>
            <p:cNvSpPr/>
            <p:nvPr/>
          </p:nvSpPr>
          <p:spPr>
            <a:xfrm>
              <a:off x="2625496" y="323129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8" name="pl538"/>
            <p:cNvSpPr/>
            <p:nvPr/>
          </p:nvSpPr>
          <p:spPr>
            <a:xfrm>
              <a:off x="2634025" y="3231297"/>
              <a:ext cx="0" cy="171292"/>
            </a:xfrm>
            <a:custGeom>
              <a:avLst/>
              <a:gdLst/>
              <a:ahLst/>
              <a:cxnLst/>
              <a:rect l="0" t="0" r="0" b="0"/>
              <a:pathLst>
                <a:path h="171292">
                  <a:moveTo>
                    <a:pt x="0" y="0"/>
                  </a:moveTo>
                  <a:lnTo>
                    <a:pt x="0" y="1712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9" name="pl539"/>
            <p:cNvSpPr/>
            <p:nvPr/>
          </p:nvSpPr>
          <p:spPr>
            <a:xfrm>
              <a:off x="2625496" y="340258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0" name="pl540"/>
            <p:cNvSpPr/>
            <p:nvPr/>
          </p:nvSpPr>
          <p:spPr>
            <a:xfrm>
              <a:off x="2644449" y="32252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1" name="pl541"/>
            <p:cNvSpPr/>
            <p:nvPr/>
          </p:nvSpPr>
          <p:spPr>
            <a:xfrm>
              <a:off x="2652978" y="3225209"/>
              <a:ext cx="0" cy="200094"/>
            </a:xfrm>
            <a:custGeom>
              <a:avLst/>
              <a:gdLst/>
              <a:ahLst/>
              <a:cxnLst/>
              <a:rect l="0" t="0" r="0" b="0"/>
              <a:pathLst>
                <a:path h="200094">
                  <a:moveTo>
                    <a:pt x="0" y="0"/>
                  </a:moveTo>
                  <a:lnTo>
                    <a:pt x="0" y="20009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2" name="pl542"/>
            <p:cNvSpPr/>
            <p:nvPr/>
          </p:nvSpPr>
          <p:spPr>
            <a:xfrm>
              <a:off x="2644449" y="342530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3" name="pl543"/>
            <p:cNvSpPr/>
            <p:nvPr/>
          </p:nvSpPr>
          <p:spPr>
            <a:xfrm>
              <a:off x="2663403" y="321933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4" name="pl544"/>
            <p:cNvSpPr/>
            <p:nvPr/>
          </p:nvSpPr>
          <p:spPr>
            <a:xfrm>
              <a:off x="2671932" y="3219335"/>
              <a:ext cx="0" cy="233650"/>
            </a:xfrm>
            <a:custGeom>
              <a:avLst/>
              <a:gdLst/>
              <a:ahLst/>
              <a:cxnLst/>
              <a:rect l="0" t="0" r="0" b="0"/>
              <a:pathLst>
                <a:path h="233650">
                  <a:moveTo>
                    <a:pt x="0" y="0"/>
                  </a:moveTo>
                  <a:lnTo>
                    <a:pt x="0" y="2336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5" name="pl545"/>
            <p:cNvSpPr/>
            <p:nvPr/>
          </p:nvSpPr>
          <p:spPr>
            <a:xfrm>
              <a:off x="2663403" y="345298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6" name="pl546"/>
            <p:cNvSpPr/>
            <p:nvPr/>
          </p:nvSpPr>
          <p:spPr>
            <a:xfrm>
              <a:off x="2330769" y="3286489"/>
              <a:ext cx="341163" cy="19512"/>
            </a:xfrm>
            <a:custGeom>
              <a:avLst/>
              <a:gdLst/>
              <a:ahLst/>
              <a:cxnLst/>
              <a:rect l="0" t="0" r="0" b="0"/>
              <a:pathLst>
                <a:path w="341163" h="19512">
                  <a:moveTo>
                    <a:pt x="0" y="19512"/>
                  </a:moveTo>
                  <a:lnTo>
                    <a:pt x="94767" y="13778"/>
                  </a:lnTo>
                  <a:lnTo>
                    <a:pt x="113721" y="12661"/>
                  </a:lnTo>
                  <a:lnTo>
                    <a:pt x="151628" y="10457"/>
                  </a:lnTo>
                  <a:lnTo>
                    <a:pt x="189535" y="8291"/>
                  </a:lnTo>
                  <a:lnTo>
                    <a:pt x="227442" y="6163"/>
                  </a:lnTo>
                  <a:lnTo>
                    <a:pt x="246395" y="5112"/>
                  </a:lnTo>
                  <a:lnTo>
                    <a:pt x="265349" y="4072"/>
                  </a:lnTo>
                  <a:lnTo>
                    <a:pt x="284302" y="3040"/>
                  </a:lnTo>
                  <a:lnTo>
                    <a:pt x="303256" y="2018"/>
                  </a:lnTo>
                  <a:lnTo>
                    <a:pt x="322209" y="1004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7" name="pt547"/>
            <p:cNvSpPr/>
            <p:nvPr/>
          </p:nvSpPr>
          <p:spPr>
            <a:xfrm>
              <a:off x="2299167" y="32744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8" name="pt548"/>
            <p:cNvSpPr/>
            <p:nvPr/>
          </p:nvSpPr>
          <p:spPr>
            <a:xfrm>
              <a:off x="2393935" y="32686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9" name="pt549"/>
            <p:cNvSpPr/>
            <p:nvPr/>
          </p:nvSpPr>
          <p:spPr>
            <a:xfrm>
              <a:off x="2412888" y="3267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0" name="pt550"/>
            <p:cNvSpPr/>
            <p:nvPr/>
          </p:nvSpPr>
          <p:spPr>
            <a:xfrm>
              <a:off x="2450795" y="32653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1" name="pt551"/>
            <p:cNvSpPr/>
            <p:nvPr/>
          </p:nvSpPr>
          <p:spPr>
            <a:xfrm>
              <a:off x="2488702" y="32631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2" name="pt552"/>
            <p:cNvSpPr/>
            <p:nvPr/>
          </p:nvSpPr>
          <p:spPr>
            <a:xfrm>
              <a:off x="2526609" y="32610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3" name="pt553"/>
            <p:cNvSpPr/>
            <p:nvPr/>
          </p:nvSpPr>
          <p:spPr>
            <a:xfrm>
              <a:off x="2545563" y="3260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4" name="pt554"/>
            <p:cNvSpPr/>
            <p:nvPr/>
          </p:nvSpPr>
          <p:spPr>
            <a:xfrm>
              <a:off x="2564516" y="3258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5" name="pt555"/>
            <p:cNvSpPr/>
            <p:nvPr/>
          </p:nvSpPr>
          <p:spPr>
            <a:xfrm>
              <a:off x="2583470" y="3257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6" name="pt556"/>
            <p:cNvSpPr/>
            <p:nvPr/>
          </p:nvSpPr>
          <p:spPr>
            <a:xfrm>
              <a:off x="2602423" y="32569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7" name="pt557"/>
            <p:cNvSpPr/>
            <p:nvPr/>
          </p:nvSpPr>
          <p:spPr>
            <a:xfrm>
              <a:off x="2621377" y="3255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8" name="pt558"/>
            <p:cNvSpPr/>
            <p:nvPr/>
          </p:nvSpPr>
          <p:spPr>
            <a:xfrm>
              <a:off x="2640330" y="32548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9" name="pl559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0" name="rc560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1" name="rc561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62" name="pl562"/>
            <p:cNvSpPr/>
            <p:nvPr/>
          </p:nvSpPr>
          <p:spPr>
            <a:xfrm>
              <a:off x="276796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3" name="pl563"/>
            <p:cNvSpPr/>
            <p:nvPr/>
          </p:nvSpPr>
          <p:spPr>
            <a:xfrm>
              <a:off x="276796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4" name="pl564"/>
            <p:cNvSpPr/>
            <p:nvPr/>
          </p:nvSpPr>
          <p:spPr>
            <a:xfrm>
              <a:off x="276796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5" name="pl565"/>
            <p:cNvSpPr/>
            <p:nvPr/>
          </p:nvSpPr>
          <p:spPr>
            <a:xfrm>
              <a:off x="276796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6" name="pl566"/>
            <p:cNvSpPr/>
            <p:nvPr/>
          </p:nvSpPr>
          <p:spPr>
            <a:xfrm>
              <a:off x="28038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7" name="pl567"/>
            <p:cNvSpPr/>
            <p:nvPr/>
          </p:nvSpPr>
          <p:spPr>
            <a:xfrm>
              <a:off x="28986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8" name="pl568"/>
            <p:cNvSpPr/>
            <p:nvPr/>
          </p:nvSpPr>
          <p:spPr>
            <a:xfrm>
              <a:off x="29934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9" name="pl569"/>
            <p:cNvSpPr/>
            <p:nvPr/>
          </p:nvSpPr>
          <p:spPr>
            <a:xfrm>
              <a:off x="30881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0" name="pl570"/>
            <p:cNvSpPr/>
            <p:nvPr/>
          </p:nvSpPr>
          <p:spPr>
            <a:xfrm>
              <a:off x="276796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1" name="pl571"/>
            <p:cNvSpPr/>
            <p:nvPr/>
          </p:nvSpPr>
          <p:spPr>
            <a:xfrm>
              <a:off x="276796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2" name="pl572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3" name="pl573"/>
            <p:cNvSpPr/>
            <p:nvPr/>
          </p:nvSpPr>
          <p:spPr>
            <a:xfrm>
              <a:off x="276796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4" name="pl574"/>
            <p:cNvSpPr/>
            <p:nvPr/>
          </p:nvSpPr>
          <p:spPr>
            <a:xfrm>
              <a:off x="276796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5" name="pl575"/>
            <p:cNvSpPr/>
            <p:nvPr/>
          </p:nvSpPr>
          <p:spPr>
            <a:xfrm>
              <a:off x="28512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6" name="pl576"/>
            <p:cNvSpPr/>
            <p:nvPr/>
          </p:nvSpPr>
          <p:spPr>
            <a:xfrm>
              <a:off x="29460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7" name="pl577"/>
            <p:cNvSpPr/>
            <p:nvPr/>
          </p:nvSpPr>
          <p:spPr>
            <a:xfrm>
              <a:off x="30407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8" name="pl578"/>
            <p:cNvSpPr/>
            <p:nvPr/>
          </p:nvSpPr>
          <p:spPr>
            <a:xfrm>
              <a:off x="31355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9" name="pt579"/>
            <p:cNvSpPr/>
            <p:nvPr/>
          </p:nvSpPr>
          <p:spPr>
            <a:xfrm>
              <a:off x="296678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0" name="pt580"/>
            <p:cNvSpPr/>
            <p:nvPr/>
          </p:nvSpPr>
          <p:spPr>
            <a:xfrm>
              <a:off x="312325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1" name="pt581"/>
            <p:cNvSpPr/>
            <p:nvPr/>
          </p:nvSpPr>
          <p:spPr>
            <a:xfrm>
              <a:off x="300908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2" name="pt582"/>
            <p:cNvSpPr/>
            <p:nvPr/>
          </p:nvSpPr>
          <p:spPr>
            <a:xfrm>
              <a:off x="289523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3" name="pt583"/>
            <p:cNvSpPr/>
            <p:nvPr/>
          </p:nvSpPr>
          <p:spPr>
            <a:xfrm>
              <a:off x="312388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4" name="pt584"/>
            <p:cNvSpPr/>
            <p:nvPr/>
          </p:nvSpPr>
          <p:spPr>
            <a:xfrm>
              <a:off x="300975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5" name="pt585"/>
            <p:cNvSpPr/>
            <p:nvPr/>
          </p:nvSpPr>
          <p:spPr>
            <a:xfrm>
              <a:off x="304753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6" name="pt586"/>
            <p:cNvSpPr/>
            <p:nvPr/>
          </p:nvSpPr>
          <p:spPr>
            <a:xfrm>
              <a:off x="300694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7" name="pt587"/>
            <p:cNvSpPr/>
            <p:nvPr/>
          </p:nvSpPr>
          <p:spPr>
            <a:xfrm>
              <a:off x="30098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8" name="pt588"/>
            <p:cNvSpPr/>
            <p:nvPr/>
          </p:nvSpPr>
          <p:spPr>
            <a:xfrm>
              <a:off x="278388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9" name="pt589"/>
            <p:cNvSpPr/>
            <p:nvPr/>
          </p:nvSpPr>
          <p:spPr>
            <a:xfrm>
              <a:off x="289056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0" name="pt590"/>
            <p:cNvSpPr/>
            <p:nvPr/>
          </p:nvSpPr>
          <p:spPr>
            <a:xfrm>
              <a:off x="300923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1" name="pt591"/>
            <p:cNvSpPr/>
            <p:nvPr/>
          </p:nvSpPr>
          <p:spPr>
            <a:xfrm>
              <a:off x="308248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2" name="pt592"/>
            <p:cNvSpPr/>
            <p:nvPr/>
          </p:nvSpPr>
          <p:spPr>
            <a:xfrm>
              <a:off x="2968903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3" name="pt593"/>
            <p:cNvSpPr/>
            <p:nvPr/>
          </p:nvSpPr>
          <p:spPr>
            <a:xfrm>
              <a:off x="29683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4" name="pt594"/>
            <p:cNvSpPr/>
            <p:nvPr/>
          </p:nvSpPr>
          <p:spPr>
            <a:xfrm>
              <a:off x="293318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5" name="pt595"/>
            <p:cNvSpPr/>
            <p:nvPr/>
          </p:nvSpPr>
          <p:spPr>
            <a:xfrm>
              <a:off x="304292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6" name="pt596"/>
            <p:cNvSpPr/>
            <p:nvPr/>
          </p:nvSpPr>
          <p:spPr>
            <a:xfrm>
              <a:off x="300803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7" name="pt597"/>
            <p:cNvSpPr/>
            <p:nvPr/>
          </p:nvSpPr>
          <p:spPr>
            <a:xfrm>
              <a:off x="293003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8" name="pt598"/>
            <p:cNvSpPr/>
            <p:nvPr/>
          </p:nvSpPr>
          <p:spPr>
            <a:xfrm>
              <a:off x="306308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9" name="pt599"/>
            <p:cNvSpPr/>
            <p:nvPr/>
          </p:nvSpPr>
          <p:spPr>
            <a:xfrm>
              <a:off x="304892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0" name="pt600"/>
            <p:cNvSpPr/>
            <p:nvPr/>
          </p:nvSpPr>
          <p:spPr>
            <a:xfrm>
              <a:off x="289417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1" name="pt601"/>
            <p:cNvSpPr/>
            <p:nvPr/>
          </p:nvSpPr>
          <p:spPr>
            <a:xfrm>
              <a:off x="300525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2" name="pt602"/>
            <p:cNvSpPr/>
            <p:nvPr/>
          </p:nvSpPr>
          <p:spPr>
            <a:xfrm>
              <a:off x="311963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3" name="pt603"/>
            <p:cNvSpPr/>
            <p:nvPr/>
          </p:nvSpPr>
          <p:spPr>
            <a:xfrm>
              <a:off x="303004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4" name="pt604"/>
            <p:cNvSpPr/>
            <p:nvPr/>
          </p:nvSpPr>
          <p:spPr>
            <a:xfrm>
              <a:off x="301032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5" name="pt605"/>
            <p:cNvSpPr/>
            <p:nvPr/>
          </p:nvSpPr>
          <p:spPr>
            <a:xfrm>
              <a:off x="296802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6" name="pt606"/>
            <p:cNvSpPr/>
            <p:nvPr/>
          </p:nvSpPr>
          <p:spPr>
            <a:xfrm>
              <a:off x="304842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7" name="pt607"/>
            <p:cNvSpPr/>
            <p:nvPr/>
          </p:nvSpPr>
          <p:spPr>
            <a:xfrm>
              <a:off x="2931427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8" name="pt608"/>
            <p:cNvSpPr/>
            <p:nvPr/>
          </p:nvSpPr>
          <p:spPr>
            <a:xfrm>
              <a:off x="3008705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9" name="pt609"/>
            <p:cNvSpPr/>
            <p:nvPr/>
          </p:nvSpPr>
          <p:spPr>
            <a:xfrm>
              <a:off x="308590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0" name="pt610"/>
            <p:cNvSpPr/>
            <p:nvPr/>
          </p:nvSpPr>
          <p:spPr>
            <a:xfrm>
              <a:off x="304787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1" name="pt611"/>
            <p:cNvSpPr/>
            <p:nvPr/>
          </p:nvSpPr>
          <p:spPr>
            <a:xfrm>
              <a:off x="297251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2" name="pt612"/>
            <p:cNvSpPr/>
            <p:nvPr/>
          </p:nvSpPr>
          <p:spPr>
            <a:xfrm>
              <a:off x="300539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3" name="pt613"/>
            <p:cNvSpPr/>
            <p:nvPr/>
          </p:nvSpPr>
          <p:spPr>
            <a:xfrm>
              <a:off x="308458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4" name="pt614"/>
            <p:cNvSpPr/>
            <p:nvPr/>
          </p:nvSpPr>
          <p:spPr>
            <a:xfrm>
              <a:off x="311966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5" name="pt615"/>
            <p:cNvSpPr/>
            <p:nvPr/>
          </p:nvSpPr>
          <p:spPr>
            <a:xfrm>
              <a:off x="287261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6" name="pt616"/>
            <p:cNvSpPr/>
            <p:nvPr/>
          </p:nvSpPr>
          <p:spPr>
            <a:xfrm>
              <a:off x="308024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7" name="pt617"/>
            <p:cNvSpPr/>
            <p:nvPr/>
          </p:nvSpPr>
          <p:spPr>
            <a:xfrm>
              <a:off x="30838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8" name="pt618"/>
            <p:cNvSpPr/>
            <p:nvPr/>
          </p:nvSpPr>
          <p:spPr>
            <a:xfrm>
              <a:off x="3086195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9" name="pt619"/>
            <p:cNvSpPr/>
            <p:nvPr/>
          </p:nvSpPr>
          <p:spPr>
            <a:xfrm>
              <a:off x="312397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0" name="pt620"/>
            <p:cNvSpPr/>
            <p:nvPr/>
          </p:nvSpPr>
          <p:spPr>
            <a:xfrm>
              <a:off x="3010880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1" name="pt621"/>
            <p:cNvSpPr/>
            <p:nvPr/>
          </p:nvSpPr>
          <p:spPr>
            <a:xfrm>
              <a:off x="300840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2" name="pt622"/>
            <p:cNvSpPr/>
            <p:nvPr/>
          </p:nvSpPr>
          <p:spPr>
            <a:xfrm>
              <a:off x="308135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3" name="pt623"/>
            <p:cNvSpPr/>
            <p:nvPr/>
          </p:nvSpPr>
          <p:spPr>
            <a:xfrm>
              <a:off x="308505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4" name="pt624"/>
            <p:cNvSpPr/>
            <p:nvPr/>
          </p:nvSpPr>
          <p:spPr>
            <a:xfrm>
              <a:off x="304414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5" name="pt625"/>
            <p:cNvSpPr/>
            <p:nvPr/>
          </p:nvSpPr>
          <p:spPr>
            <a:xfrm>
              <a:off x="2972079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6" name="pt626"/>
            <p:cNvSpPr/>
            <p:nvPr/>
          </p:nvSpPr>
          <p:spPr>
            <a:xfrm>
              <a:off x="308203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7" name="pt627"/>
            <p:cNvSpPr/>
            <p:nvPr/>
          </p:nvSpPr>
          <p:spPr>
            <a:xfrm>
              <a:off x="300980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8" name="pt628"/>
            <p:cNvSpPr/>
            <p:nvPr/>
          </p:nvSpPr>
          <p:spPr>
            <a:xfrm>
              <a:off x="29721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9" name="pt629"/>
            <p:cNvSpPr/>
            <p:nvPr/>
          </p:nvSpPr>
          <p:spPr>
            <a:xfrm>
              <a:off x="304307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0" name="pt630"/>
            <p:cNvSpPr/>
            <p:nvPr/>
          </p:nvSpPr>
          <p:spPr>
            <a:xfrm>
              <a:off x="304846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1" name="pt631"/>
            <p:cNvSpPr/>
            <p:nvPr/>
          </p:nvSpPr>
          <p:spPr>
            <a:xfrm>
              <a:off x="304923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2" name="pt632"/>
            <p:cNvSpPr/>
            <p:nvPr/>
          </p:nvSpPr>
          <p:spPr>
            <a:xfrm>
              <a:off x="304702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3" name="pt633"/>
            <p:cNvSpPr/>
            <p:nvPr/>
          </p:nvSpPr>
          <p:spPr>
            <a:xfrm>
              <a:off x="304368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4" name="pt634"/>
            <p:cNvSpPr/>
            <p:nvPr/>
          </p:nvSpPr>
          <p:spPr>
            <a:xfrm>
              <a:off x="302802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5" name="pt635"/>
            <p:cNvSpPr/>
            <p:nvPr/>
          </p:nvSpPr>
          <p:spPr>
            <a:xfrm>
              <a:off x="3005461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6" name="pt636"/>
            <p:cNvSpPr/>
            <p:nvPr/>
          </p:nvSpPr>
          <p:spPr>
            <a:xfrm>
              <a:off x="308496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7" name="pt637"/>
            <p:cNvSpPr/>
            <p:nvPr/>
          </p:nvSpPr>
          <p:spPr>
            <a:xfrm>
              <a:off x="3042338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8" name="pt638"/>
            <p:cNvSpPr/>
            <p:nvPr/>
          </p:nvSpPr>
          <p:spPr>
            <a:xfrm>
              <a:off x="308503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9" name="pt639"/>
            <p:cNvSpPr/>
            <p:nvPr/>
          </p:nvSpPr>
          <p:spPr>
            <a:xfrm>
              <a:off x="301016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0" name="pt640"/>
            <p:cNvSpPr/>
            <p:nvPr/>
          </p:nvSpPr>
          <p:spPr>
            <a:xfrm>
              <a:off x="312525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1" name="pt641"/>
            <p:cNvSpPr/>
            <p:nvPr/>
          </p:nvSpPr>
          <p:spPr>
            <a:xfrm>
              <a:off x="29723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2" name="pt642"/>
            <p:cNvSpPr/>
            <p:nvPr/>
          </p:nvSpPr>
          <p:spPr>
            <a:xfrm>
              <a:off x="304733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3" name="pt643"/>
            <p:cNvSpPr/>
            <p:nvPr/>
          </p:nvSpPr>
          <p:spPr>
            <a:xfrm>
              <a:off x="29346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4" name="pt644"/>
            <p:cNvSpPr/>
            <p:nvPr/>
          </p:nvSpPr>
          <p:spPr>
            <a:xfrm>
              <a:off x="304841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5" name="pt645"/>
            <p:cNvSpPr/>
            <p:nvPr/>
          </p:nvSpPr>
          <p:spPr>
            <a:xfrm>
              <a:off x="30052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6" name="pt646"/>
            <p:cNvSpPr/>
            <p:nvPr/>
          </p:nvSpPr>
          <p:spPr>
            <a:xfrm>
              <a:off x="31044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7" name="pt647"/>
            <p:cNvSpPr/>
            <p:nvPr/>
          </p:nvSpPr>
          <p:spPr>
            <a:xfrm>
              <a:off x="301041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8" name="pt648"/>
            <p:cNvSpPr/>
            <p:nvPr/>
          </p:nvSpPr>
          <p:spPr>
            <a:xfrm>
              <a:off x="312536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9" name="pl649"/>
            <p:cNvSpPr/>
            <p:nvPr/>
          </p:nvSpPr>
          <p:spPr>
            <a:xfrm>
              <a:off x="2785872" y="32792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0" name="pl650"/>
            <p:cNvSpPr/>
            <p:nvPr/>
          </p:nvSpPr>
          <p:spPr>
            <a:xfrm>
              <a:off x="2794401" y="3279268"/>
              <a:ext cx="0" cy="742780"/>
            </a:xfrm>
            <a:custGeom>
              <a:avLst/>
              <a:gdLst/>
              <a:ahLst/>
              <a:cxnLst/>
              <a:rect l="0" t="0" r="0" b="0"/>
              <a:pathLst>
                <a:path h="742780">
                  <a:moveTo>
                    <a:pt x="0" y="0"/>
                  </a:moveTo>
                  <a:lnTo>
                    <a:pt x="0" y="74278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1" name="pl651"/>
            <p:cNvSpPr/>
            <p:nvPr/>
          </p:nvSpPr>
          <p:spPr>
            <a:xfrm>
              <a:off x="2785872" y="402204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2" name="pl652"/>
            <p:cNvSpPr/>
            <p:nvPr/>
          </p:nvSpPr>
          <p:spPr>
            <a:xfrm>
              <a:off x="2880639" y="338644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3" name="pl653"/>
            <p:cNvSpPr/>
            <p:nvPr/>
          </p:nvSpPr>
          <p:spPr>
            <a:xfrm>
              <a:off x="2889169" y="3386446"/>
              <a:ext cx="0" cy="576859"/>
            </a:xfrm>
            <a:custGeom>
              <a:avLst/>
              <a:gdLst/>
              <a:ahLst/>
              <a:cxnLst/>
              <a:rect l="0" t="0" r="0" b="0"/>
              <a:pathLst>
                <a:path h="576859">
                  <a:moveTo>
                    <a:pt x="0" y="0"/>
                  </a:moveTo>
                  <a:lnTo>
                    <a:pt x="0" y="576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4" name="pl654"/>
            <p:cNvSpPr/>
            <p:nvPr/>
          </p:nvSpPr>
          <p:spPr>
            <a:xfrm>
              <a:off x="2880639" y="396330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5" name="pl655"/>
            <p:cNvSpPr/>
            <p:nvPr/>
          </p:nvSpPr>
          <p:spPr>
            <a:xfrm>
              <a:off x="2899593" y="341709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6" name="pl656"/>
            <p:cNvSpPr/>
            <p:nvPr/>
          </p:nvSpPr>
          <p:spPr>
            <a:xfrm>
              <a:off x="2908122" y="3417094"/>
              <a:ext cx="0" cy="536574"/>
            </a:xfrm>
            <a:custGeom>
              <a:avLst/>
              <a:gdLst/>
              <a:ahLst/>
              <a:cxnLst/>
              <a:rect l="0" t="0" r="0" b="0"/>
              <a:pathLst>
                <a:path h="536574">
                  <a:moveTo>
                    <a:pt x="0" y="0"/>
                  </a:moveTo>
                  <a:lnTo>
                    <a:pt x="0" y="5365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7" name="pl657"/>
            <p:cNvSpPr/>
            <p:nvPr/>
          </p:nvSpPr>
          <p:spPr>
            <a:xfrm>
              <a:off x="2899593" y="39536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8" name="pl658"/>
            <p:cNvSpPr/>
            <p:nvPr/>
          </p:nvSpPr>
          <p:spPr>
            <a:xfrm>
              <a:off x="2937500" y="348871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9" name="pl659"/>
            <p:cNvSpPr/>
            <p:nvPr/>
          </p:nvSpPr>
          <p:spPr>
            <a:xfrm>
              <a:off x="2946029" y="3488710"/>
              <a:ext cx="0" cy="449907"/>
            </a:xfrm>
            <a:custGeom>
              <a:avLst/>
              <a:gdLst/>
              <a:ahLst/>
              <a:cxnLst/>
              <a:rect l="0" t="0" r="0" b="0"/>
              <a:pathLst>
                <a:path h="449907">
                  <a:moveTo>
                    <a:pt x="0" y="0"/>
                  </a:moveTo>
                  <a:lnTo>
                    <a:pt x="0" y="4499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0" name="pl660"/>
            <p:cNvSpPr/>
            <p:nvPr/>
          </p:nvSpPr>
          <p:spPr>
            <a:xfrm>
              <a:off x="2937500" y="393861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1" name="pl661"/>
            <p:cNvSpPr/>
            <p:nvPr/>
          </p:nvSpPr>
          <p:spPr>
            <a:xfrm>
              <a:off x="2975407" y="357157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2" name="pl662"/>
            <p:cNvSpPr/>
            <p:nvPr/>
          </p:nvSpPr>
          <p:spPr>
            <a:xfrm>
              <a:off x="2983936" y="3571579"/>
              <a:ext cx="0" cy="362640"/>
            </a:xfrm>
            <a:custGeom>
              <a:avLst/>
              <a:gdLst/>
              <a:ahLst/>
              <a:cxnLst/>
              <a:rect l="0" t="0" r="0" b="0"/>
              <a:pathLst>
                <a:path h="362640">
                  <a:moveTo>
                    <a:pt x="0" y="0"/>
                  </a:moveTo>
                  <a:lnTo>
                    <a:pt x="0" y="36264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3" name="pl663"/>
            <p:cNvSpPr/>
            <p:nvPr/>
          </p:nvSpPr>
          <p:spPr>
            <a:xfrm>
              <a:off x="2975407" y="393421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4" name="pl664"/>
            <p:cNvSpPr/>
            <p:nvPr/>
          </p:nvSpPr>
          <p:spPr>
            <a:xfrm>
              <a:off x="3013314" y="365346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5" name="pl665"/>
            <p:cNvSpPr/>
            <p:nvPr/>
          </p:nvSpPr>
          <p:spPr>
            <a:xfrm>
              <a:off x="3021843" y="3653463"/>
              <a:ext cx="0" cy="301445"/>
            </a:xfrm>
            <a:custGeom>
              <a:avLst/>
              <a:gdLst/>
              <a:ahLst/>
              <a:cxnLst/>
              <a:rect l="0" t="0" r="0" b="0"/>
              <a:pathLst>
                <a:path h="301445">
                  <a:moveTo>
                    <a:pt x="0" y="0"/>
                  </a:moveTo>
                  <a:lnTo>
                    <a:pt x="0" y="3014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6" name="pl666"/>
            <p:cNvSpPr/>
            <p:nvPr/>
          </p:nvSpPr>
          <p:spPr>
            <a:xfrm>
              <a:off x="3013314" y="395490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7" name="pl667"/>
            <p:cNvSpPr/>
            <p:nvPr/>
          </p:nvSpPr>
          <p:spPr>
            <a:xfrm>
              <a:off x="3032268" y="36859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8" name="pl668"/>
            <p:cNvSpPr/>
            <p:nvPr/>
          </p:nvSpPr>
          <p:spPr>
            <a:xfrm>
              <a:off x="3040797" y="3685914"/>
              <a:ext cx="0" cy="297113"/>
            </a:xfrm>
            <a:custGeom>
              <a:avLst/>
              <a:gdLst/>
              <a:ahLst/>
              <a:cxnLst/>
              <a:rect l="0" t="0" r="0" b="0"/>
              <a:pathLst>
                <a:path h="297113">
                  <a:moveTo>
                    <a:pt x="0" y="0"/>
                  </a:moveTo>
                  <a:lnTo>
                    <a:pt x="0" y="2971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9" name="pl669"/>
            <p:cNvSpPr/>
            <p:nvPr/>
          </p:nvSpPr>
          <p:spPr>
            <a:xfrm>
              <a:off x="3032268" y="398302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0" name="pl670"/>
            <p:cNvSpPr/>
            <p:nvPr/>
          </p:nvSpPr>
          <p:spPr>
            <a:xfrm>
              <a:off x="3051221" y="370858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1" name="pl671"/>
            <p:cNvSpPr/>
            <p:nvPr/>
          </p:nvSpPr>
          <p:spPr>
            <a:xfrm>
              <a:off x="3059750" y="3708584"/>
              <a:ext cx="0" cy="318378"/>
            </a:xfrm>
            <a:custGeom>
              <a:avLst/>
              <a:gdLst/>
              <a:ahLst/>
              <a:cxnLst/>
              <a:rect l="0" t="0" r="0" b="0"/>
              <a:pathLst>
                <a:path h="318378">
                  <a:moveTo>
                    <a:pt x="0" y="0"/>
                  </a:moveTo>
                  <a:lnTo>
                    <a:pt x="0" y="31837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2" name="pl672"/>
            <p:cNvSpPr/>
            <p:nvPr/>
          </p:nvSpPr>
          <p:spPr>
            <a:xfrm>
              <a:off x="3051221" y="40269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3" name="pl673"/>
            <p:cNvSpPr/>
            <p:nvPr/>
          </p:nvSpPr>
          <p:spPr>
            <a:xfrm>
              <a:off x="3070175" y="372151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4" name="pl674"/>
            <p:cNvSpPr/>
            <p:nvPr/>
          </p:nvSpPr>
          <p:spPr>
            <a:xfrm>
              <a:off x="3078704" y="3721519"/>
              <a:ext cx="0" cy="364800"/>
            </a:xfrm>
            <a:custGeom>
              <a:avLst/>
              <a:gdLst/>
              <a:ahLst/>
              <a:cxnLst/>
              <a:rect l="0" t="0" r="0" b="0"/>
              <a:pathLst>
                <a:path h="364800">
                  <a:moveTo>
                    <a:pt x="0" y="0"/>
                  </a:moveTo>
                  <a:lnTo>
                    <a:pt x="0" y="36480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5" name="pl675"/>
            <p:cNvSpPr/>
            <p:nvPr/>
          </p:nvSpPr>
          <p:spPr>
            <a:xfrm>
              <a:off x="3070175" y="408631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6" name="pl676"/>
            <p:cNvSpPr/>
            <p:nvPr/>
          </p:nvSpPr>
          <p:spPr>
            <a:xfrm>
              <a:off x="3089128" y="37269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7" name="pl677"/>
            <p:cNvSpPr/>
            <p:nvPr/>
          </p:nvSpPr>
          <p:spPr>
            <a:xfrm>
              <a:off x="3097657" y="3726909"/>
              <a:ext cx="0" cy="431462"/>
            </a:xfrm>
            <a:custGeom>
              <a:avLst/>
              <a:gdLst/>
              <a:ahLst/>
              <a:cxnLst/>
              <a:rect l="0" t="0" r="0" b="0"/>
              <a:pathLst>
                <a:path h="431462">
                  <a:moveTo>
                    <a:pt x="0" y="0"/>
                  </a:moveTo>
                  <a:lnTo>
                    <a:pt x="0" y="4314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8" name="pl678"/>
            <p:cNvSpPr/>
            <p:nvPr/>
          </p:nvSpPr>
          <p:spPr>
            <a:xfrm>
              <a:off x="3089128" y="41583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9" name="pl679"/>
            <p:cNvSpPr/>
            <p:nvPr/>
          </p:nvSpPr>
          <p:spPr>
            <a:xfrm>
              <a:off x="3108082" y="372719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0" name="pl680"/>
            <p:cNvSpPr/>
            <p:nvPr/>
          </p:nvSpPr>
          <p:spPr>
            <a:xfrm>
              <a:off x="3116611" y="3727199"/>
              <a:ext cx="0" cy="512740"/>
            </a:xfrm>
            <a:custGeom>
              <a:avLst/>
              <a:gdLst/>
              <a:ahLst/>
              <a:cxnLst/>
              <a:rect l="0" t="0" r="0" b="0"/>
              <a:pathLst>
                <a:path h="512740">
                  <a:moveTo>
                    <a:pt x="0" y="0"/>
                  </a:moveTo>
                  <a:lnTo>
                    <a:pt x="0" y="51274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1" name="pl681"/>
            <p:cNvSpPr/>
            <p:nvPr/>
          </p:nvSpPr>
          <p:spPr>
            <a:xfrm>
              <a:off x="3108082" y="423993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2" name="pl682"/>
            <p:cNvSpPr/>
            <p:nvPr/>
          </p:nvSpPr>
          <p:spPr>
            <a:xfrm>
              <a:off x="3127035" y="37242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3" name="pl683"/>
            <p:cNvSpPr/>
            <p:nvPr/>
          </p:nvSpPr>
          <p:spPr>
            <a:xfrm>
              <a:off x="3135564" y="3724209"/>
              <a:ext cx="0" cy="604079"/>
            </a:xfrm>
            <a:custGeom>
              <a:avLst/>
              <a:gdLst/>
              <a:ahLst/>
              <a:cxnLst/>
              <a:rect l="0" t="0" r="0" b="0"/>
              <a:pathLst>
                <a:path h="604079">
                  <a:moveTo>
                    <a:pt x="0" y="0"/>
                  </a:moveTo>
                  <a:lnTo>
                    <a:pt x="0" y="6040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4" name="pl684"/>
            <p:cNvSpPr/>
            <p:nvPr/>
          </p:nvSpPr>
          <p:spPr>
            <a:xfrm>
              <a:off x="3127035" y="432828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5" name="pl685"/>
            <p:cNvSpPr/>
            <p:nvPr/>
          </p:nvSpPr>
          <p:spPr>
            <a:xfrm>
              <a:off x="2794401" y="3496139"/>
              <a:ext cx="341163" cy="500512"/>
            </a:xfrm>
            <a:custGeom>
              <a:avLst/>
              <a:gdLst/>
              <a:ahLst/>
              <a:cxnLst/>
              <a:rect l="0" t="0" r="0" b="0"/>
              <a:pathLst>
                <a:path w="341163" h="500512">
                  <a:moveTo>
                    <a:pt x="0" y="0"/>
                  </a:moveTo>
                  <a:lnTo>
                    <a:pt x="94767" y="104668"/>
                  </a:lnTo>
                  <a:lnTo>
                    <a:pt x="113721" y="128664"/>
                  </a:lnTo>
                  <a:lnTo>
                    <a:pt x="151628" y="179868"/>
                  </a:lnTo>
                  <a:lnTo>
                    <a:pt x="189535" y="235429"/>
                  </a:lnTo>
                  <a:lnTo>
                    <a:pt x="227442" y="295372"/>
                  </a:lnTo>
                  <a:lnTo>
                    <a:pt x="246395" y="326974"/>
                  </a:lnTo>
                  <a:lnTo>
                    <a:pt x="265349" y="359644"/>
                  </a:lnTo>
                  <a:lnTo>
                    <a:pt x="284302" y="393364"/>
                  </a:lnTo>
                  <a:lnTo>
                    <a:pt x="303256" y="428104"/>
                  </a:lnTo>
                  <a:lnTo>
                    <a:pt x="322209" y="463834"/>
                  </a:lnTo>
                  <a:lnTo>
                    <a:pt x="341163" y="5005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6" name="pt686"/>
            <p:cNvSpPr/>
            <p:nvPr/>
          </p:nvSpPr>
          <p:spPr>
            <a:xfrm>
              <a:off x="2762800" y="3464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7" name="pt687"/>
            <p:cNvSpPr/>
            <p:nvPr/>
          </p:nvSpPr>
          <p:spPr>
            <a:xfrm>
              <a:off x="2857567" y="3569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8" name="pt688"/>
            <p:cNvSpPr/>
            <p:nvPr/>
          </p:nvSpPr>
          <p:spPr>
            <a:xfrm>
              <a:off x="2876521" y="3593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9" name="pt689"/>
            <p:cNvSpPr/>
            <p:nvPr/>
          </p:nvSpPr>
          <p:spPr>
            <a:xfrm>
              <a:off x="2914428" y="3644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0" name="pt690"/>
            <p:cNvSpPr/>
            <p:nvPr/>
          </p:nvSpPr>
          <p:spPr>
            <a:xfrm>
              <a:off x="2952335" y="36999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1" name="pt691"/>
            <p:cNvSpPr/>
            <p:nvPr/>
          </p:nvSpPr>
          <p:spPr>
            <a:xfrm>
              <a:off x="2990242" y="37599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2" name="pt692"/>
            <p:cNvSpPr/>
            <p:nvPr/>
          </p:nvSpPr>
          <p:spPr>
            <a:xfrm>
              <a:off x="3009195" y="3791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3" name="pt693"/>
            <p:cNvSpPr/>
            <p:nvPr/>
          </p:nvSpPr>
          <p:spPr>
            <a:xfrm>
              <a:off x="3028149" y="38241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4" name="pt694"/>
            <p:cNvSpPr/>
            <p:nvPr/>
          </p:nvSpPr>
          <p:spPr>
            <a:xfrm>
              <a:off x="3047102" y="3857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5" name="pt695"/>
            <p:cNvSpPr/>
            <p:nvPr/>
          </p:nvSpPr>
          <p:spPr>
            <a:xfrm>
              <a:off x="3066056" y="38926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6" name="pt696"/>
            <p:cNvSpPr/>
            <p:nvPr/>
          </p:nvSpPr>
          <p:spPr>
            <a:xfrm>
              <a:off x="3085009" y="39283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7" name="pt697"/>
            <p:cNvSpPr/>
            <p:nvPr/>
          </p:nvSpPr>
          <p:spPr>
            <a:xfrm>
              <a:off x="3103963" y="3965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8" name="pl698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9" name="rc699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0" name="rc700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701" name="pl701"/>
            <p:cNvSpPr/>
            <p:nvPr/>
          </p:nvSpPr>
          <p:spPr>
            <a:xfrm>
              <a:off x="323159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2" name="pl702"/>
            <p:cNvSpPr/>
            <p:nvPr/>
          </p:nvSpPr>
          <p:spPr>
            <a:xfrm>
              <a:off x="323159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3" name="pl703"/>
            <p:cNvSpPr/>
            <p:nvPr/>
          </p:nvSpPr>
          <p:spPr>
            <a:xfrm>
              <a:off x="323159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4" name="pl704"/>
            <p:cNvSpPr/>
            <p:nvPr/>
          </p:nvSpPr>
          <p:spPr>
            <a:xfrm>
              <a:off x="323159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5" name="pl705"/>
            <p:cNvSpPr/>
            <p:nvPr/>
          </p:nvSpPr>
          <p:spPr>
            <a:xfrm>
              <a:off x="32675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6" name="pl706"/>
            <p:cNvSpPr/>
            <p:nvPr/>
          </p:nvSpPr>
          <p:spPr>
            <a:xfrm>
              <a:off x="33622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7" name="pl707"/>
            <p:cNvSpPr/>
            <p:nvPr/>
          </p:nvSpPr>
          <p:spPr>
            <a:xfrm>
              <a:off x="34570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8" name="pl708"/>
            <p:cNvSpPr/>
            <p:nvPr/>
          </p:nvSpPr>
          <p:spPr>
            <a:xfrm>
              <a:off x="35518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9" name="pl709"/>
            <p:cNvSpPr/>
            <p:nvPr/>
          </p:nvSpPr>
          <p:spPr>
            <a:xfrm>
              <a:off x="323159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0" name="pl710"/>
            <p:cNvSpPr/>
            <p:nvPr/>
          </p:nvSpPr>
          <p:spPr>
            <a:xfrm>
              <a:off x="323159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1" name="pl711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2" name="pl712"/>
            <p:cNvSpPr/>
            <p:nvPr/>
          </p:nvSpPr>
          <p:spPr>
            <a:xfrm>
              <a:off x="323159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3" name="pl713"/>
            <p:cNvSpPr/>
            <p:nvPr/>
          </p:nvSpPr>
          <p:spPr>
            <a:xfrm>
              <a:off x="323159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4" name="pl714"/>
            <p:cNvSpPr/>
            <p:nvPr/>
          </p:nvSpPr>
          <p:spPr>
            <a:xfrm>
              <a:off x="33148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5" name="pl715"/>
            <p:cNvSpPr/>
            <p:nvPr/>
          </p:nvSpPr>
          <p:spPr>
            <a:xfrm>
              <a:off x="34096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6" name="pl716"/>
            <p:cNvSpPr/>
            <p:nvPr/>
          </p:nvSpPr>
          <p:spPr>
            <a:xfrm>
              <a:off x="35044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7" name="pl717"/>
            <p:cNvSpPr/>
            <p:nvPr/>
          </p:nvSpPr>
          <p:spPr>
            <a:xfrm>
              <a:off x="35991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8" name="pt718"/>
            <p:cNvSpPr/>
            <p:nvPr/>
          </p:nvSpPr>
          <p:spPr>
            <a:xfrm>
              <a:off x="343567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9" name="pt719"/>
            <p:cNvSpPr/>
            <p:nvPr/>
          </p:nvSpPr>
          <p:spPr>
            <a:xfrm>
              <a:off x="358452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0" name="pt720"/>
            <p:cNvSpPr/>
            <p:nvPr/>
          </p:nvSpPr>
          <p:spPr>
            <a:xfrm>
              <a:off x="3470862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1" name="pt721"/>
            <p:cNvSpPr/>
            <p:nvPr/>
          </p:nvSpPr>
          <p:spPr>
            <a:xfrm>
              <a:off x="3357935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2" name="pt722"/>
            <p:cNvSpPr/>
            <p:nvPr/>
          </p:nvSpPr>
          <p:spPr>
            <a:xfrm>
              <a:off x="358335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3" name="pt723"/>
            <p:cNvSpPr/>
            <p:nvPr/>
          </p:nvSpPr>
          <p:spPr>
            <a:xfrm>
              <a:off x="34695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4" name="pt724"/>
            <p:cNvSpPr/>
            <p:nvPr/>
          </p:nvSpPr>
          <p:spPr>
            <a:xfrm>
              <a:off x="350998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5" name="pt725"/>
            <p:cNvSpPr/>
            <p:nvPr/>
          </p:nvSpPr>
          <p:spPr>
            <a:xfrm>
              <a:off x="3469577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6" name="pt726"/>
            <p:cNvSpPr/>
            <p:nvPr/>
          </p:nvSpPr>
          <p:spPr>
            <a:xfrm>
              <a:off x="3474765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7" name="pt727"/>
            <p:cNvSpPr/>
            <p:nvPr/>
          </p:nvSpPr>
          <p:spPr>
            <a:xfrm>
              <a:off x="3247157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8" name="pt728"/>
            <p:cNvSpPr/>
            <p:nvPr/>
          </p:nvSpPr>
          <p:spPr>
            <a:xfrm>
              <a:off x="3356984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9" name="pt729"/>
            <p:cNvSpPr/>
            <p:nvPr/>
          </p:nvSpPr>
          <p:spPr>
            <a:xfrm>
              <a:off x="3474899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0" name="pt730"/>
            <p:cNvSpPr/>
            <p:nvPr/>
          </p:nvSpPr>
          <p:spPr>
            <a:xfrm>
              <a:off x="3549315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1" name="pt731"/>
            <p:cNvSpPr/>
            <p:nvPr/>
          </p:nvSpPr>
          <p:spPr>
            <a:xfrm>
              <a:off x="3429896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2" name="pt732"/>
            <p:cNvSpPr/>
            <p:nvPr/>
          </p:nvSpPr>
          <p:spPr>
            <a:xfrm>
              <a:off x="343398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3" name="pt733"/>
            <p:cNvSpPr/>
            <p:nvPr/>
          </p:nvSpPr>
          <p:spPr>
            <a:xfrm>
              <a:off x="3394701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4" name="pt734"/>
            <p:cNvSpPr/>
            <p:nvPr/>
          </p:nvSpPr>
          <p:spPr>
            <a:xfrm>
              <a:off x="350866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5" name="pt735"/>
            <p:cNvSpPr/>
            <p:nvPr/>
          </p:nvSpPr>
          <p:spPr>
            <a:xfrm>
              <a:off x="3467835" y="3451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6" name="pt736"/>
            <p:cNvSpPr/>
            <p:nvPr/>
          </p:nvSpPr>
          <p:spPr>
            <a:xfrm>
              <a:off x="3393974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7" name="pt737"/>
            <p:cNvSpPr/>
            <p:nvPr/>
          </p:nvSpPr>
          <p:spPr>
            <a:xfrm>
              <a:off x="3527229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8" name="pt738"/>
            <p:cNvSpPr/>
            <p:nvPr/>
          </p:nvSpPr>
          <p:spPr>
            <a:xfrm>
              <a:off x="3508895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9" name="pt739"/>
            <p:cNvSpPr/>
            <p:nvPr/>
          </p:nvSpPr>
          <p:spPr>
            <a:xfrm>
              <a:off x="3357308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0" name="pt740"/>
            <p:cNvSpPr/>
            <p:nvPr/>
          </p:nvSpPr>
          <p:spPr>
            <a:xfrm>
              <a:off x="3475199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1" name="pt741"/>
            <p:cNvSpPr/>
            <p:nvPr/>
          </p:nvSpPr>
          <p:spPr>
            <a:xfrm>
              <a:off x="3588476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2" name="pt742"/>
            <p:cNvSpPr/>
            <p:nvPr/>
          </p:nvSpPr>
          <p:spPr>
            <a:xfrm>
              <a:off x="3487203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3" name="pt743"/>
            <p:cNvSpPr/>
            <p:nvPr/>
          </p:nvSpPr>
          <p:spPr>
            <a:xfrm>
              <a:off x="347484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4" name="pt744"/>
            <p:cNvSpPr/>
            <p:nvPr/>
          </p:nvSpPr>
          <p:spPr>
            <a:xfrm>
              <a:off x="3433589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5" name="pt745"/>
            <p:cNvSpPr/>
            <p:nvPr/>
          </p:nvSpPr>
          <p:spPr>
            <a:xfrm>
              <a:off x="351194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6" name="pt746"/>
            <p:cNvSpPr/>
            <p:nvPr/>
          </p:nvSpPr>
          <p:spPr>
            <a:xfrm>
              <a:off x="33950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7" name="pt747"/>
            <p:cNvSpPr/>
            <p:nvPr/>
          </p:nvSpPr>
          <p:spPr>
            <a:xfrm>
              <a:off x="3470951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8" name="pt748"/>
            <p:cNvSpPr/>
            <p:nvPr/>
          </p:nvSpPr>
          <p:spPr>
            <a:xfrm>
              <a:off x="355062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9" name="pt749"/>
            <p:cNvSpPr/>
            <p:nvPr/>
          </p:nvSpPr>
          <p:spPr>
            <a:xfrm>
              <a:off x="3505945" y="3738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0" name="pt750"/>
            <p:cNvSpPr/>
            <p:nvPr/>
          </p:nvSpPr>
          <p:spPr>
            <a:xfrm>
              <a:off x="3436082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1" name="pt751"/>
            <p:cNvSpPr/>
            <p:nvPr/>
          </p:nvSpPr>
          <p:spPr>
            <a:xfrm>
              <a:off x="34683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2" name="pt752"/>
            <p:cNvSpPr/>
            <p:nvPr/>
          </p:nvSpPr>
          <p:spPr>
            <a:xfrm>
              <a:off x="3548547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3" name="pt753"/>
            <p:cNvSpPr/>
            <p:nvPr/>
          </p:nvSpPr>
          <p:spPr>
            <a:xfrm>
              <a:off x="35879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4" name="pt754"/>
            <p:cNvSpPr/>
            <p:nvPr/>
          </p:nvSpPr>
          <p:spPr>
            <a:xfrm>
              <a:off x="333996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5" name="pt755"/>
            <p:cNvSpPr/>
            <p:nvPr/>
          </p:nvSpPr>
          <p:spPr>
            <a:xfrm>
              <a:off x="3549204" y="3451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6" name="pt756"/>
            <p:cNvSpPr/>
            <p:nvPr/>
          </p:nvSpPr>
          <p:spPr>
            <a:xfrm>
              <a:off x="3545065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7" name="pt757"/>
            <p:cNvSpPr/>
            <p:nvPr/>
          </p:nvSpPr>
          <p:spPr>
            <a:xfrm>
              <a:off x="3548473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8" name="pt758"/>
            <p:cNvSpPr/>
            <p:nvPr/>
          </p:nvSpPr>
          <p:spPr>
            <a:xfrm>
              <a:off x="358261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9" name="pt759"/>
            <p:cNvSpPr/>
            <p:nvPr/>
          </p:nvSpPr>
          <p:spPr>
            <a:xfrm>
              <a:off x="3469332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0" name="pt760"/>
            <p:cNvSpPr/>
            <p:nvPr/>
          </p:nvSpPr>
          <p:spPr>
            <a:xfrm>
              <a:off x="3473067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1" name="pt761"/>
            <p:cNvSpPr/>
            <p:nvPr/>
          </p:nvSpPr>
          <p:spPr>
            <a:xfrm>
              <a:off x="3549896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2" name="pt762"/>
            <p:cNvSpPr/>
            <p:nvPr/>
          </p:nvSpPr>
          <p:spPr>
            <a:xfrm>
              <a:off x="354366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3" name="pt763"/>
            <p:cNvSpPr/>
            <p:nvPr/>
          </p:nvSpPr>
          <p:spPr>
            <a:xfrm>
              <a:off x="3508104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4" name="pt764"/>
            <p:cNvSpPr/>
            <p:nvPr/>
          </p:nvSpPr>
          <p:spPr>
            <a:xfrm>
              <a:off x="3436545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5" name="pt765"/>
            <p:cNvSpPr/>
            <p:nvPr/>
          </p:nvSpPr>
          <p:spPr>
            <a:xfrm>
              <a:off x="3546938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6" name="pt766"/>
            <p:cNvSpPr/>
            <p:nvPr/>
          </p:nvSpPr>
          <p:spPr>
            <a:xfrm>
              <a:off x="346816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7" name="pt767"/>
            <p:cNvSpPr/>
            <p:nvPr/>
          </p:nvSpPr>
          <p:spPr>
            <a:xfrm>
              <a:off x="3434174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8" name="pt768"/>
            <p:cNvSpPr/>
            <p:nvPr/>
          </p:nvSpPr>
          <p:spPr>
            <a:xfrm>
              <a:off x="350886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9" name="pt769"/>
            <p:cNvSpPr/>
            <p:nvPr/>
          </p:nvSpPr>
          <p:spPr>
            <a:xfrm>
              <a:off x="3512236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0" name="pt770"/>
            <p:cNvSpPr/>
            <p:nvPr/>
          </p:nvSpPr>
          <p:spPr>
            <a:xfrm>
              <a:off x="350767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1" name="pt771"/>
            <p:cNvSpPr/>
            <p:nvPr/>
          </p:nvSpPr>
          <p:spPr>
            <a:xfrm>
              <a:off x="3512860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2" name="pt772"/>
            <p:cNvSpPr/>
            <p:nvPr/>
          </p:nvSpPr>
          <p:spPr>
            <a:xfrm>
              <a:off x="3509667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3" name="pt773"/>
            <p:cNvSpPr/>
            <p:nvPr/>
          </p:nvSpPr>
          <p:spPr>
            <a:xfrm>
              <a:off x="3493765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4" name="pt774"/>
            <p:cNvSpPr/>
            <p:nvPr/>
          </p:nvSpPr>
          <p:spPr>
            <a:xfrm>
              <a:off x="3472108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5" name="pt775"/>
            <p:cNvSpPr/>
            <p:nvPr/>
          </p:nvSpPr>
          <p:spPr>
            <a:xfrm>
              <a:off x="355092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6" name="pt776"/>
            <p:cNvSpPr/>
            <p:nvPr/>
          </p:nvSpPr>
          <p:spPr>
            <a:xfrm>
              <a:off x="350676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7" name="pt777"/>
            <p:cNvSpPr/>
            <p:nvPr/>
          </p:nvSpPr>
          <p:spPr>
            <a:xfrm>
              <a:off x="3545255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8" name="pt778"/>
            <p:cNvSpPr/>
            <p:nvPr/>
          </p:nvSpPr>
          <p:spPr>
            <a:xfrm>
              <a:off x="3472563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9" name="pt779"/>
            <p:cNvSpPr/>
            <p:nvPr/>
          </p:nvSpPr>
          <p:spPr>
            <a:xfrm>
              <a:off x="3584519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0" name="pt780"/>
            <p:cNvSpPr/>
            <p:nvPr/>
          </p:nvSpPr>
          <p:spPr>
            <a:xfrm>
              <a:off x="3432923" y="5171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1" name="pt781"/>
            <p:cNvSpPr/>
            <p:nvPr/>
          </p:nvSpPr>
          <p:spPr>
            <a:xfrm>
              <a:off x="3507819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2" name="pt782"/>
            <p:cNvSpPr/>
            <p:nvPr/>
          </p:nvSpPr>
          <p:spPr>
            <a:xfrm>
              <a:off x="3396555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3" name="pt783"/>
            <p:cNvSpPr/>
            <p:nvPr/>
          </p:nvSpPr>
          <p:spPr>
            <a:xfrm>
              <a:off x="3510481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4" name="pt784"/>
            <p:cNvSpPr/>
            <p:nvPr/>
          </p:nvSpPr>
          <p:spPr>
            <a:xfrm>
              <a:off x="3469137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5" name="pt785"/>
            <p:cNvSpPr/>
            <p:nvPr/>
          </p:nvSpPr>
          <p:spPr>
            <a:xfrm>
              <a:off x="3565231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6" name="pt786"/>
            <p:cNvSpPr/>
            <p:nvPr/>
          </p:nvSpPr>
          <p:spPr>
            <a:xfrm>
              <a:off x="346999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7" name="pt787"/>
            <p:cNvSpPr/>
            <p:nvPr/>
          </p:nvSpPr>
          <p:spPr>
            <a:xfrm>
              <a:off x="3583570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8" name="pl788"/>
            <p:cNvSpPr/>
            <p:nvPr/>
          </p:nvSpPr>
          <p:spPr>
            <a:xfrm>
              <a:off x="3249504" y="44213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9" name="pl789"/>
            <p:cNvSpPr/>
            <p:nvPr/>
          </p:nvSpPr>
          <p:spPr>
            <a:xfrm>
              <a:off x="3258034" y="4421337"/>
              <a:ext cx="0" cy="875361"/>
            </a:xfrm>
            <a:custGeom>
              <a:avLst/>
              <a:gdLst/>
              <a:ahLst/>
              <a:cxnLst/>
              <a:rect l="0" t="0" r="0" b="0"/>
              <a:pathLst>
                <a:path h="875361">
                  <a:moveTo>
                    <a:pt x="0" y="0"/>
                  </a:moveTo>
                  <a:lnTo>
                    <a:pt x="0" y="8753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0" name="pl790"/>
            <p:cNvSpPr/>
            <p:nvPr/>
          </p:nvSpPr>
          <p:spPr>
            <a:xfrm>
              <a:off x="3249504" y="52966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1" name="pl791"/>
            <p:cNvSpPr/>
            <p:nvPr/>
          </p:nvSpPr>
          <p:spPr>
            <a:xfrm>
              <a:off x="3344272" y="436165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2" name="pl792"/>
            <p:cNvSpPr/>
            <p:nvPr/>
          </p:nvSpPr>
          <p:spPr>
            <a:xfrm>
              <a:off x="3352801" y="4361654"/>
              <a:ext cx="0" cy="629974"/>
            </a:xfrm>
            <a:custGeom>
              <a:avLst/>
              <a:gdLst/>
              <a:ahLst/>
              <a:cxnLst/>
              <a:rect l="0" t="0" r="0" b="0"/>
              <a:pathLst>
                <a:path h="629974">
                  <a:moveTo>
                    <a:pt x="0" y="0"/>
                  </a:moveTo>
                  <a:lnTo>
                    <a:pt x="0" y="6299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3" name="pl793"/>
            <p:cNvSpPr/>
            <p:nvPr/>
          </p:nvSpPr>
          <p:spPr>
            <a:xfrm>
              <a:off x="3344272" y="499162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4" name="pl794"/>
            <p:cNvSpPr/>
            <p:nvPr/>
          </p:nvSpPr>
          <p:spPr>
            <a:xfrm>
              <a:off x="3363225" y="43480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5" name="pl795"/>
            <p:cNvSpPr/>
            <p:nvPr/>
          </p:nvSpPr>
          <p:spPr>
            <a:xfrm>
              <a:off x="3371755" y="4348042"/>
              <a:ext cx="0" cy="571819"/>
            </a:xfrm>
            <a:custGeom>
              <a:avLst/>
              <a:gdLst/>
              <a:ahLst/>
              <a:cxnLst/>
              <a:rect l="0" t="0" r="0" b="0"/>
              <a:pathLst>
                <a:path h="571819">
                  <a:moveTo>
                    <a:pt x="0" y="0"/>
                  </a:moveTo>
                  <a:lnTo>
                    <a:pt x="0" y="5718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6" name="pl796"/>
            <p:cNvSpPr/>
            <p:nvPr/>
          </p:nvSpPr>
          <p:spPr>
            <a:xfrm>
              <a:off x="3363225" y="491986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7" name="pl797"/>
            <p:cNvSpPr/>
            <p:nvPr/>
          </p:nvSpPr>
          <p:spPr>
            <a:xfrm>
              <a:off x="3401132" y="431706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8" name="pl798"/>
            <p:cNvSpPr/>
            <p:nvPr/>
          </p:nvSpPr>
          <p:spPr>
            <a:xfrm>
              <a:off x="3409662" y="4317063"/>
              <a:ext cx="0" cy="453388"/>
            </a:xfrm>
            <a:custGeom>
              <a:avLst/>
              <a:gdLst/>
              <a:ahLst/>
              <a:cxnLst/>
              <a:rect l="0" t="0" r="0" b="0"/>
              <a:pathLst>
                <a:path h="453388">
                  <a:moveTo>
                    <a:pt x="0" y="0"/>
                  </a:moveTo>
                  <a:lnTo>
                    <a:pt x="0" y="4533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9" name="pl799"/>
            <p:cNvSpPr/>
            <p:nvPr/>
          </p:nvSpPr>
          <p:spPr>
            <a:xfrm>
              <a:off x="3401132" y="477045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0" name="pl800"/>
            <p:cNvSpPr/>
            <p:nvPr/>
          </p:nvSpPr>
          <p:spPr>
            <a:xfrm>
              <a:off x="3439040" y="42763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1" name="pl801"/>
            <p:cNvSpPr/>
            <p:nvPr/>
          </p:nvSpPr>
          <p:spPr>
            <a:xfrm>
              <a:off x="3447569" y="4276331"/>
              <a:ext cx="0" cy="345627"/>
            </a:xfrm>
            <a:custGeom>
              <a:avLst/>
              <a:gdLst/>
              <a:ahLst/>
              <a:cxnLst/>
              <a:rect l="0" t="0" r="0" b="0"/>
              <a:pathLst>
                <a:path h="345627">
                  <a:moveTo>
                    <a:pt x="0" y="0"/>
                  </a:moveTo>
                  <a:lnTo>
                    <a:pt x="0" y="34562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2" name="pl802"/>
            <p:cNvSpPr/>
            <p:nvPr/>
          </p:nvSpPr>
          <p:spPr>
            <a:xfrm>
              <a:off x="3439040" y="462195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3" name="pl803"/>
            <p:cNvSpPr/>
            <p:nvPr/>
          </p:nvSpPr>
          <p:spPr>
            <a:xfrm>
              <a:off x="3476947" y="42139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4" name="pl804"/>
            <p:cNvSpPr/>
            <p:nvPr/>
          </p:nvSpPr>
          <p:spPr>
            <a:xfrm>
              <a:off x="3485476" y="4213983"/>
              <a:ext cx="0" cy="278062"/>
            </a:xfrm>
            <a:custGeom>
              <a:avLst/>
              <a:gdLst/>
              <a:ahLst/>
              <a:cxnLst/>
              <a:rect l="0" t="0" r="0" b="0"/>
              <a:pathLst>
                <a:path h="278062">
                  <a:moveTo>
                    <a:pt x="0" y="0"/>
                  </a:moveTo>
                  <a:lnTo>
                    <a:pt x="0" y="2780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5" name="pl805"/>
            <p:cNvSpPr/>
            <p:nvPr/>
          </p:nvSpPr>
          <p:spPr>
            <a:xfrm>
              <a:off x="3476947" y="44920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6" name="pl806"/>
            <p:cNvSpPr/>
            <p:nvPr/>
          </p:nvSpPr>
          <p:spPr>
            <a:xfrm>
              <a:off x="3495900" y="416973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7" name="pl807"/>
            <p:cNvSpPr/>
            <p:nvPr/>
          </p:nvSpPr>
          <p:spPr>
            <a:xfrm>
              <a:off x="3504429" y="4169733"/>
              <a:ext cx="0" cy="271243"/>
            </a:xfrm>
            <a:custGeom>
              <a:avLst/>
              <a:gdLst/>
              <a:ahLst/>
              <a:cxnLst/>
              <a:rect l="0" t="0" r="0" b="0"/>
              <a:pathLst>
                <a:path h="271243">
                  <a:moveTo>
                    <a:pt x="0" y="0"/>
                  </a:moveTo>
                  <a:lnTo>
                    <a:pt x="0" y="27124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8" name="pl808"/>
            <p:cNvSpPr/>
            <p:nvPr/>
          </p:nvSpPr>
          <p:spPr>
            <a:xfrm>
              <a:off x="3495900" y="444097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9" name="pl809"/>
            <p:cNvSpPr/>
            <p:nvPr/>
          </p:nvSpPr>
          <p:spPr>
            <a:xfrm>
              <a:off x="3514854" y="41162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0" name="pl810"/>
            <p:cNvSpPr/>
            <p:nvPr/>
          </p:nvSpPr>
          <p:spPr>
            <a:xfrm>
              <a:off x="3523383" y="4116271"/>
              <a:ext cx="0" cy="284410"/>
            </a:xfrm>
            <a:custGeom>
              <a:avLst/>
              <a:gdLst/>
              <a:ahLst/>
              <a:cxnLst/>
              <a:rect l="0" t="0" r="0" b="0"/>
              <a:pathLst>
                <a:path h="284410">
                  <a:moveTo>
                    <a:pt x="0" y="0"/>
                  </a:moveTo>
                  <a:lnTo>
                    <a:pt x="0" y="2844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1" name="pl811"/>
            <p:cNvSpPr/>
            <p:nvPr/>
          </p:nvSpPr>
          <p:spPr>
            <a:xfrm>
              <a:off x="3514854" y="44006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2" name="pl812"/>
            <p:cNvSpPr/>
            <p:nvPr/>
          </p:nvSpPr>
          <p:spPr>
            <a:xfrm>
              <a:off x="3533807" y="40559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3" name="pl813"/>
            <p:cNvSpPr/>
            <p:nvPr/>
          </p:nvSpPr>
          <p:spPr>
            <a:xfrm>
              <a:off x="3542336" y="4055909"/>
              <a:ext cx="0" cy="313641"/>
            </a:xfrm>
            <a:custGeom>
              <a:avLst/>
              <a:gdLst/>
              <a:ahLst/>
              <a:cxnLst/>
              <a:rect l="0" t="0" r="0" b="0"/>
              <a:pathLst>
                <a:path h="313641">
                  <a:moveTo>
                    <a:pt x="0" y="0"/>
                  </a:moveTo>
                  <a:lnTo>
                    <a:pt x="0" y="3136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4" name="pl814"/>
            <p:cNvSpPr/>
            <p:nvPr/>
          </p:nvSpPr>
          <p:spPr>
            <a:xfrm>
              <a:off x="3533807" y="436955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5" name="pl815"/>
            <p:cNvSpPr/>
            <p:nvPr/>
          </p:nvSpPr>
          <p:spPr>
            <a:xfrm>
              <a:off x="3552761" y="39918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6" name="pl816"/>
            <p:cNvSpPr/>
            <p:nvPr/>
          </p:nvSpPr>
          <p:spPr>
            <a:xfrm>
              <a:off x="3561290" y="3991809"/>
              <a:ext cx="0" cy="353237"/>
            </a:xfrm>
            <a:custGeom>
              <a:avLst/>
              <a:gdLst/>
              <a:ahLst/>
              <a:cxnLst/>
              <a:rect l="0" t="0" r="0" b="0"/>
              <a:pathLst>
                <a:path h="353237">
                  <a:moveTo>
                    <a:pt x="0" y="0"/>
                  </a:moveTo>
                  <a:lnTo>
                    <a:pt x="0" y="3532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7" name="pl817"/>
            <p:cNvSpPr/>
            <p:nvPr/>
          </p:nvSpPr>
          <p:spPr>
            <a:xfrm>
              <a:off x="3552761" y="434504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8" name="pl818"/>
            <p:cNvSpPr/>
            <p:nvPr/>
          </p:nvSpPr>
          <p:spPr>
            <a:xfrm>
              <a:off x="3571714" y="392669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9" name="pl819"/>
            <p:cNvSpPr/>
            <p:nvPr/>
          </p:nvSpPr>
          <p:spPr>
            <a:xfrm>
              <a:off x="3580243" y="3926699"/>
              <a:ext cx="0" cy="398275"/>
            </a:xfrm>
            <a:custGeom>
              <a:avLst/>
              <a:gdLst/>
              <a:ahLst/>
              <a:cxnLst/>
              <a:rect l="0" t="0" r="0" b="0"/>
              <a:pathLst>
                <a:path h="398275">
                  <a:moveTo>
                    <a:pt x="0" y="0"/>
                  </a:moveTo>
                  <a:lnTo>
                    <a:pt x="0" y="3982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0" name="pl820"/>
            <p:cNvSpPr/>
            <p:nvPr/>
          </p:nvSpPr>
          <p:spPr>
            <a:xfrm>
              <a:off x="3571714" y="432497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1" name="pl821"/>
            <p:cNvSpPr/>
            <p:nvPr/>
          </p:nvSpPr>
          <p:spPr>
            <a:xfrm>
              <a:off x="3590668" y="386252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2" name="pl822"/>
            <p:cNvSpPr/>
            <p:nvPr/>
          </p:nvSpPr>
          <p:spPr>
            <a:xfrm>
              <a:off x="3599197" y="3862525"/>
              <a:ext cx="0" cy="445292"/>
            </a:xfrm>
            <a:custGeom>
              <a:avLst/>
              <a:gdLst/>
              <a:ahLst/>
              <a:cxnLst/>
              <a:rect l="0" t="0" r="0" b="0"/>
              <a:pathLst>
                <a:path h="445292">
                  <a:moveTo>
                    <a:pt x="0" y="0"/>
                  </a:moveTo>
                  <a:lnTo>
                    <a:pt x="0" y="4452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3" name="pl823"/>
            <p:cNvSpPr/>
            <p:nvPr/>
          </p:nvSpPr>
          <p:spPr>
            <a:xfrm>
              <a:off x="3590668" y="43078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4" name="pl824"/>
            <p:cNvSpPr/>
            <p:nvPr/>
          </p:nvSpPr>
          <p:spPr>
            <a:xfrm>
              <a:off x="3258034" y="4072168"/>
              <a:ext cx="341163" cy="844502"/>
            </a:xfrm>
            <a:custGeom>
              <a:avLst/>
              <a:gdLst/>
              <a:ahLst/>
              <a:cxnLst/>
              <a:rect l="0" t="0" r="0" b="0"/>
              <a:pathLst>
                <a:path w="341163" h="844502">
                  <a:moveTo>
                    <a:pt x="0" y="844502"/>
                  </a:moveTo>
                  <a:lnTo>
                    <a:pt x="94767" y="618065"/>
                  </a:lnTo>
                  <a:lnTo>
                    <a:pt x="113721" y="570484"/>
                  </a:lnTo>
                  <a:lnTo>
                    <a:pt x="151628" y="473991"/>
                  </a:lnTo>
                  <a:lnTo>
                    <a:pt x="189535" y="376620"/>
                  </a:lnTo>
                  <a:lnTo>
                    <a:pt x="227442" y="279474"/>
                  </a:lnTo>
                  <a:lnTo>
                    <a:pt x="246395" y="231330"/>
                  </a:lnTo>
                  <a:lnTo>
                    <a:pt x="265349" y="183649"/>
                  </a:lnTo>
                  <a:lnTo>
                    <a:pt x="284302" y="136559"/>
                  </a:lnTo>
                  <a:lnTo>
                    <a:pt x="303256" y="90180"/>
                  </a:lnTo>
                  <a:lnTo>
                    <a:pt x="322209" y="44625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5" name="pt825"/>
            <p:cNvSpPr/>
            <p:nvPr/>
          </p:nvSpPr>
          <p:spPr>
            <a:xfrm>
              <a:off x="3226432" y="48850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6" name="pt826"/>
            <p:cNvSpPr/>
            <p:nvPr/>
          </p:nvSpPr>
          <p:spPr>
            <a:xfrm>
              <a:off x="3321200" y="46586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7" name="pt827"/>
            <p:cNvSpPr/>
            <p:nvPr/>
          </p:nvSpPr>
          <p:spPr>
            <a:xfrm>
              <a:off x="3340153" y="46110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8" name="pt828"/>
            <p:cNvSpPr/>
            <p:nvPr/>
          </p:nvSpPr>
          <p:spPr>
            <a:xfrm>
              <a:off x="3378060" y="451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9" name="pt829"/>
            <p:cNvSpPr/>
            <p:nvPr/>
          </p:nvSpPr>
          <p:spPr>
            <a:xfrm>
              <a:off x="3415967" y="4417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0" name="pt830"/>
            <p:cNvSpPr/>
            <p:nvPr/>
          </p:nvSpPr>
          <p:spPr>
            <a:xfrm>
              <a:off x="3453874" y="43200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1" name="pt831"/>
            <p:cNvSpPr/>
            <p:nvPr/>
          </p:nvSpPr>
          <p:spPr>
            <a:xfrm>
              <a:off x="3472828" y="4271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2" name="pt832"/>
            <p:cNvSpPr/>
            <p:nvPr/>
          </p:nvSpPr>
          <p:spPr>
            <a:xfrm>
              <a:off x="3491781" y="4224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3" name="pt833"/>
            <p:cNvSpPr/>
            <p:nvPr/>
          </p:nvSpPr>
          <p:spPr>
            <a:xfrm>
              <a:off x="3510735" y="41771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4" name="pt834"/>
            <p:cNvSpPr/>
            <p:nvPr/>
          </p:nvSpPr>
          <p:spPr>
            <a:xfrm>
              <a:off x="3529688" y="4130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5" name="pt835"/>
            <p:cNvSpPr/>
            <p:nvPr/>
          </p:nvSpPr>
          <p:spPr>
            <a:xfrm>
              <a:off x="3548642" y="4085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6" name="pt836"/>
            <p:cNvSpPr/>
            <p:nvPr/>
          </p:nvSpPr>
          <p:spPr>
            <a:xfrm>
              <a:off x="3567595" y="4040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7" name="pl837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8" name="rc838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9" name="rc839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840" name="pl840"/>
            <p:cNvSpPr/>
            <p:nvPr/>
          </p:nvSpPr>
          <p:spPr>
            <a:xfrm>
              <a:off x="369522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1" name="pl841"/>
            <p:cNvSpPr/>
            <p:nvPr/>
          </p:nvSpPr>
          <p:spPr>
            <a:xfrm>
              <a:off x="369522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2" name="pl842"/>
            <p:cNvSpPr/>
            <p:nvPr/>
          </p:nvSpPr>
          <p:spPr>
            <a:xfrm>
              <a:off x="369522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3" name="pl843"/>
            <p:cNvSpPr/>
            <p:nvPr/>
          </p:nvSpPr>
          <p:spPr>
            <a:xfrm>
              <a:off x="369522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4" name="pl844"/>
            <p:cNvSpPr/>
            <p:nvPr/>
          </p:nvSpPr>
          <p:spPr>
            <a:xfrm>
              <a:off x="37311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5" name="pl845"/>
            <p:cNvSpPr/>
            <p:nvPr/>
          </p:nvSpPr>
          <p:spPr>
            <a:xfrm>
              <a:off x="38259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6" name="pl846"/>
            <p:cNvSpPr/>
            <p:nvPr/>
          </p:nvSpPr>
          <p:spPr>
            <a:xfrm>
              <a:off x="39206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7" name="pl847"/>
            <p:cNvSpPr/>
            <p:nvPr/>
          </p:nvSpPr>
          <p:spPr>
            <a:xfrm>
              <a:off x="40154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8" name="pl848"/>
            <p:cNvSpPr/>
            <p:nvPr/>
          </p:nvSpPr>
          <p:spPr>
            <a:xfrm>
              <a:off x="369522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9" name="pl849"/>
            <p:cNvSpPr/>
            <p:nvPr/>
          </p:nvSpPr>
          <p:spPr>
            <a:xfrm>
              <a:off x="369522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0" name="pl850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1" name="pl851"/>
            <p:cNvSpPr/>
            <p:nvPr/>
          </p:nvSpPr>
          <p:spPr>
            <a:xfrm>
              <a:off x="369522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2" name="pl852"/>
            <p:cNvSpPr/>
            <p:nvPr/>
          </p:nvSpPr>
          <p:spPr>
            <a:xfrm>
              <a:off x="369522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3" name="pl853"/>
            <p:cNvSpPr/>
            <p:nvPr/>
          </p:nvSpPr>
          <p:spPr>
            <a:xfrm>
              <a:off x="37785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4" name="pl854"/>
            <p:cNvSpPr/>
            <p:nvPr/>
          </p:nvSpPr>
          <p:spPr>
            <a:xfrm>
              <a:off x="38732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5" name="pl855"/>
            <p:cNvSpPr/>
            <p:nvPr/>
          </p:nvSpPr>
          <p:spPr>
            <a:xfrm>
              <a:off x="39680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6" name="pl856"/>
            <p:cNvSpPr/>
            <p:nvPr/>
          </p:nvSpPr>
          <p:spPr>
            <a:xfrm>
              <a:off x="40628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7" name="pt857"/>
            <p:cNvSpPr/>
            <p:nvPr/>
          </p:nvSpPr>
          <p:spPr>
            <a:xfrm>
              <a:off x="3898236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8" name="pt858"/>
            <p:cNvSpPr/>
            <p:nvPr/>
          </p:nvSpPr>
          <p:spPr>
            <a:xfrm>
              <a:off x="405073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9" name="pt859"/>
            <p:cNvSpPr/>
            <p:nvPr/>
          </p:nvSpPr>
          <p:spPr>
            <a:xfrm>
              <a:off x="3931334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0" name="pt860"/>
            <p:cNvSpPr/>
            <p:nvPr/>
          </p:nvSpPr>
          <p:spPr>
            <a:xfrm>
              <a:off x="3822663" y="4311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1" name="pt861"/>
            <p:cNvSpPr/>
            <p:nvPr/>
          </p:nvSpPr>
          <p:spPr>
            <a:xfrm>
              <a:off x="405027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2" name="pt862"/>
            <p:cNvSpPr/>
            <p:nvPr/>
          </p:nvSpPr>
          <p:spPr>
            <a:xfrm>
              <a:off x="393739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3" name="pt863"/>
            <p:cNvSpPr/>
            <p:nvPr/>
          </p:nvSpPr>
          <p:spPr>
            <a:xfrm>
              <a:off x="397328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4" name="pt864"/>
            <p:cNvSpPr/>
            <p:nvPr/>
          </p:nvSpPr>
          <p:spPr>
            <a:xfrm>
              <a:off x="3931820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5" name="pt865"/>
            <p:cNvSpPr/>
            <p:nvPr/>
          </p:nvSpPr>
          <p:spPr>
            <a:xfrm>
              <a:off x="3934413" y="3738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6" name="pt866"/>
            <p:cNvSpPr/>
            <p:nvPr/>
          </p:nvSpPr>
          <p:spPr>
            <a:xfrm>
              <a:off x="3706995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7" name="pt867"/>
            <p:cNvSpPr/>
            <p:nvPr/>
          </p:nvSpPr>
          <p:spPr>
            <a:xfrm>
              <a:off x="3820213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8" name="pt868"/>
            <p:cNvSpPr/>
            <p:nvPr/>
          </p:nvSpPr>
          <p:spPr>
            <a:xfrm>
              <a:off x="3931727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9" name="pt869"/>
            <p:cNvSpPr/>
            <p:nvPr/>
          </p:nvSpPr>
          <p:spPr>
            <a:xfrm>
              <a:off x="4008474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0" name="pt870"/>
            <p:cNvSpPr/>
            <p:nvPr/>
          </p:nvSpPr>
          <p:spPr>
            <a:xfrm>
              <a:off x="3894635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1" name="pt871"/>
            <p:cNvSpPr/>
            <p:nvPr/>
          </p:nvSpPr>
          <p:spPr>
            <a:xfrm>
              <a:off x="3895342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2" name="pt872"/>
            <p:cNvSpPr/>
            <p:nvPr/>
          </p:nvSpPr>
          <p:spPr>
            <a:xfrm>
              <a:off x="3858427" y="3738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3" name="pt873"/>
            <p:cNvSpPr/>
            <p:nvPr/>
          </p:nvSpPr>
          <p:spPr>
            <a:xfrm>
              <a:off x="397522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4" name="pt874"/>
            <p:cNvSpPr/>
            <p:nvPr/>
          </p:nvSpPr>
          <p:spPr>
            <a:xfrm>
              <a:off x="393742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5" name="pt875"/>
            <p:cNvSpPr/>
            <p:nvPr/>
          </p:nvSpPr>
          <p:spPr>
            <a:xfrm>
              <a:off x="3860643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6" name="pt876"/>
            <p:cNvSpPr/>
            <p:nvPr/>
          </p:nvSpPr>
          <p:spPr>
            <a:xfrm>
              <a:off x="3989602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7" name="pt877"/>
            <p:cNvSpPr/>
            <p:nvPr/>
          </p:nvSpPr>
          <p:spPr>
            <a:xfrm>
              <a:off x="397484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8" name="pt878"/>
            <p:cNvSpPr/>
            <p:nvPr/>
          </p:nvSpPr>
          <p:spPr>
            <a:xfrm>
              <a:off x="3823162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9" name="pt879"/>
            <p:cNvSpPr/>
            <p:nvPr/>
          </p:nvSpPr>
          <p:spPr>
            <a:xfrm>
              <a:off x="3937771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0" name="pt880"/>
            <p:cNvSpPr/>
            <p:nvPr/>
          </p:nvSpPr>
          <p:spPr>
            <a:xfrm>
              <a:off x="4050781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1" name="pt881"/>
            <p:cNvSpPr/>
            <p:nvPr/>
          </p:nvSpPr>
          <p:spPr>
            <a:xfrm>
              <a:off x="3956523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2" name="pt882"/>
            <p:cNvSpPr/>
            <p:nvPr/>
          </p:nvSpPr>
          <p:spPr>
            <a:xfrm>
              <a:off x="393347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3" name="pt883"/>
            <p:cNvSpPr/>
            <p:nvPr/>
          </p:nvSpPr>
          <p:spPr>
            <a:xfrm>
              <a:off x="3895153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4" name="pt884"/>
            <p:cNvSpPr/>
            <p:nvPr/>
          </p:nvSpPr>
          <p:spPr>
            <a:xfrm>
              <a:off x="397642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5" name="pt885"/>
            <p:cNvSpPr/>
            <p:nvPr/>
          </p:nvSpPr>
          <p:spPr>
            <a:xfrm>
              <a:off x="3860613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6" name="pt886"/>
            <p:cNvSpPr/>
            <p:nvPr/>
          </p:nvSpPr>
          <p:spPr>
            <a:xfrm>
              <a:off x="3935226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7" name="pt887"/>
            <p:cNvSpPr/>
            <p:nvPr/>
          </p:nvSpPr>
          <p:spPr>
            <a:xfrm>
              <a:off x="4007728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8" name="pt888"/>
            <p:cNvSpPr/>
            <p:nvPr/>
          </p:nvSpPr>
          <p:spPr>
            <a:xfrm>
              <a:off x="3973369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9" name="pt889"/>
            <p:cNvSpPr/>
            <p:nvPr/>
          </p:nvSpPr>
          <p:spPr>
            <a:xfrm>
              <a:off x="3898390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0" name="pt890"/>
            <p:cNvSpPr/>
            <p:nvPr/>
          </p:nvSpPr>
          <p:spPr>
            <a:xfrm>
              <a:off x="3937655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1" name="pt891"/>
            <p:cNvSpPr/>
            <p:nvPr/>
          </p:nvSpPr>
          <p:spPr>
            <a:xfrm>
              <a:off x="401344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2" name="pt892"/>
            <p:cNvSpPr/>
            <p:nvPr/>
          </p:nvSpPr>
          <p:spPr>
            <a:xfrm>
              <a:off x="4045196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3" name="pt893"/>
            <p:cNvSpPr/>
            <p:nvPr/>
          </p:nvSpPr>
          <p:spPr>
            <a:xfrm>
              <a:off x="3800611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4" name="pt894"/>
            <p:cNvSpPr/>
            <p:nvPr/>
          </p:nvSpPr>
          <p:spPr>
            <a:xfrm>
              <a:off x="4012793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5" name="pt895"/>
            <p:cNvSpPr/>
            <p:nvPr/>
          </p:nvSpPr>
          <p:spPr>
            <a:xfrm>
              <a:off x="400772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6" name="pt896"/>
            <p:cNvSpPr/>
            <p:nvPr/>
          </p:nvSpPr>
          <p:spPr>
            <a:xfrm>
              <a:off x="4007300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7" name="pt897"/>
            <p:cNvSpPr/>
            <p:nvPr/>
          </p:nvSpPr>
          <p:spPr>
            <a:xfrm>
              <a:off x="404821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8" name="pt898"/>
            <p:cNvSpPr/>
            <p:nvPr/>
          </p:nvSpPr>
          <p:spPr>
            <a:xfrm>
              <a:off x="393532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9" name="pt899"/>
            <p:cNvSpPr/>
            <p:nvPr/>
          </p:nvSpPr>
          <p:spPr>
            <a:xfrm>
              <a:off x="3937449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0" name="pt900"/>
            <p:cNvSpPr/>
            <p:nvPr/>
          </p:nvSpPr>
          <p:spPr>
            <a:xfrm>
              <a:off x="401317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1" name="pt901"/>
            <p:cNvSpPr/>
            <p:nvPr/>
          </p:nvSpPr>
          <p:spPr>
            <a:xfrm>
              <a:off x="4011190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2" name="pt902"/>
            <p:cNvSpPr/>
            <p:nvPr/>
          </p:nvSpPr>
          <p:spPr>
            <a:xfrm>
              <a:off x="3970944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3" name="pt903"/>
            <p:cNvSpPr/>
            <p:nvPr/>
          </p:nvSpPr>
          <p:spPr>
            <a:xfrm>
              <a:off x="389547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4" name="pt904"/>
            <p:cNvSpPr/>
            <p:nvPr/>
          </p:nvSpPr>
          <p:spPr>
            <a:xfrm>
              <a:off x="4012020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5" name="pt905"/>
            <p:cNvSpPr/>
            <p:nvPr/>
          </p:nvSpPr>
          <p:spPr>
            <a:xfrm>
              <a:off x="3936248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6" name="pt906"/>
            <p:cNvSpPr/>
            <p:nvPr/>
          </p:nvSpPr>
          <p:spPr>
            <a:xfrm>
              <a:off x="3897745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7" name="pt907"/>
            <p:cNvSpPr/>
            <p:nvPr/>
          </p:nvSpPr>
          <p:spPr>
            <a:xfrm>
              <a:off x="3972587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8" name="pt908"/>
            <p:cNvSpPr/>
            <p:nvPr/>
          </p:nvSpPr>
          <p:spPr>
            <a:xfrm>
              <a:off x="3976211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9" name="pt909"/>
            <p:cNvSpPr/>
            <p:nvPr/>
          </p:nvSpPr>
          <p:spPr>
            <a:xfrm>
              <a:off x="3971545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0" name="pt910"/>
            <p:cNvSpPr/>
            <p:nvPr/>
          </p:nvSpPr>
          <p:spPr>
            <a:xfrm>
              <a:off x="3975103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1" name="pt911"/>
            <p:cNvSpPr/>
            <p:nvPr/>
          </p:nvSpPr>
          <p:spPr>
            <a:xfrm>
              <a:off x="3972270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2" name="pt912"/>
            <p:cNvSpPr/>
            <p:nvPr/>
          </p:nvSpPr>
          <p:spPr>
            <a:xfrm>
              <a:off x="395476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3" name="pt913"/>
            <p:cNvSpPr/>
            <p:nvPr/>
          </p:nvSpPr>
          <p:spPr>
            <a:xfrm>
              <a:off x="3937890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4" name="pt914"/>
            <p:cNvSpPr/>
            <p:nvPr/>
          </p:nvSpPr>
          <p:spPr>
            <a:xfrm>
              <a:off x="4012897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5" name="pt915"/>
            <p:cNvSpPr/>
            <p:nvPr/>
          </p:nvSpPr>
          <p:spPr>
            <a:xfrm>
              <a:off x="3972073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6" name="pt916"/>
            <p:cNvSpPr/>
            <p:nvPr/>
          </p:nvSpPr>
          <p:spPr>
            <a:xfrm>
              <a:off x="401060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7" name="pt917"/>
            <p:cNvSpPr/>
            <p:nvPr/>
          </p:nvSpPr>
          <p:spPr>
            <a:xfrm>
              <a:off x="393365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8" name="pt918"/>
            <p:cNvSpPr/>
            <p:nvPr/>
          </p:nvSpPr>
          <p:spPr>
            <a:xfrm>
              <a:off x="4049727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9" name="pt919"/>
            <p:cNvSpPr/>
            <p:nvPr/>
          </p:nvSpPr>
          <p:spPr>
            <a:xfrm>
              <a:off x="3899213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0" name="pt920"/>
            <p:cNvSpPr/>
            <p:nvPr/>
          </p:nvSpPr>
          <p:spPr>
            <a:xfrm>
              <a:off x="3974994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1" name="pt921"/>
            <p:cNvSpPr/>
            <p:nvPr/>
          </p:nvSpPr>
          <p:spPr>
            <a:xfrm>
              <a:off x="3858880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2" name="pt922"/>
            <p:cNvSpPr/>
            <p:nvPr/>
          </p:nvSpPr>
          <p:spPr>
            <a:xfrm>
              <a:off x="3974063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3" name="pt923"/>
            <p:cNvSpPr/>
            <p:nvPr/>
          </p:nvSpPr>
          <p:spPr>
            <a:xfrm>
              <a:off x="393270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4" name="pt924"/>
            <p:cNvSpPr/>
            <p:nvPr/>
          </p:nvSpPr>
          <p:spPr>
            <a:xfrm>
              <a:off x="402883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5" name="pt925"/>
            <p:cNvSpPr/>
            <p:nvPr/>
          </p:nvSpPr>
          <p:spPr>
            <a:xfrm>
              <a:off x="3934889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6" name="pt926"/>
            <p:cNvSpPr/>
            <p:nvPr/>
          </p:nvSpPr>
          <p:spPr>
            <a:xfrm>
              <a:off x="4047961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7" name="pl927"/>
            <p:cNvSpPr/>
            <p:nvPr/>
          </p:nvSpPr>
          <p:spPr>
            <a:xfrm>
              <a:off x="3713137" y="40802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8" name="pl928"/>
            <p:cNvSpPr/>
            <p:nvPr/>
          </p:nvSpPr>
          <p:spPr>
            <a:xfrm>
              <a:off x="3721666" y="4080266"/>
              <a:ext cx="0" cy="991279"/>
            </a:xfrm>
            <a:custGeom>
              <a:avLst/>
              <a:gdLst/>
              <a:ahLst/>
              <a:cxnLst/>
              <a:rect l="0" t="0" r="0" b="0"/>
              <a:pathLst>
                <a:path h="991279">
                  <a:moveTo>
                    <a:pt x="0" y="0"/>
                  </a:moveTo>
                  <a:lnTo>
                    <a:pt x="0" y="9912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9" name="pl929"/>
            <p:cNvSpPr/>
            <p:nvPr/>
          </p:nvSpPr>
          <p:spPr>
            <a:xfrm>
              <a:off x="3713137" y="50715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0" name="pl930"/>
            <p:cNvSpPr/>
            <p:nvPr/>
          </p:nvSpPr>
          <p:spPr>
            <a:xfrm>
              <a:off x="3807904" y="441148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1" name="pl931"/>
            <p:cNvSpPr/>
            <p:nvPr/>
          </p:nvSpPr>
          <p:spPr>
            <a:xfrm>
              <a:off x="3816434" y="4411481"/>
              <a:ext cx="0" cy="633316"/>
            </a:xfrm>
            <a:custGeom>
              <a:avLst/>
              <a:gdLst/>
              <a:ahLst/>
              <a:cxnLst/>
              <a:rect l="0" t="0" r="0" b="0"/>
              <a:pathLst>
                <a:path h="633316">
                  <a:moveTo>
                    <a:pt x="0" y="0"/>
                  </a:moveTo>
                  <a:lnTo>
                    <a:pt x="0" y="6333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2" name="pl932"/>
            <p:cNvSpPr/>
            <p:nvPr/>
          </p:nvSpPr>
          <p:spPr>
            <a:xfrm>
              <a:off x="3807904" y="50447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3" name="pl933"/>
            <p:cNvSpPr/>
            <p:nvPr/>
          </p:nvSpPr>
          <p:spPr>
            <a:xfrm>
              <a:off x="3826858" y="44783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4" name="pl934"/>
            <p:cNvSpPr/>
            <p:nvPr/>
          </p:nvSpPr>
          <p:spPr>
            <a:xfrm>
              <a:off x="3835387" y="4478309"/>
              <a:ext cx="0" cy="562553"/>
            </a:xfrm>
            <a:custGeom>
              <a:avLst/>
              <a:gdLst/>
              <a:ahLst/>
              <a:cxnLst/>
              <a:rect l="0" t="0" r="0" b="0"/>
              <a:pathLst>
                <a:path h="562553">
                  <a:moveTo>
                    <a:pt x="0" y="0"/>
                  </a:moveTo>
                  <a:lnTo>
                    <a:pt x="0" y="56255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5" name="pl935"/>
            <p:cNvSpPr/>
            <p:nvPr/>
          </p:nvSpPr>
          <p:spPr>
            <a:xfrm>
              <a:off x="3826858" y="50408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6" name="pl936"/>
            <p:cNvSpPr/>
            <p:nvPr/>
          </p:nvSpPr>
          <p:spPr>
            <a:xfrm>
              <a:off x="3864765" y="460734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7" name="pl937"/>
            <p:cNvSpPr/>
            <p:nvPr/>
          </p:nvSpPr>
          <p:spPr>
            <a:xfrm>
              <a:off x="3873294" y="4607341"/>
              <a:ext cx="0" cy="428969"/>
            </a:xfrm>
            <a:custGeom>
              <a:avLst/>
              <a:gdLst/>
              <a:ahLst/>
              <a:cxnLst/>
              <a:rect l="0" t="0" r="0" b="0"/>
              <a:pathLst>
                <a:path h="428969">
                  <a:moveTo>
                    <a:pt x="0" y="0"/>
                  </a:moveTo>
                  <a:lnTo>
                    <a:pt x="0" y="4289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8" name="pl938"/>
            <p:cNvSpPr/>
            <p:nvPr/>
          </p:nvSpPr>
          <p:spPr>
            <a:xfrm>
              <a:off x="3864765" y="50363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9" name="pl939"/>
            <p:cNvSpPr/>
            <p:nvPr/>
          </p:nvSpPr>
          <p:spPr>
            <a:xfrm>
              <a:off x="3902672" y="47232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0" name="pl940"/>
            <p:cNvSpPr/>
            <p:nvPr/>
          </p:nvSpPr>
          <p:spPr>
            <a:xfrm>
              <a:off x="3911201" y="4723231"/>
              <a:ext cx="0" cy="317245"/>
            </a:xfrm>
            <a:custGeom>
              <a:avLst/>
              <a:gdLst/>
              <a:ahLst/>
              <a:cxnLst/>
              <a:rect l="0" t="0" r="0" b="0"/>
              <a:pathLst>
                <a:path h="317245">
                  <a:moveTo>
                    <a:pt x="0" y="0"/>
                  </a:moveTo>
                  <a:lnTo>
                    <a:pt x="0" y="3172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1" name="pl941"/>
            <p:cNvSpPr/>
            <p:nvPr/>
          </p:nvSpPr>
          <p:spPr>
            <a:xfrm>
              <a:off x="3902672" y="50404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2" name="pl942"/>
            <p:cNvSpPr/>
            <p:nvPr/>
          </p:nvSpPr>
          <p:spPr>
            <a:xfrm>
              <a:off x="3940579" y="481271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3" name="pl943"/>
            <p:cNvSpPr/>
            <p:nvPr/>
          </p:nvSpPr>
          <p:spPr>
            <a:xfrm>
              <a:off x="3949108" y="4812712"/>
              <a:ext cx="0" cy="251058"/>
            </a:xfrm>
            <a:custGeom>
              <a:avLst/>
              <a:gdLst/>
              <a:ahLst/>
              <a:cxnLst/>
              <a:rect l="0" t="0" r="0" b="0"/>
              <a:pathLst>
                <a:path h="251058">
                  <a:moveTo>
                    <a:pt x="0" y="0"/>
                  </a:moveTo>
                  <a:lnTo>
                    <a:pt x="0" y="25105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4" name="pl944"/>
            <p:cNvSpPr/>
            <p:nvPr/>
          </p:nvSpPr>
          <p:spPr>
            <a:xfrm>
              <a:off x="3940579" y="50637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5" name="pl945"/>
            <p:cNvSpPr/>
            <p:nvPr/>
          </p:nvSpPr>
          <p:spPr>
            <a:xfrm>
              <a:off x="3959533" y="484274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6" name="pl946"/>
            <p:cNvSpPr/>
            <p:nvPr/>
          </p:nvSpPr>
          <p:spPr>
            <a:xfrm>
              <a:off x="3968062" y="4842741"/>
              <a:ext cx="0" cy="243927"/>
            </a:xfrm>
            <a:custGeom>
              <a:avLst/>
              <a:gdLst/>
              <a:ahLst/>
              <a:cxnLst/>
              <a:rect l="0" t="0" r="0" b="0"/>
              <a:pathLst>
                <a:path h="243927">
                  <a:moveTo>
                    <a:pt x="0" y="0"/>
                  </a:moveTo>
                  <a:lnTo>
                    <a:pt x="0" y="24392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7" name="pl947"/>
            <p:cNvSpPr/>
            <p:nvPr/>
          </p:nvSpPr>
          <p:spPr>
            <a:xfrm>
              <a:off x="3959533" y="508666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8" name="pl948"/>
            <p:cNvSpPr/>
            <p:nvPr/>
          </p:nvSpPr>
          <p:spPr>
            <a:xfrm>
              <a:off x="3978486" y="48624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9" name="pl949"/>
            <p:cNvSpPr/>
            <p:nvPr/>
          </p:nvSpPr>
          <p:spPr>
            <a:xfrm>
              <a:off x="3987015" y="4862496"/>
              <a:ext cx="0" cy="254738"/>
            </a:xfrm>
            <a:custGeom>
              <a:avLst/>
              <a:gdLst/>
              <a:ahLst/>
              <a:cxnLst/>
              <a:rect l="0" t="0" r="0" b="0"/>
              <a:pathLst>
                <a:path h="254738">
                  <a:moveTo>
                    <a:pt x="0" y="0"/>
                  </a:moveTo>
                  <a:lnTo>
                    <a:pt x="0" y="2547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0" name="pl950"/>
            <p:cNvSpPr/>
            <p:nvPr/>
          </p:nvSpPr>
          <p:spPr>
            <a:xfrm>
              <a:off x="3978486" y="511723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1" name="pl951"/>
            <p:cNvSpPr/>
            <p:nvPr/>
          </p:nvSpPr>
          <p:spPr>
            <a:xfrm>
              <a:off x="3997440" y="48738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2" name="pl952"/>
            <p:cNvSpPr/>
            <p:nvPr/>
          </p:nvSpPr>
          <p:spPr>
            <a:xfrm>
              <a:off x="4005969" y="4873848"/>
              <a:ext cx="0" cy="279579"/>
            </a:xfrm>
            <a:custGeom>
              <a:avLst/>
              <a:gdLst/>
              <a:ahLst/>
              <a:cxnLst/>
              <a:rect l="0" t="0" r="0" b="0"/>
              <a:pathLst>
                <a:path h="279579">
                  <a:moveTo>
                    <a:pt x="0" y="0"/>
                  </a:moveTo>
                  <a:lnTo>
                    <a:pt x="0" y="2795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3" name="pl953"/>
            <p:cNvSpPr/>
            <p:nvPr/>
          </p:nvSpPr>
          <p:spPr>
            <a:xfrm>
              <a:off x="3997440" y="515342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4" name="pl954"/>
            <p:cNvSpPr/>
            <p:nvPr/>
          </p:nvSpPr>
          <p:spPr>
            <a:xfrm>
              <a:off x="4016393" y="487923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5" name="pl955"/>
            <p:cNvSpPr/>
            <p:nvPr/>
          </p:nvSpPr>
          <p:spPr>
            <a:xfrm>
              <a:off x="4024922" y="4879232"/>
              <a:ext cx="0" cy="313460"/>
            </a:xfrm>
            <a:custGeom>
              <a:avLst/>
              <a:gdLst/>
              <a:ahLst/>
              <a:cxnLst/>
              <a:rect l="0" t="0" r="0" b="0"/>
              <a:pathLst>
                <a:path h="313460">
                  <a:moveTo>
                    <a:pt x="0" y="0"/>
                  </a:moveTo>
                  <a:lnTo>
                    <a:pt x="0" y="3134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6" name="pl956"/>
            <p:cNvSpPr/>
            <p:nvPr/>
          </p:nvSpPr>
          <p:spPr>
            <a:xfrm>
              <a:off x="4016393" y="519269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7" name="pl957"/>
            <p:cNvSpPr/>
            <p:nvPr/>
          </p:nvSpPr>
          <p:spPr>
            <a:xfrm>
              <a:off x="4035347" y="488065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8" name="pl958"/>
            <p:cNvSpPr/>
            <p:nvPr/>
          </p:nvSpPr>
          <p:spPr>
            <a:xfrm>
              <a:off x="4043876" y="4880651"/>
              <a:ext cx="0" cy="352305"/>
            </a:xfrm>
            <a:custGeom>
              <a:avLst/>
              <a:gdLst/>
              <a:ahLst/>
              <a:cxnLst/>
              <a:rect l="0" t="0" r="0" b="0"/>
              <a:pathLst>
                <a:path h="352305">
                  <a:moveTo>
                    <a:pt x="0" y="0"/>
                  </a:moveTo>
                  <a:lnTo>
                    <a:pt x="0" y="35230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9" name="pl959"/>
            <p:cNvSpPr/>
            <p:nvPr/>
          </p:nvSpPr>
          <p:spPr>
            <a:xfrm>
              <a:off x="4035347" y="523295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0" name="pl960"/>
            <p:cNvSpPr/>
            <p:nvPr/>
          </p:nvSpPr>
          <p:spPr>
            <a:xfrm>
              <a:off x="4054300" y="487946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1" name="pl961"/>
            <p:cNvSpPr/>
            <p:nvPr/>
          </p:nvSpPr>
          <p:spPr>
            <a:xfrm>
              <a:off x="4062829" y="4879460"/>
              <a:ext cx="0" cy="393366"/>
            </a:xfrm>
            <a:custGeom>
              <a:avLst/>
              <a:gdLst/>
              <a:ahLst/>
              <a:cxnLst/>
              <a:rect l="0" t="0" r="0" b="0"/>
              <a:pathLst>
                <a:path h="393366">
                  <a:moveTo>
                    <a:pt x="0" y="0"/>
                  </a:moveTo>
                  <a:lnTo>
                    <a:pt x="0" y="3933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2" name="pl962"/>
            <p:cNvSpPr/>
            <p:nvPr/>
          </p:nvSpPr>
          <p:spPr>
            <a:xfrm>
              <a:off x="4054300" y="527282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3" name="pl963"/>
            <p:cNvSpPr/>
            <p:nvPr/>
          </p:nvSpPr>
          <p:spPr>
            <a:xfrm>
              <a:off x="3721666" y="4594668"/>
              <a:ext cx="341163" cy="500360"/>
            </a:xfrm>
            <a:custGeom>
              <a:avLst/>
              <a:gdLst/>
              <a:ahLst/>
              <a:cxnLst/>
              <a:rect l="0" t="0" r="0" b="0"/>
              <a:pathLst>
                <a:path w="341163" h="500360">
                  <a:moveTo>
                    <a:pt x="0" y="0"/>
                  </a:moveTo>
                  <a:lnTo>
                    <a:pt x="94767" y="150917"/>
                  </a:lnTo>
                  <a:lnTo>
                    <a:pt x="113721" y="180310"/>
                  </a:lnTo>
                  <a:lnTo>
                    <a:pt x="151628" y="238069"/>
                  </a:lnTo>
                  <a:lnTo>
                    <a:pt x="189535" y="294283"/>
                  </a:lnTo>
                  <a:lnTo>
                    <a:pt x="227442" y="348766"/>
                  </a:lnTo>
                  <a:lnTo>
                    <a:pt x="246395" y="375307"/>
                  </a:lnTo>
                  <a:lnTo>
                    <a:pt x="265349" y="401357"/>
                  </a:lnTo>
                  <a:lnTo>
                    <a:pt x="284302" y="426900"/>
                  </a:lnTo>
                  <a:lnTo>
                    <a:pt x="303256" y="451923"/>
                  </a:lnTo>
                  <a:lnTo>
                    <a:pt x="322209" y="476413"/>
                  </a:lnTo>
                  <a:lnTo>
                    <a:pt x="341163" y="5003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4" name="pt964"/>
            <p:cNvSpPr/>
            <p:nvPr/>
          </p:nvSpPr>
          <p:spPr>
            <a:xfrm>
              <a:off x="3690065" y="45630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5" name="pt965"/>
            <p:cNvSpPr/>
            <p:nvPr/>
          </p:nvSpPr>
          <p:spPr>
            <a:xfrm>
              <a:off x="3784832" y="47139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6" name="pt966"/>
            <p:cNvSpPr/>
            <p:nvPr/>
          </p:nvSpPr>
          <p:spPr>
            <a:xfrm>
              <a:off x="3803786" y="4743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7" name="pt967"/>
            <p:cNvSpPr/>
            <p:nvPr/>
          </p:nvSpPr>
          <p:spPr>
            <a:xfrm>
              <a:off x="3841693" y="4801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8" name="pt968"/>
            <p:cNvSpPr/>
            <p:nvPr/>
          </p:nvSpPr>
          <p:spPr>
            <a:xfrm>
              <a:off x="3879600" y="48573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9" name="pt969"/>
            <p:cNvSpPr/>
            <p:nvPr/>
          </p:nvSpPr>
          <p:spPr>
            <a:xfrm>
              <a:off x="3917507" y="49118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0" name="pt970"/>
            <p:cNvSpPr/>
            <p:nvPr/>
          </p:nvSpPr>
          <p:spPr>
            <a:xfrm>
              <a:off x="3936460" y="49383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1" name="pt971"/>
            <p:cNvSpPr/>
            <p:nvPr/>
          </p:nvSpPr>
          <p:spPr>
            <a:xfrm>
              <a:off x="3955414" y="49644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2" name="pt972"/>
            <p:cNvSpPr/>
            <p:nvPr/>
          </p:nvSpPr>
          <p:spPr>
            <a:xfrm>
              <a:off x="3974367" y="49899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3" name="pt973"/>
            <p:cNvSpPr/>
            <p:nvPr/>
          </p:nvSpPr>
          <p:spPr>
            <a:xfrm>
              <a:off x="3993321" y="5014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4" name="pt974"/>
            <p:cNvSpPr/>
            <p:nvPr/>
          </p:nvSpPr>
          <p:spPr>
            <a:xfrm>
              <a:off x="4012274" y="50394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5" name="pt975"/>
            <p:cNvSpPr/>
            <p:nvPr/>
          </p:nvSpPr>
          <p:spPr>
            <a:xfrm>
              <a:off x="4031228" y="50634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6" name="pl976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7" name="rc977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8" name="rc978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979" name="pl979"/>
            <p:cNvSpPr/>
            <p:nvPr/>
          </p:nvSpPr>
          <p:spPr>
            <a:xfrm>
              <a:off x="415885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0" name="pl980"/>
            <p:cNvSpPr/>
            <p:nvPr/>
          </p:nvSpPr>
          <p:spPr>
            <a:xfrm>
              <a:off x="415885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1" name="pl981"/>
            <p:cNvSpPr/>
            <p:nvPr/>
          </p:nvSpPr>
          <p:spPr>
            <a:xfrm>
              <a:off x="415885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2" name="pl982"/>
            <p:cNvSpPr/>
            <p:nvPr/>
          </p:nvSpPr>
          <p:spPr>
            <a:xfrm>
              <a:off x="415885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3" name="pl983"/>
            <p:cNvSpPr/>
            <p:nvPr/>
          </p:nvSpPr>
          <p:spPr>
            <a:xfrm>
              <a:off x="41947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4" name="pl984"/>
            <p:cNvSpPr/>
            <p:nvPr/>
          </p:nvSpPr>
          <p:spPr>
            <a:xfrm>
              <a:off x="42895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5" name="pl985"/>
            <p:cNvSpPr/>
            <p:nvPr/>
          </p:nvSpPr>
          <p:spPr>
            <a:xfrm>
              <a:off x="43843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6" name="pl986"/>
            <p:cNvSpPr/>
            <p:nvPr/>
          </p:nvSpPr>
          <p:spPr>
            <a:xfrm>
              <a:off x="44790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7" name="pl987"/>
            <p:cNvSpPr/>
            <p:nvPr/>
          </p:nvSpPr>
          <p:spPr>
            <a:xfrm>
              <a:off x="415885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8" name="pl988"/>
            <p:cNvSpPr/>
            <p:nvPr/>
          </p:nvSpPr>
          <p:spPr>
            <a:xfrm>
              <a:off x="415885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9" name="pl989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0" name="pl990"/>
            <p:cNvSpPr/>
            <p:nvPr/>
          </p:nvSpPr>
          <p:spPr>
            <a:xfrm>
              <a:off x="415885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1" name="pl991"/>
            <p:cNvSpPr/>
            <p:nvPr/>
          </p:nvSpPr>
          <p:spPr>
            <a:xfrm>
              <a:off x="415885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2" name="pl992"/>
            <p:cNvSpPr/>
            <p:nvPr/>
          </p:nvSpPr>
          <p:spPr>
            <a:xfrm>
              <a:off x="42421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3" name="pl993"/>
            <p:cNvSpPr/>
            <p:nvPr/>
          </p:nvSpPr>
          <p:spPr>
            <a:xfrm>
              <a:off x="43369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4" name="pl994"/>
            <p:cNvSpPr/>
            <p:nvPr/>
          </p:nvSpPr>
          <p:spPr>
            <a:xfrm>
              <a:off x="44316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5" name="pl995"/>
            <p:cNvSpPr/>
            <p:nvPr/>
          </p:nvSpPr>
          <p:spPr>
            <a:xfrm>
              <a:off x="45264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6" name="pt996"/>
            <p:cNvSpPr/>
            <p:nvPr/>
          </p:nvSpPr>
          <p:spPr>
            <a:xfrm>
              <a:off x="4358777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7" name="pt997"/>
            <p:cNvSpPr/>
            <p:nvPr/>
          </p:nvSpPr>
          <p:spPr>
            <a:xfrm>
              <a:off x="4511282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8" name="pt998"/>
            <p:cNvSpPr/>
            <p:nvPr/>
          </p:nvSpPr>
          <p:spPr>
            <a:xfrm>
              <a:off x="439518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9" name="pt999"/>
            <p:cNvSpPr/>
            <p:nvPr/>
          </p:nvSpPr>
          <p:spPr>
            <a:xfrm>
              <a:off x="4283353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0" name="pt1000"/>
            <p:cNvSpPr/>
            <p:nvPr/>
          </p:nvSpPr>
          <p:spPr>
            <a:xfrm>
              <a:off x="451599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1" name="pt1001"/>
            <p:cNvSpPr/>
            <p:nvPr/>
          </p:nvSpPr>
          <p:spPr>
            <a:xfrm>
              <a:off x="439951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2" name="pt1002"/>
            <p:cNvSpPr/>
            <p:nvPr/>
          </p:nvSpPr>
          <p:spPr>
            <a:xfrm>
              <a:off x="4434727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3" name="pt1003"/>
            <p:cNvSpPr/>
            <p:nvPr/>
          </p:nvSpPr>
          <p:spPr>
            <a:xfrm>
              <a:off x="4395854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4" name="pt1004"/>
            <p:cNvSpPr/>
            <p:nvPr/>
          </p:nvSpPr>
          <p:spPr>
            <a:xfrm>
              <a:off x="439633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5" name="pt1005"/>
            <p:cNvSpPr/>
            <p:nvPr/>
          </p:nvSpPr>
          <p:spPr>
            <a:xfrm>
              <a:off x="41699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6" name="pt1006"/>
            <p:cNvSpPr/>
            <p:nvPr/>
          </p:nvSpPr>
          <p:spPr>
            <a:xfrm>
              <a:off x="4284582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7" name="pt1007"/>
            <p:cNvSpPr/>
            <p:nvPr/>
          </p:nvSpPr>
          <p:spPr>
            <a:xfrm>
              <a:off x="4399701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8" name="pt1008"/>
            <p:cNvSpPr/>
            <p:nvPr/>
          </p:nvSpPr>
          <p:spPr>
            <a:xfrm>
              <a:off x="4473773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9" name="pt1009"/>
            <p:cNvSpPr/>
            <p:nvPr/>
          </p:nvSpPr>
          <p:spPr>
            <a:xfrm>
              <a:off x="4364435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0" name="pt1010"/>
            <p:cNvSpPr/>
            <p:nvPr/>
          </p:nvSpPr>
          <p:spPr>
            <a:xfrm>
              <a:off x="436324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1" name="pt1011"/>
            <p:cNvSpPr/>
            <p:nvPr/>
          </p:nvSpPr>
          <p:spPr>
            <a:xfrm>
              <a:off x="432160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2" name="pt1012"/>
            <p:cNvSpPr/>
            <p:nvPr/>
          </p:nvSpPr>
          <p:spPr>
            <a:xfrm>
              <a:off x="443787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3" name="pt1013"/>
            <p:cNvSpPr/>
            <p:nvPr/>
          </p:nvSpPr>
          <p:spPr>
            <a:xfrm>
              <a:off x="4395229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4" name="pt1014"/>
            <p:cNvSpPr/>
            <p:nvPr/>
          </p:nvSpPr>
          <p:spPr>
            <a:xfrm>
              <a:off x="431996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5" name="pt1015"/>
            <p:cNvSpPr/>
            <p:nvPr/>
          </p:nvSpPr>
          <p:spPr>
            <a:xfrm>
              <a:off x="4457741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6" name="pt1016"/>
            <p:cNvSpPr/>
            <p:nvPr/>
          </p:nvSpPr>
          <p:spPr>
            <a:xfrm>
              <a:off x="443542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7" name="pt1017"/>
            <p:cNvSpPr/>
            <p:nvPr/>
          </p:nvSpPr>
          <p:spPr>
            <a:xfrm>
              <a:off x="4285955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8" name="pt1018"/>
            <p:cNvSpPr/>
            <p:nvPr/>
          </p:nvSpPr>
          <p:spPr>
            <a:xfrm>
              <a:off x="440063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9" name="pt1019"/>
            <p:cNvSpPr/>
            <p:nvPr/>
          </p:nvSpPr>
          <p:spPr>
            <a:xfrm>
              <a:off x="451047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0" name="pt1020"/>
            <p:cNvSpPr/>
            <p:nvPr/>
          </p:nvSpPr>
          <p:spPr>
            <a:xfrm>
              <a:off x="441793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1" name="pt1021"/>
            <p:cNvSpPr/>
            <p:nvPr/>
          </p:nvSpPr>
          <p:spPr>
            <a:xfrm>
              <a:off x="4399712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2" name="pt1022"/>
            <p:cNvSpPr/>
            <p:nvPr/>
          </p:nvSpPr>
          <p:spPr>
            <a:xfrm>
              <a:off x="4363968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3" name="pt1023"/>
            <p:cNvSpPr/>
            <p:nvPr/>
          </p:nvSpPr>
          <p:spPr>
            <a:xfrm>
              <a:off x="4434073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4" name="pt1024"/>
            <p:cNvSpPr/>
            <p:nvPr/>
          </p:nvSpPr>
          <p:spPr>
            <a:xfrm>
              <a:off x="432552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5" name="pt1025"/>
            <p:cNvSpPr/>
            <p:nvPr/>
          </p:nvSpPr>
          <p:spPr>
            <a:xfrm>
              <a:off x="4395483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6" name="pt1026"/>
            <p:cNvSpPr/>
            <p:nvPr/>
          </p:nvSpPr>
          <p:spPr>
            <a:xfrm>
              <a:off x="447625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7" name="pt1027"/>
            <p:cNvSpPr/>
            <p:nvPr/>
          </p:nvSpPr>
          <p:spPr>
            <a:xfrm>
              <a:off x="443541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8" name="pt1028"/>
            <p:cNvSpPr/>
            <p:nvPr/>
          </p:nvSpPr>
          <p:spPr>
            <a:xfrm>
              <a:off x="4361921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9" name="pt1029"/>
            <p:cNvSpPr/>
            <p:nvPr/>
          </p:nvSpPr>
          <p:spPr>
            <a:xfrm>
              <a:off x="4396934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0" name="pt1030"/>
            <p:cNvSpPr/>
            <p:nvPr/>
          </p:nvSpPr>
          <p:spPr>
            <a:xfrm>
              <a:off x="447711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1" name="pt1031"/>
            <p:cNvSpPr/>
            <p:nvPr/>
          </p:nvSpPr>
          <p:spPr>
            <a:xfrm>
              <a:off x="450999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2" name="pt1032"/>
            <p:cNvSpPr/>
            <p:nvPr/>
          </p:nvSpPr>
          <p:spPr>
            <a:xfrm>
              <a:off x="4265304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3" name="pt1033"/>
            <p:cNvSpPr/>
            <p:nvPr/>
          </p:nvSpPr>
          <p:spPr>
            <a:xfrm>
              <a:off x="4475856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4" name="pt1034"/>
            <p:cNvSpPr/>
            <p:nvPr/>
          </p:nvSpPr>
          <p:spPr>
            <a:xfrm>
              <a:off x="447684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5" name="pt1035"/>
            <p:cNvSpPr/>
            <p:nvPr/>
          </p:nvSpPr>
          <p:spPr>
            <a:xfrm>
              <a:off x="447340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6" name="pt1036"/>
            <p:cNvSpPr/>
            <p:nvPr/>
          </p:nvSpPr>
          <p:spPr>
            <a:xfrm>
              <a:off x="4509010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7" name="pt1037"/>
            <p:cNvSpPr/>
            <p:nvPr/>
          </p:nvSpPr>
          <p:spPr>
            <a:xfrm>
              <a:off x="4398269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8" name="pt1038"/>
            <p:cNvSpPr/>
            <p:nvPr/>
          </p:nvSpPr>
          <p:spPr>
            <a:xfrm>
              <a:off x="4400436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9" name="pt1039"/>
            <p:cNvSpPr/>
            <p:nvPr/>
          </p:nvSpPr>
          <p:spPr>
            <a:xfrm>
              <a:off x="4478234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0" name="pt1040"/>
            <p:cNvSpPr/>
            <p:nvPr/>
          </p:nvSpPr>
          <p:spPr>
            <a:xfrm>
              <a:off x="4472871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1" name="pt1041"/>
            <p:cNvSpPr/>
            <p:nvPr/>
          </p:nvSpPr>
          <p:spPr>
            <a:xfrm>
              <a:off x="4436125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2" name="pt1042"/>
            <p:cNvSpPr/>
            <p:nvPr/>
          </p:nvSpPr>
          <p:spPr>
            <a:xfrm>
              <a:off x="435783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3" name="pt1043"/>
            <p:cNvSpPr/>
            <p:nvPr/>
          </p:nvSpPr>
          <p:spPr>
            <a:xfrm>
              <a:off x="4472012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4" name="pt1044"/>
            <p:cNvSpPr/>
            <p:nvPr/>
          </p:nvSpPr>
          <p:spPr>
            <a:xfrm>
              <a:off x="4395233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5" name="pt1045"/>
            <p:cNvSpPr/>
            <p:nvPr/>
          </p:nvSpPr>
          <p:spPr>
            <a:xfrm>
              <a:off x="436426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6" name="pt1046"/>
            <p:cNvSpPr/>
            <p:nvPr/>
          </p:nvSpPr>
          <p:spPr>
            <a:xfrm>
              <a:off x="4438678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7" name="pt1047"/>
            <p:cNvSpPr/>
            <p:nvPr/>
          </p:nvSpPr>
          <p:spPr>
            <a:xfrm>
              <a:off x="4439241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8" name="pt1048"/>
            <p:cNvSpPr/>
            <p:nvPr/>
          </p:nvSpPr>
          <p:spPr>
            <a:xfrm>
              <a:off x="4440310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9" name="pt1049"/>
            <p:cNvSpPr/>
            <p:nvPr/>
          </p:nvSpPr>
          <p:spPr>
            <a:xfrm>
              <a:off x="4438640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0" name="pt1050"/>
            <p:cNvSpPr/>
            <p:nvPr/>
          </p:nvSpPr>
          <p:spPr>
            <a:xfrm>
              <a:off x="443320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1" name="pt1051"/>
            <p:cNvSpPr/>
            <p:nvPr/>
          </p:nvSpPr>
          <p:spPr>
            <a:xfrm>
              <a:off x="44153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2" name="pt1052"/>
            <p:cNvSpPr/>
            <p:nvPr/>
          </p:nvSpPr>
          <p:spPr>
            <a:xfrm>
              <a:off x="4395952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3" name="pt1053"/>
            <p:cNvSpPr/>
            <p:nvPr/>
          </p:nvSpPr>
          <p:spPr>
            <a:xfrm>
              <a:off x="4477614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4" name="pt1054"/>
            <p:cNvSpPr/>
            <p:nvPr/>
          </p:nvSpPr>
          <p:spPr>
            <a:xfrm>
              <a:off x="4438835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5" name="pt1055"/>
            <p:cNvSpPr/>
            <p:nvPr/>
          </p:nvSpPr>
          <p:spPr>
            <a:xfrm>
              <a:off x="44778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6" name="pt1056"/>
            <p:cNvSpPr/>
            <p:nvPr/>
          </p:nvSpPr>
          <p:spPr>
            <a:xfrm>
              <a:off x="4397476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7" name="pt1057"/>
            <p:cNvSpPr/>
            <p:nvPr/>
          </p:nvSpPr>
          <p:spPr>
            <a:xfrm>
              <a:off x="4512582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8" name="pt1058"/>
            <p:cNvSpPr/>
            <p:nvPr/>
          </p:nvSpPr>
          <p:spPr>
            <a:xfrm>
              <a:off x="43639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9" name="pt1059"/>
            <p:cNvSpPr/>
            <p:nvPr/>
          </p:nvSpPr>
          <p:spPr>
            <a:xfrm>
              <a:off x="4438047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0" name="pt1060"/>
            <p:cNvSpPr/>
            <p:nvPr/>
          </p:nvSpPr>
          <p:spPr>
            <a:xfrm>
              <a:off x="4323203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1" name="pt1061"/>
            <p:cNvSpPr/>
            <p:nvPr/>
          </p:nvSpPr>
          <p:spPr>
            <a:xfrm>
              <a:off x="4436978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2" name="pt1062"/>
            <p:cNvSpPr/>
            <p:nvPr/>
          </p:nvSpPr>
          <p:spPr>
            <a:xfrm>
              <a:off x="4402252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3" name="pt1063"/>
            <p:cNvSpPr/>
            <p:nvPr/>
          </p:nvSpPr>
          <p:spPr>
            <a:xfrm>
              <a:off x="4497046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4" name="pt1064"/>
            <p:cNvSpPr/>
            <p:nvPr/>
          </p:nvSpPr>
          <p:spPr>
            <a:xfrm>
              <a:off x="439993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5" name="pt1065"/>
            <p:cNvSpPr/>
            <p:nvPr/>
          </p:nvSpPr>
          <p:spPr>
            <a:xfrm>
              <a:off x="45096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6" name="pl1066"/>
            <p:cNvSpPr/>
            <p:nvPr/>
          </p:nvSpPr>
          <p:spPr>
            <a:xfrm>
              <a:off x="4176769" y="395258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7" name="pl1067"/>
            <p:cNvSpPr/>
            <p:nvPr/>
          </p:nvSpPr>
          <p:spPr>
            <a:xfrm>
              <a:off x="4185298" y="3952588"/>
              <a:ext cx="0" cy="1007026"/>
            </a:xfrm>
            <a:custGeom>
              <a:avLst/>
              <a:gdLst/>
              <a:ahLst/>
              <a:cxnLst/>
              <a:rect l="0" t="0" r="0" b="0"/>
              <a:pathLst>
                <a:path h="1007026">
                  <a:moveTo>
                    <a:pt x="0" y="0"/>
                  </a:moveTo>
                  <a:lnTo>
                    <a:pt x="0" y="10070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8" name="pl1068"/>
            <p:cNvSpPr/>
            <p:nvPr/>
          </p:nvSpPr>
          <p:spPr>
            <a:xfrm>
              <a:off x="4176769" y="49596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9" name="pl1069"/>
            <p:cNvSpPr/>
            <p:nvPr/>
          </p:nvSpPr>
          <p:spPr>
            <a:xfrm>
              <a:off x="4271537" y="40683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0" name="pl1070"/>
            <p:cNvSpPr/>
            <p:nvPr/>
          </p:nvSpPr>
          <p:spPr>
            <a:xfrm>
              <a:off x="4280066" y="4068383"/>
              <a:ext cx="0" cy="666904"/>
            </a:xfrm>
            <a:custGeom>
              <a:avLst/>
              <a:gdLst/>
              <a:ahLst/>
              <a:cxnLst/>
              <a:rect l="0" t="0" r="0" b="0"/>
              <a:pathLst>
                <a:path h="666904">
                  <a:moveTo>
                    <a:pt x="0" y="0"/>
                  </a:moveTo>
                  <a:lnTo>
                    <a:pt x="0" y="6669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1" name="pl1071"/>
            <p:cNvSpPr/>
            <p:nvPr/>
          </p:nvSpPr>
          <p:spPr>
            <a:xfrm>
              <a:off x="4271537" y="473528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2" name="pl1072"/>
            <p:cNvSpPr/>
            <p:nvPr/>
          </p:nvSpPr>
          <p:spPr>
            <a:xfrm>
              <a:off x="4290490" y="40908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3" name="pl1073"/>
            <p:cNvSpPr/>
            <p:nvPr/>
          </p:nvSpPr>
          <p:spPr>
            <a:xfrm>
              <a:off x="4299020" y="4090882"/>
              <a:ext cx="0" cy="598603"/>
            </a:xfrm>
            <a:custGeom>
              <a:avLst/>
              <a:gdLst/>
              <a:ahLst/>
              <a:cxnLst/>
              <a:rect l="0" t="0" r="0" b="0"/>
              <a:pathLst>
                <a:path h="598603">
                  <a:moveTo>
                    <a:pt x="0" y="0"/>
                  </a:moveTo>
                  <a:lnTo>
                    <a:pt x="0" y="59860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4" name="pl1074"/>
            <p:cNvSpPr/>
            <p:nvPr/>
          </p:nvSpPr>
          <p:spPr>
            <a:xfrm>
              <a:off x="4290490" y="468948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5" name="pl1075"/>
            <p:cNvSpPr/>
            <p:nvPr/>
          </p:nvSpPr>
          <p:spPr>
            <a:xfrm>
              <a:off x="4328397" y="413290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6" name="pl1076"/>
            <p:cNvSpPr/>
            <p:nvPr/>
          </p:nvSpPr>
          <p:spPr>
            <a:xfrm>
              <a:off x="4336927" y="4132908"/>
              <a:ext cx="0" cy="467293"/>
            </a:xfrm>
            <a:custGeom>
              <a:avLst/>
              <a:gdLst/>
              <a:ahLst/>
              <a:cxnLst/>
              <a:rect l="0" t="0" r="0" b="0"/>
              <a:pathLst>
                <a:path h="467293">
                  <a:moveTo>
                    <a:pt x="0" y="0"/>
                  </a:moveTo>
                  <a:lnTo>
                    <a:pt x="0" y="46729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7" name="pl1077"/>
            <p:cNvSpPr/>
            <p:nvPr/>
          </p:nvSpPr>
          <p:spPr>
            <a:xfrm>
              <a:off x="4328397" y="460020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8" name="pl1078"/>
            <p:cNvSpPr/>
            <p:nvPr/>
          </p:nvSpPr>
          <p:spPr>
            <a:xfrm>
              <a:off x="4366305" y="416588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9" name="pl1079"/>
            <p:cNvSpPr/>
            <p:nvPr/>
          </p:nvSpPr>
          <p:spPr>
            <a:xfrm>
              <a:off x="4374834" y="4165881"/>
              <a:ext cx="0" cy="354116"/>
            </a:xfrm>
            <a:custGeom>
              <a:avLst/>
              <a:gdLst/>
              <a:ahLst/>
              <a:cxnLst/>
              <a:rect l="0" t="0" r="0" b="0"/>
              <a:pathLst>
                <a:path h="354116">
                  <a:moveTo>
                    <a:pt x="0" y="0"/>
                  </a:moveTo>
                  <a:lnTo>
                    <a:pt x="0" y="3541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0" name="pl1080"/>
            <p:cNvSpPr/>
            <p:nvPr/>
          </p:nvSpPr>
          <p:spPr>
            <a:xfrm>
              <a:off x="4366305" y="45199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1" name="pl1081"/>
            <p:cNvSpPr/>
            <p:nvPr/>
          </p:nvSpPr>
          <p:spPr>
            <a:xfrm>
              <a:off x="4404212" y="417702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2" name="pl1082"/>
            <p:cNvSpPr/>
            <p:nvPr/>
          </p:nvSpPr>
          <p:spPr>
            <a:xfrm>
              <a:off x="4412741" y="4177020"/>
              <a:ext cx="0" cy="285733"/>
            </a:xfrm>
            <a:custGeom>
              <a:avLst/>
              <a:gdLst/>
              <a:ahLst/>
              <a:cxnLst/>
              <a:rect l="0" t="0" r="0" b="0"/>
              <a:pathLst>
                <a:path h="285733">
                  <a:moveTo>
                    <a:pt x="0" y="0"/>
                  </a:moveTo>
                  <a:lnTo>
                    <a:pt x="0" y="28573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3" name="pl1083"/>
            <p:cNvSpPr/>
            <p:nvPr/>
          </p:nvSpPr>
          <p:spPr>
            <a:xfrm>
              <a:off x="4404212" y="446275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4" name="pl1084"/>
            <p:cNvSpPr/>
            <p:nvPr/>
          </p:nvSpPr>
          <p:spPr>
            <a:xfrm>
              <a:off x="4423165" y="41687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5" name="pl1085"/>
            <p:cNvSpPr/>
            <p:nvPr/>
          </p:nvSpPr>
          <p:spPr>
            <a:xfrm>
              <a:off x="4431694" y="4168737"/>
              <a:ext cx="0" cy="280007"/>
            </a:xfrm>
            <a:custGeom>
              <a:avLst/>
              <a:gdLst/>
              <a:ahLst/>
              <a:cxnLst/>
              <a:rect l="0" t="0" r="0" b="0"/>
              <a:pathLst>
                <a:path h="280007">
                  <a:moveTo>
                    <a:pt x="0" y="0"/>
                  </a:moveTo>
                  <a:lnTo>
                    <a:pt x="0" y="2800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6" name="pl1086"/>
            <p:cNvSpPr/>
            <p:nvPr/>
          </p:nvSpPr>
          <p:spPr>
            <a:xfrm>
              <a:off x="4423165" y="44487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7" name="pl1087"/>
            <p:cNvSpPr/>
            <p:nvPr/>
          </p:nvSpPr>
          <p:spPr>
            <a:xfrm>
              <a:off x="4442119" y="415007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8" name="pl1088"/>
            <p:cNvSpPr/>
            <p:nvPr/>
          </p:nvSpPr>
          <p:spPr>
            <a:xfrm>
              <a:off x="4450648" y="4150070"/>
              <a:ext cx="0" cy="295728"/>
            </a:xfrm>
            <a:custGeom>
              <a:avLst/>
              <a:gdLst/>
              <a:ahLst/>
              <a:cxnLst/>
              <a:rect l="0" t="0" r="0" b="0"/>
              <a:pathLst>
                <a:path h="295728">
                  <a:moveTo>
                    <a:pt x="0" y="0"/>
                  </a:moveTo>
                  <a:lnTo>
                    <a:pt x="0" y="2957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9" name="pl1089"/>
            <p:cNvSpPr/>
            <p:nvPr/>
          </p:nvSpPr>
          <p:spPr>
            <a:xfrm>
              <a:off x="4442119" y="44457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0" name="pl1090"/>
            <p:cNvSpPr/>
            <p:nvPr/>
          </p:nvSpPr>
          <p:spPr>
            <a:xfrm>
              <a:off x="4461072" y="412278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1" name="pl1091"/>
            <p:cNvSpPr/>
            <p:nvPr/>
          </p:nvSpPr>
          <p:spPr>
            <a:xfrm>
              <a:off x="4469601" y="4122787"/>
              <a:ext cx="0" cy="329479"/>
            </a:xfrm>
            <a:custGeom>
              <a:avLst/>
              <a:gdLst/>
              <a:ahLst/>
              <a:cxnLst/>
              <a:rect l="0" t="0" r="0" b="0"/>
              <a:pathLst>
                <a:path h="329479">
                  <a:moveTo>
                    <a:pt x="0" y="0"/>
                  </a:moveTo>
                  <a:lnTo>
                    <a:pt x="0" y="3294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2" name="pl1092"/>
            <p:cNvSpPr/>
            <p:nvPr/>
          </p:nvSpPr>
          <p:spPr>
            <a:xfrm>
              <a:off x="4461072" y="44522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3" name="pl1093"/>
            <p:cNvSpPr/>
            <p:nvPr/>
          </p:nvSpPr>
          <p:spPr>
            <a:xfrm>
              <a:off x="4480026" y="40895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4" name="pl1094"/>
            <p:cNvSpPr/>
            <p:nvPr/>
          </p:nvSpPr>
          <p:spPr>
            <a:xfrm>
              <a:off x="4488555" y="4089582"/>
              <a:ext cx="0" cy="375985"/>
            </a:xfrm>
            <a:custGeom>
              <a:avLst/>
              <a:gdLst/>
              <a:ahLst/>
              <a:cxnLst/>
              <a:rect l="0" t="0" r="0" b="0"/>
              <a:pathLst>
                <a:path h="375985">
                  <a:moveTo>
                    <a:pt x="0" y="0"/>
                  </a:moveTo>
                  <a:lnTo>
                    <a:pt x="0" y="3759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5" name="pl1095"/>
            <p:cNvSpPr/>
            <p:nvPr/>
          </p:nvSpPr>
          <p:spPr>
            <a:xfrm>
              <a:off x="4480026" y="446556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6" name="pl1096"/>
            <p:cNvSpPr/>
            <p:nvPr/>
          </p:nvSpPr>
          <p:spPr>
            <a:xfrm>
              <a:off x="4498979" y="405281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7" name="pl1097"/>
            <p:cNvSpPr/>
            <p:nvPr/>
          </p:nvSpPr>
          <p:spPr>
            <a:xfrm>
              <a:off x="4507508" y="4052813"/>
              <a:ext cx="0" cy="430629"/>
            </a:xfrm>
            <a:custGeom>
              <a:avLst/>
              <a:gdLst/>
              <a:ahLst/>
              <a:cxnLst/>
              <a:rect l="0" t="0" r="0" b="0"/>
              <a:pathLst>
                <a:path h="430629">
                  <a:moveTo>
                    <a:pt x="0" y="0"/>
                  </a:moveTo>
                  <a:lnTo>
                    <a:pt x="0" y="4306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8" name="pl1098"/>
            <p:cNvSpPr/>
            <p:nvPr/>
          </p:nvSpPr>
          <p:spPr>
            <a:xfrm>
              <a:off x="4498979" y="448344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9" name="pl1099"/>
            <p:cNvSpPr/>
            <p:nvPr/>
          </p:nvSpPr>
          <p:spPr>
            <a:xfrm>
              <a:off x="4517933" y="40141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0" name="pl1100"/>
            <p:cNvSpPr/>
            <p:nvPr/>
          </p:nvSpPr>
          <p:spPr>
            <a:xfrm>
              <a:off x="4526462" y="4014148"/>
              <a:ext cx="0" cy="490169"/>
            </a:xfrm>
            <a:custGeom>
              <a:avLst/>
              <a:gdLst/>
              <a:ahLst/>
              <a:cxnLst/>
              <a:rect l="0" t="0" r="0" b="0"/>
              <a:pathLst>
                <a:path h="490169">
                  <a:moveTo>
                    <a:pt x="0" y="0"/>
                  </a:moveTo>
                  <a:lnTo>
                    <a:pt x="0" y="4901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1" name="pl1101"/>
            <p:cNvSpPr/>
            <p:nvPr/>
          </p:nvSpPr>
          <p:spPr>
            <a:xfrm>
              <a:off x="4517933" y="45043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2" name="pl1102"/>
            <p:cNvSpPr/>
            <p:nvPr/>
          </p:nvSpPr>
          <p:spPr>
            <a:xfrm>
              <a:off x="4185298" y="4251159"/>
              <a:ext cx="341163" cy="202687"/>
            </a:xfrm>
            <a:custGeom>
              <a:avLst/>
              <a:gdLst/>
              <a:ahLst/>
              <a:cxnLst/>
              <a:rect l="0" t="0" r="0" b="0"/>
              <a:pathLst>
                <a:path w="341163" h="202687">
                  <a:moveTo>
                    <a:pt x="0" y="202687"/>
                  </a:moveTo>
                  <a:lnTo>
                    <a:pt x="94767" y="145875"/>
                  </a:lnTo>
                  <a:lnTo>
                    <a:pt x="113721" y="134540"/>
                  </a:lnTo>
                  <a:lnTo>
                    <a:pt x="151628" y="111908"/>
                  </a:lnTo>
                  <a:lnTo>
                    <a:pt x="189535" y="89342"/>
                  </a:lnTo>
                  <a:lnTo>
                    <a:pt x="227442" y="66854"/>
                  </a:lnTo>
                  <a:lnTo>
                    <a:pt x="246395" y="55644"/>
                  </a:lnTo>
                  <a:lnTo>
                    <a:pt x="265349" y="44459"/>
                  </a:lnTo>
                  <a:lnTo>
                    <a:pt x="284302" y="33301"/>
                  </a:lnTo>
                  <a:lnTo>
                    <a:pt x="303256" y="22170"/>
                  </a:lnTo>
                  <a:lnTo>
                    <a:pt x="322209" y="11069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3" name="pt1103"/>
            <p:cNvSpPr/>
            <p:nvPr/>
          </p:nvSpPr>
          <p:spPr>
            <a:xfrm>
              <a:off x="4153697" y="44222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4" name="pt1104"/>
            <p:cNvSpPr/>
            <p:nvPr/>
          </p:nvSpPr>
          <p:spPr>
            <a:xfrm>
              <a:off x="4248465" y="4365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5" name="pt1105"/>
            <p:cNvSpPr/>
            <p:nvPr/>
          </p:nvSpPr>
          <p:spPr>
            <a:xfrm>
              <a:off x="4267418" y="43540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6" name="pt1106"/>
            <p:cNvSpPr/>
            <p:nvPr/>
          </p:nvSpPr>
          <p:spPr>
            <a:xfrm>
              <a:off x="4305325" y="43314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7" name="pt1107"/>
            <p:cNvSpPr/>
            <p:nvPr/>
          </p:nvSpPr>
          <p:spPr>
            <a:xfrm>
              <a:off x="4343232" y="4308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8" name="pt1108"/>
            <p:cNvSpPr/>
            <p:nvPr/>
          </p:nvSpPr>
          <p:spPr>
            <a:xfrm>
              <a:off x="4381139" y="4286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9" name="pt1109"/>
            <p:cNvSpPr/>
            <p:nvPr/>
          </p:nvSpPr>
          <p:spPr>
            <a:xfrm>
              <a:off x="4400093" y="4275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0" name="pt1110"/>
            <p:cNvSpPr/>
            <p:nvPr/>
          </p:nvSpPr>
          <p:spPr>
            <a:xfrm>
              <a:off x="4419046" y="4264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1" name="pt1111"/>
            <p:cNvSpPr/>
            <p:nvPr/>
          </p:nvSpPr>
          <p:spPr>
            <a:xfrm>
              <a:off x="4438000" y="4252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2" name="pt1112"/>
            <p:cNvSpPr/>
            <p:nvPr/>
          </p:nvSpPr>
          <p:spPr>
            <a:xfrm>
              <a:off x="4456953" y="42417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3" name="pt1113"/>
            <p:cNvSpPr/>
            <p:nvPr/>
          </p:nvSpPr>
          <p:spPr>
            <a:xfrm>
              <a:off x="4475907" y="4230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4" name="pt1114"/>
            <p:cNvSpPr/>
            <p:nvPr/>
          </p:nvSpPr>
          <p:spPr>
            <a:xfrm>
              <a:off x="4494860" y="42195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5" name="pl1115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6" name="rc1116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7" name="rc1117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18" name="pl1118"/>
            <p:cNvSpPr/>
            <p:nvPr/>
          </p:nvSpPr>
          <p:spPr>
            <a:xfrm>
              <a:off x="462249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9" name="pl1119"/>
            <p:cNvSpPr/>
            <p:nvPr/>
          </p:nvSpPr>
          <p:spPr>
            <a:xfrm>
              <a:off x="462249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0" name="pl1120"/>
            <p:cNvSpPr/>
            <p:nvPr/>
          </p:nvSpPr>
          <p:spPr>
            <a:xfrm>
              <a:off x="462249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1" name="pl1121"/>
            <p:cNvSpPr/>
            <p:nvPr/>
          </p:nvSpPr>
          <p:spPr>
            <a:xfrm>
              <a:off x="462249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2" name="pl1122"/>
            <p:cNvSpPr/>
            <p:nvPr/>
          </p:nvSpPr>
          <p:spPr>
            <a:xfrm>
              <a:off x="46584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3" name="pl1123"/>
            <p:cNvSpPr/>
            <p:nvPr/>
          </p:nvSpPr>
          <p:spPr>
            <a:xfrm>
              <a:off x="47531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4" name="pl1124"/>
            <p:cNvSpPr/>
            <p:nvPr/>
          </p:nvSpPr>
          <p:spPr>
            <a:xfrm>
              <a:off x="48479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5" name="pl1125"/>
            <p:cNvSpPr/>
            <p:nvPr/>
          </p:nvSpPr>
          <p:spPr>
            <a:xfrm>
              <a:off x="49427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6" name="pl1126"/>
            <p:cNvSpPr/>
            <p:nvPr/>
          </p:nvSpPr>
          <p:spPr>
            <a:xfrm>
              <a:off x="462249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7" name="pl1127"/>
            <p:cNvSpPr/>
            <p:nvPr/>
          </p:nvSpPr>
          <p:spPr>
            <a:xfrm>
              <a:off x="462249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8" name="pl1128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9" name="pl1129"/>
            <p:cNvSpPr/>
            <p:nvPr/>
          </p:nvSpPr>
          <p:spPr>
            <a:xfrm>
              <a:off x="462249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0" name="pl1130"/>
            <p:cNvSpPr/>
            <p:nvPr/>
          </p:nvSpPr>
          <p:spPr>
            <a:xfrm>
              <a:off x="462249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1" name="pl1131"/>
            <p:cNvSpPr/>
            <p:nvPr/>
          </p:nvSpPr>
          <p:spPr>
            <a:xfrm>
              <a:off x="47057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2" name="pl1132"/>
            <p:cNvSpPr/>
            <p:nvPr/>
          </p:nvSpPr>
          <p:spPr>
            <a:xfrm>
              <a:off x="48005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3" name="pl1133"/>
            <p:cNvSpPr/>
            <p:nvPr/>
          </p:nvSpPr>
          <p:spPr>
            <a:xfrm>
              <a:off x="48953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4" name="pl1134"/>
            <p:cNvSpPr/>
            <p:nvPr/>
          </p:nvSpPr>
          <p:spPr>
            <a:xfrm>
              <a:off x="49900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5" name="pt1135"/>
            <p:cNvSpPr/>
            <p:nvPr/>
          </p:nvSpPr>
          <p:spPr>
            <a:xfrm>
              <a:off x="4824787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6" name="pt1136"/>
            <p:cNvSpPr/>
            <p:nvPr/>
          </p:nvSpPr>
          <p:spPr>
            <a:xfrm>
              <a:off x="497388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7" name="pt1137"/>
            <p:cNvSpPr/>
            <p:nvPr/>
          </p:nvSpPr>
          <p:spPr>
            <a:xfrm>
              <a:off x="4860363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8" name="pt1138"/>
            <p:cNvSpPr/>
            <p:nvPr/>
          </p:nvSpPr>
          <p:spPr>
            <a:xfrm>
              <a:off x="474539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9" name="pt1139"/>
            <p:cNvSpPr/>
            <p:nvPr/>
          </p:nvSpPr>
          <p:spPr>
            <a:xfrm>
              <a:off x="4973579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0" name="pt1140"/>
            <p:cNvSpPr/>
            <p:nvPr/>
          </p:nvSpPr>
          <p:spPr>
            <a:xfrm>
              <a:off x="486274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1" name="pt1141"/>
            <p:cNvSpPr/>
            <p:nvPr/>
          </p:nvSpPr>
          <p:spPr>
            <a:xfrm>
              <a:off x="489701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2" name="pt1142"/>
            <p:cNvSpPr/>
            <p:nvPr/>
          </p:nvSpPr>
          <p:spPr>
            <a:xfrm>
              <a:off x="4859971" y="4132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3" name="pt1143"/>
            <p:cNvSpPr/>
            <p:nvPr/>
          </p:nvSpPr>
          <p:spPr>
            <a:xfrm>
              <a:off x="4860478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4" name="pt1144"/>
            <p:cNvSpPr/>
            <p:nvPr/>
          </p:nvSpPr>
          <p:spPr>
            <a:xfrm>
              <a:off x="4636328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5" name="pt1145"/>
            <p:cNvSpPr/>
            <p:nvPr/>
          </p:nvSpPr>
          <p:spPr>
            <a:xfrm>
              <a:off x="475240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6" name="pt1146"/>
            <p:cNvSpPr/>
            <p:nvPr/>
          </p:nvSpPr>
          <p:spPr>
            <a:xfrm>
              <a:off x="4863260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7" name="pt1147"/>
            <p:cNvSpPr/>
            <p:nvPr/>
          </p:nvSpPr>
          <p:spPr>
            <a:xfrm>
              <a:off x="4936400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8" name="pt1148"/>
            <p:cNvSpPr/>
            <p:nvPr/>
          </p:nvSpPr>
          <p:spPr>
            <a:xfrm>
              <a:off x="482331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9" name="pt1149"/>
            <p:cNvSpPr/>
            <p:nvPr/>
          </p:nvSpPr>
          <p:spPr>
            <a:xfrm>
              <a:off x="482218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0" name="pt1150"/>
            <p:cNvSpPr/>
            <p:nvPr/>
          </p:nvSpPr>
          <p:spPr>
            <a:xfrm>
              <a:off x="4784362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1" name="pt1151"/>
            <p:cNvSpPr/>
            <p:nvPr/>
          </p:nvSpPr>
          <p:spPr>
            <a:xfrm>
              <a:off x="4900432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2" name="pt1152"/>
            <p:cNvSpPr/>
            <p:nvPr/>
          </p:nvSpPr>
          <p:spPr>
            <a:xfrm>
              <a:off x="486124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3" name="pt1153"/>
            <p:cNvSpPr/>
            <p:nvPr/>
          </p:nvSpPr>
          <p:spPr>
            <a:xfrm>
              <a:off x="4786484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4" name="pt1154"/>
            <p:cNvSpPr/>
            <p:nvPr/>
          </p:nvSpPr>
          <p:spPr>
            <a:xfrm>
              <a:off x="4918010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5" name="pt1155"/>
            <p:cNvSpPr/>
            <p:nvPr/>
          </p:nvSpPr>
          <p:spPr>
            <a:xfrm>
              <a:off x="490331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6" name="pt1156"/>
            <p:cNvSpPr/>
            <p:nvPr/>
          </p:nvSpPr>
          <p:spPr>
            <a:xfrm>
              <a:off x="4751178" y="3487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7" name="pt1157"/>
            <p:cNvSpPr/>
            <p:nvPr/>
          </p:nvSpPr>
          <p:spPr>
            <a:xfrm>
              <a:off x="4862268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8" name="pt1158"/>
            <p:cNvSpPr/>
            <p:nvPr/>
          </p:nvSpPr>
          <p:spPr>
            <a:xfrm>
              <a:off x="4973833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9" name="pt1159"/>
            <p:cNvSpPr/>
            <p:nvPr/>
          </p:nvSpPr>
          <p:spPr>
            <a:xfrm>
              <a:off x="488150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0" name="pt1160"/>
            <p:cNvSpPr/>
            <p:nvPr/>
          </p:nvSpPr>
          <p:spPr>
            <a:xfrm>
              <a:off x="486243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1" name="pt1161"/>
            <p:cNvSpPr/>
            <p:nvPr/>
          </p:nvSpPr>
          <p:spPr>
            <a:xfrm>
              <a:off x="4825689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2" name="pt1162"/>
            <p:cNvSpPr/>
            <p:nvPr/>
          </p:nvSpPr>
          <p:spPr>
            <a:xfrm>
              <a:off x="489969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3" name="pt1163"/>
            <p:cNvSpPr/>
            <p:nvPr/>
          </p:nvSpPr>
          <p:spPr>
            <a:xfrm>
              <a:off x="478547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4" name="pt1164"/>
            <p:cNvSpPr/>
            <p:nvPr/>
          </p:nvSpPr>
          <p:spPr>
            <a:xfrm>
              <a:off x="4860217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5" name="pt1165"/>
            <p:cNvSpPr/>
            <p:nvPr/>
          </p:nvSpPr>
          <p:spPr>
            <a:xfrm>
              <a:off x="4935890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6" name="pt1166"/>
            <p:cNvSpPr/>
            <p:nvPr/>
          </p:nvSpPr>
          <p:spPr>
            <a:xfrm>
              <a:off x="489808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7" name="pt1167"/>
            <p:cNvSpPr/>
            <p:nvPr/>
          </p:nvSpPr>
          <p:spPr>
            <a:xfrm>
              <a:off x="4821256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8" name="pt1168"/>
            <p:cNvSpPr/>
            <p:nvPr/>
          </p:nvSpPr>
          <p:spPr>
            <a:xfrm>
              <a:off x="485906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9" name="pt1169"/>
            <p:cNvSpPr/>
            <p:nvPr/>
          </p:nvSpPr>
          <p:spPr>
            <a:xfrm>
              <a:off x="4939520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0" name="pt1170"/>
            <p:cNvSpPr/>
            <p:nvPr/>
          </p:nvSpPr>
          <p:spPr>
            <a:xfrm>
              <a:off x="497298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1" name="pt1171"/>
            <p:cNvSpPr/>
            <p:nvPr/>
          </p:nvSpPr>
          <p:spPr>
            <a:xfrm>
              <a:off x="4726662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2" name="pt1172"/>
            <p:cNvSpPr/>
            <p:nvPr/>
          </p:nvSpPr>
          <p:spPr>
            <a:xfrm>
              <a:off x="4938815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3" name="pt1173"/>
            <p:cNvSpPr/>
            <p:nvPr/>
          </p:nvSpPr>
          <p:spPr>
            <a:xfrm>
              <a:off x="4939938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4" name="pt1174"/>
            <p:cNvSpPr/>
            <p:nvPr/>
          </p:nvSpPr>
          <p:spPr>
            <a:xfrm>
              <a:off x="493548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5" name="pt1175"/>
            <p:cNvSpPr/>
            <p:nvPr/>
          </p:nvSpPr>
          <p:spPr>
            <a:xfrm>
              <a:off x="4976123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6" name="pt1176"/>
            <p:cNvSpPr/>
            <p:nvPr/>
          </p:nvSpPr>
          <p:spPr>
            <a:xfrm>
              <a:off x="486166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7" name="pt1177"/>
            <p:cNvSpPr/>
            <p:nvPr/>
          </p:nvSpPr>
          <p:spPr>
            <a:xfrm>
              <a:off x="4861137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8" name="pt1178"/>
            <p:cNvSpPr/>
            <p:nvPr/>
          </p:nvSpPr>
          <p:spPr>
            <a:xfrm>
              <a:off x="4937138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9" name="pt1179"/>
            <p:cNvSpPr/>
            <p:nvPr/>
          </p:nvSpPr>
          <p:spPr>
            <a:xfrm>
              <a:off x="494190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0" name="pt1180"/>
            <p:cNvSpPr/>
            <p:nvPr/>
          </p:nvSpPr>
          <p:spPr>
            <a:xfrm>
              <a:off x="489935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1" name="pt1181"/>
            <p:cNvSpPr/>
            <p:nvPr/>
          </p:nvSpPr>
          <p:spPr>
            <a:xfrm>
              <a:off x="4824478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2" name="pt1182"/>
            <p:cNvSpPr/>
            <p:nvPr/>
          </p:nvSpPr>
          <p:spPr>
            <a:xfrm>
              <a:off x="493643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3" name="pt1183"/>
            <p:cNvSpPr/>
            <p:nvPr/>
          </p:nvSpPr>
          <p:spPr>
            <a:xfrm>
              <a:off x="486316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4" name="pt1184"/>
            <p:cNvSpPr/>
            <p:nvPr/>
          </p:nvSpPr>
          <p:spPr>
            <a:xfrm>
              <a:off x="482624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5" name="pt1185"/>
            <p:cNvSpPr/>
            <p:nvPr/>
          </p:nvSpPr>
          <p:spPr>
            <a:xfrm>
              <a:off x="490255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6" name="pt1186"/>
            <p:cNvSpPr/>
            <p:nvPr/>
          </p:nvSpPr>
          <p:spPr>
            <a:xfrm>
              <a:off x="489972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7" name="pt1187"/>
            <p:cNvSpPr/>
            <p:nvPr/>
          </p:nvSpPr>
          <p:spPr>
            <a:xfrm>
              <a:off x="490347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8" name="pt1188"/>
            <p:cNvSpPr/>
            <p:nvPr/>
          </p:nvSpPr>
          <p:spPr>
            <a:xfrm>
              <a:off x="4897509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9" name="pt1189"/>
            <p:cNvSpPr/>
            <p:nvPr/>
          </p:nvSpPr>
          <p:spPr>
            <a:xfrm>
              <a:off x="490225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0" name="pt1190"/>
            <p:cNvSpPr/>
            <p:nvPr/>
          </p:nvSpPr>
          <p:spPr>
            <a:xfrm>
              <a:off x="4884186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1" name="pt1191"/>
            <p:cNvSpPr/>
            <p:nvPr/>
          </p:nvSpPr>
          <p:spPr>
            <a:xfrm>
              <a:off x="486465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2" name="pt1192"/>
            <p:cNvSpPr/>
            <p:nvPr/>
          </p:nvSpPr>
          <p:spPr>
            <a:xfrm>
              <a:off x="493825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3" name="pt1193"/>
            <p:cNvSpPr/>
            <p:nvPr/>
          </p:nvSpPr>
          <p:spPr>
            <a:xfrm>
              <a:off x="490044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4" name="pt1194"/>
            <p:cNvSpPr/>
            <p:nvPr/>
          </p:nvSpPr>
          <p:spPr>
            <a:xfrm>
              <a:off x="493824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5" name="pt1195"/>
            <p:cNvSpPr/>
            <p:nvPr/>
          </p:nvSpPr>
          <p:spPr>
            <a:xfrm>
              <a:off x="4862059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6" name="pt1196"/>
            <p:cNvSpPr/>
            <p:nvPr/>
          </p:nvSpPr>
          <p:spPr>
            <a:xfrm>
              <a:off x="497298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7" name="pt1197"/>
            <p:cNvSpPr/>
            <p:nvPr/>
          </p:nvSpPr>
          <p:spPr>
            <a:xfrm>
              <a:off x="4822955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8" name="pt1198"/>
            <p:cNvSpPr/>
            <p:nvPr/>
          </p:nvSpPr>
          <p:spPr>
            <a:xfrm>
              <a:off x="489990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9" name="pt1199"/>
            <p:cNvSpPr/>
            <p:nvPr/>
          </p:nvSpPr>
          <p:spPr>
            <a:xfrm>
              <a:off x="478528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0" name="pt1200"/>
            <p:cNvSpPr/>
            <p:nvPr/>
          </p:nvSpPr>
          <p:spPr>
            <a:xfrm>
              <a:off x="490189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1" name="pt1201"/>
            <p:cNvSpPr/>
            <p:nvPr/>
          </p:nvSpPr>
          <p:spPr>
            <a:xfrm>
              <a:off x="4860865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2" name="pt1202"/>
            <p:cNvSpPr/>
            <p:nvPr/>
          </p:nvSpPr>
          <p:spPr>
            <a:xfrm>
              <a:off x="4955940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3" name="pt1203"/>
            <p:cNvSpPr/>
            <p:nvPr/>
          </p:nvSpPr>
          <p:spPr>
            <a:xfrm>
              <a:off x="4859387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4" name="pt1204"/>
            <p:cNvSpPr/>
            <p:nvPr/>
          </p:nvSpPr>
          <p:spPr>
            <a:xfrm>
              <a:off x="49726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5" name="pl1205"/>
            <p:cNvSpPr/>
            <p:nvPr/>
          </p:nvSpPr>
          <p:spPr>
            <a:xfrm>
              <a:off x="4640402" y="35443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6" name="pl1206"/>
            <p:cNvSpPr/>
            <p:nvPr/>
          </p:nvSpPr>
          <p:spPr>
            <a:xfrm>
              <a:off x="4648931" y="3544377"/>
              <a:ext cx="0" cy="876765"/>
            </a:xfrm>
            <a:custGeom>
              <a:avLst/>
              <a:gdLst/>
              <a:ahLst/>
              <a:cxnLst/>
              <a:rect l="0" t="0" r="0" b="0"/>
              <a:pathLst>
                <a:path h="876765">
                  <a:moveTo>
                    <a:pt x="0" y="0"/>
                  </a:moveTo>
                  <a:lnTo>
                    <a:pt x="0" y="87676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7" name="pl1207"/>
            <p:cNvSpPr/>
            <p:nvPr/>
          </p:nvSpPr>
          <p:spPr>
            <a:xfrm>
              <a:off x="4640402" y="44211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8" name="pl1208"/>
            <p:cNvSpPr/>
            <p:nvPr/>
          </p:nvSpPr>
          <p:spPr>
            <a:xfrm>
              <a:off x="4735169" y="368633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9" name="pl1209"/>
            <p:cNvSpPr/>
            <p:nvPr/>
          </p:nvSpPr>
          <p:spPr>
            <a:xfrm>
              <a:off x="4743699" y="3686330"/>
              <a:ext cx="0" cy="594037"/>
            </a:xfrm>
            <a:custGeom>
              <a:avLst/>
              <a:gdLst/>
              <a:ahLst/>
              <a:cxnLst/>
              <a:rect l="0" t="0" r="0" b="0"/>
              <a:pathLst>
                <a:path h="594037">
                  <a:moveTo>
                    <a:pt x="0" y="0"/>
                  </a:moveTo>
                  <a:lnTo>
                    <a:pt x="0" y="5940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0" name="pl1210"/>
            <p:cNvSpPr/>
            <p:nvPr/>
          </p:nvSpPr>
          <p:spPr>
            <a:xfrm>
              <a:off x="4735169" y="42803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1" name="pl1211"/>
            <p:cNvSpPr/>
            <p:nvPr/>
          </p:nvSpPr>
          <p:spPr>
            <a:xfrm>
              <a:off x="4754123" y="371807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2" name="pl1212"/>
            <p:cNvSpPr/>
            <p:nvPr/>
          </p:nvSpPr>
          <p:spPr>
            <a:xfrm>
              <a:off x="4762652" y="3718072"/>
              <a:ext cx="0" cy="536309"/>
            </a:xfrm>
            <a:custGeom>
              <a:avLst/>
              <a:gdLst/>
              <a:ahLst/>
              <a:cxnLst/>
              <a:rect l="0" t="0" r="0" b="0"/>
              <a:pathLst>
                <a:path h="536309">
                  <a:moveTo>
                    <a:pt x="0" y="0"/>
                  </a:moveTo>
                  <a:lnTo>
                    <a:pt x="0" y="53630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3" name="pl1213"/>
            <p:cNvSpPr/>
            <p:nvPr/>
          </p:nvSpPr>
          <p:spPr>
            <a:xfrm>
              <a:off x="4754123" y="42543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4" name="pl1214"/>
            <p:cNvSpPr/>
            <p:nvPr/>
          </p:nvSpPr>
          <p:spPr>
            <a:xfrm>
              <a:off x="4792030" y="37829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5" name="pl1215"/>
            <p:cNvSpPr/>
            <p:nvPr/>
          </p:nvSpPr>
          <p:spPr>
            <a:xfrm>
              <a:off x="4800559" y="3782996"/>
              <a:ext cx="0" cy="423790"/>
            </a:xfrm>
            <a:custGeom>
              <a:avLst/>
              <a:gdLst/>
              <a:ahLst/>
              <a:cxnLst/>
              <a:rect l="0" t="0" r="0" b="0"/>
              <a:pathLst>
                <a:path h="423790">
                  <a:moveTo>
                    <a:pt x="0" y="0"/>
                  </a:moveTo>
                  <a:lnTo>
                    <a:pt x="0" y="42379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6" name="pl1216"/>
            <p:cNvSpPr/>
            <p:nvPr/>
          </p:nvSpPr>
          <p:spPr>
            <a:xfrm>
              <a:off x="4792030" y="420678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7" name="pl1217"/>
            <p:cNvSpPr/>
            <p:nvPr/>
          </p:nvSpPr>
          <p:spPr>
            <a:xfrm>
              <a:off x="4829937" y="38451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8" name="pl1218"/>
            <p:cNvSpPr/>
            <p:nvPr/>
          </p:nvSpPr>
          <p:spPr>
            <a:xfrm>
              <a:off x="4838466" y="3845137"/>
              <a:ext cx="0" cy="324628"/>
            </a:xfrm>
            <a:custGeom>
              <a:avLst/>
              <a:gdLst/>
              <a:ahLst/>
              <a:cxnLst/>
              <a:rect l="0" t="0" r="0" b="0"/>
              <a:pathLst>
                <a:path h="324628">
                  <a:moveTo>
                    <a:pt x="0" y="0"/>
                  </a:moveTo>
                  <a:lnTo>
                    <a:pt x="0" y="3246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9" name="pl1219"/>
            <p:cNvSpPr/>
            <p:nvPr/>
          </p:nvSpPr>
          <p:spPr>
            <a:xfrm>
              <a:off x="4829937" y="416976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0" name="pl1220"/>
            <p:cNvSpPr/>
            <p:nvPr/>
          </p:nvSpPr>
          <p:spPr>
            <a:xfrm>
              <a:off x="4867844" y="389213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1" name="pl1221"/>
            <p:cNvSpPr/>
            <p:nvPr/>
          </p:nvSpPr>
          <p:spPr>
            <a:xfrm>
              <a:off x="4876373" y="3892135"/>
              <a:ext cx="0" cy="263375"/>
            </a:xfrm>
            <a:custGeom>
              <a:avLst/>
              <a:gdLst/>
              <a:ahLst/>
              <a:cxnLst/>
              <a:rect l="0" t="0" r="0" b="0"/>
              <a:pathLst>
                <a:path h="263375">
                  <a:moveTo>
                    <a:pt x="0" y="0"/>
                  </a:moveTo>
                  <a:lnTo>
                    <a:pt x="0" y="2633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2" name="pl1222"/>
            <p:cNvSpPr/>
            <p:nvPr/>
          </p:nvSpPr>
          <p:spPr>
            <a:xfrm>
              <a:off x="4867844" y="415551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3" name="pl1223"/>
            <p:cNvSpPr/>
            <p:nvPr/>
          </p:nvSpPr>
          <p:spPr>
            <a:xfrm>
              <a:off x="4886798" y="39040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4" name="pl1224"/>
            <p:cNvSpPr/>
            <p:nvPr/>
          </p:nvSpPr>
          <p:spPr>
            <a:xfrm>
              <a:off x="4895327" y="3904045"/>
              <a:ext cx="0" cy="258662"/>
            </a:xfrm>
            <a:custGeom>
              <a:avLst/>
              <a:gdLst/>
              <a:ahLst/>
              <a:cxnLst/>
              <a:rect l="0" t="0" r="0" b="0"/>
              <a:pathLst>
                <a:path h="258662">
                  <a:moveTo>
                    <a:pt x="0" y="0"/>
                  </a:moveTo>
                  <a:lnTo>
                    <a:pt x="0" y="2586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5" name="pl1225"/>
            <p:cNvSpPr/>
            <p:nvPr/>
          </p:nvSpPr>
          <p:spPr>
            <a:xfrm>
              <a:off x="4886798" y="416270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6" name="pl1226"/>
            <p:cNvSpPr/>
            <p:nvPr/>
          </p:nvSpPr>
          <p:spPr>
            <a:xfrm>
              <a:off x="4905751" y="390653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7" name="pl1227"/>
            <p:cNvSpPr/>
            <p:nvPr/>
          </p:nvSpPr>
          <p:spPr>
            <a:xfrm>
              <a:off x="4914280" y="3906533"/>
              <a:ext cx="0" cy="274519"/>
            </a:xfrm>
            <a:custGeom>
              <a:avLst/>
              <a:gdLst/>
              <a:ahLst/>
              <a:cxnLst/>
              <a:rect l="0" t="0" r="0" b="0"/>
              <a:pathLst>
                <a:path h="274519">
                  <a:moveTo>
                    <a:pt x="0" y="0"/>
                  </a:moveTo>
                  <a:lnTo>
                    <a:pt x="0" y="2745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8" name="pl1228"/>
            <p:cNvSpPr/>
            <p:nvPr/>
          </p:nvSpPr>
          <p:spPr>
            <a:xfrm>
              <a:off x="4905751" y="418105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9" name="pl1229"/>
            <p:cNvSpPr/>
            <p:nvPr/>
          </p:nvSpPr>
          <p:spPr>
            <a:xfrm>
              <a:off x="4924705" y="39008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0" name="pl1230"/>
            <p:cNvSpPr/>
            <p:nvPr/>
          </p:nvSpPr>
          <p:spPr>
            <a:xfrm>
              <a:off x="4933234" y="3900866"/>
              <a:ext cx="0" cy="308316"/>
            </a:xfrm>
            <a:custGeom>
              <a:avLst/>
              <a:gdLst/>
              <a:ahLst/>
              <a:cxnLst/>
              <a:rect l="0" t="0" r="0" b="0"/>
              <a:pathLst>
                <a:path h="308316">
                  <a:moveTo>
                    <a:pt x="0" y="0"/>
                  </a:moveTo>
                  <a:lnTo>
                    <a:pt x="0" y="3083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1" name="pl1231"/>
            <p:cNvSpPr/>
            <p:nvPr/>
          </p:nvSpPr>
          <p:spPr>
            <a:xfrm>
              <a:off x="4924705" y="42091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2" name="pl1232"/>
            <p:cNvSpPr/>
            <p:nvPr/>
          </p:nvSpPr>
          <p:spPr>
            <a:xfrm>
              <a:off x="4943658" y="38893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3" name="pl1233"/>
            <p:cNvSpPr/>
            <p:nvPr/>
          </p:nvSpPr>
          <p:spPr>
            <a:xfrm>
              <a:off x="4952187" y="3889362"/>
              <a:ext cx="0" cy="355310"/>
            </a:xfrm>
            <a:custGeom>
              <a:avLst/>
              <a:gdLst/>
              <a:ahLst/>
              <a:cxnLst/>
              <a:rect l="0" t="0" r="0" b="0"/>
              <a:pathLst>
                <a:path h="355310">
                  <a:moveTo>
                    <a:pt x="0" y="0"/>
                  </a:moveTo>
                  <a:lnTo>
                    <a:pt x="0" y="3553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4" name="pl1234"/>
            <p:cNvSpPr/>
            <p:nvPr/>
          </p:nvSpPr>
          <p:spPr>
            <a:xfrm>
              <a:off x="4943658" y="424467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5" name="pl1235"/>
            <p:cNvSpPr/>
            <p:nvPr/>
          </p:nvSpPr>
          <p:spPr>
            <a:xfrm>
              <a:off x="4962612" y="38741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6" name="pl1236"/>
            <p:cNvSpPr/>
            <p:nvPr/>
          </p:nvSpPr>
          <p:spPr>
            <a:xfrm>
              <a:off x="4971141" y="3874114"/>
              <a:ext cx="0" cy="411190"/>
            </a:xfrm>
            <a:custGeom>
              <a:avLst/>
              <a:gdLst/>
              <a:ahLst/>
              <a:cxnLst/>
              <a:rect l="0" t="0" r="0" b="0"/>
              <a:pathLst>
                <a:path h="411190">
                  <a:moveTo>
                    <a:pt x="0" y="0"/>
                  </a:moveTo>
                  <a:lnTo>
                    <a:pt x="0" y="41119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7" name="pl1237"/>
            <p:cNvSpPr/>
            <p:nvPr/>
          </p:nvSpPr>
          <p:spPr>
            <a:xfrm>
              <a:off x="4962612" y="428530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8" name="pl1238"/>
            <p:cNvSpPr/>
            <p:nvPr/>
          </p:nvSpPr>
          <p:spPr>
            <a:xfrm>
              <a:off x="4981565" y="38565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9" name="pl1239"/>
            <p:cNvSpPr/>
            <p:nvPr/>
          </p:nvSpPr>
          <p:spPr>
            <a:xfrm>
              <a:off x="4990094" y="3856596"/>
              <a:ext cx="0" cy="472872"/>
            </a:xfrm>
            <a:custGeom>
              <a:avLst/>
              <a:gdLst/>
              <a:ahLst/>
              <a:cxnLst/>
              <a:rect l="0" t="0" r="0" b="0"/>
              <a:pathLst>
                <a:path h="472872">
                  <a:moveTo>
                    <a:pt x="0" y="0"/>
                  </a:moveTo>
                  <a:lnTo>
                    <a:pt x="0" y="4728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0" name="pl1240"/>
            <p:cNvSpPr/>
            <p:nvPr/>
          </p:nvSpPr>
          <p:spPr>
            <a:xfrm>
              <a:off x="4981565" y="432946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1" name="pl1241"/>
            <p:cNvSpPr/>
            <p:nvPr/>
          </p:nvSpPr>
          <p:spPr>
            <a:xfrm>
              <a:off x="4648931" y="3904779"/>
              <a:ext cx="341163" cy="173883"/>
            </a:xfrm>
            <a:custGeom>
              <a:avLst/>
              <a:gdLst/>
              <a:ahLst/>
              <a:cxnLst/>
              <a:rect l="0" t="0" r="0" b="0"/>
              <a:pathLst>
                <a:path w="341163" h="173883">
                  <a:moveTo>
                    <a:pt x="0" y="0"/>
                  </a:moveTo>
                  <a:lnTo>
                    <a:pt x="94767" y="46238"/>
                  </a:lnTo>
                  <a:lnTo>
                    <a:pt x="113721" y="55686"/>
                  </a:lnTo>
                  <a:lnTo>
                    <a:pt x="151628" y="74775"/>
                  </a:lnTo>
                  <a:lnTo>
                    <a:pt x="189535" y="94119"/>
                  </a:lnTo>
                  <a:lnTo>
                    <a:pt x="227442" y="113709"/>
                  </a:lnTo>
                  <a:lnTo>
                    <a:pt x="246395" y="123594"/>
                  </a:lnTo>
                  <a:lnTo>
                    <a:pt x="265349" y="133538"/>
                  </a:lnTo>
                  <a:lnTo>
                    <a:pt x="284302" y="143540"/>
                  </a:lnTo>
                  <a:lnTo>
                    <a:pt x="303256" y="153599"/>
                  </a:lnTo>
                  <a:lnTo>
                    <a:pt x="322209" y="163714"/>
                  </a:lnTo>
                  <a:lnTo>
                    <a:pt x="341163" y="17388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2" name="pt1242"/>
            <p:cNvSpPr/>
            <p:nvPr/>
          </p:nvSpPr>
          <p:spPr>
            <a:xfrm>
              <a:off x="4617330" y="3873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3" name="pt1243"/>
            <p:cNvSpPr/>
            <p:nvPr/>
          </p:nvSpPr>
          <p:spPr>
            <a:xfrm>
              <a:off x="4712097" y="3919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4" name="pt1244"/>
            <p:cNvSpPr/>
            <p:nvPr/>
          </p:nvSpPr>
          <p:spPr>
            <a:xfrm>
              <a:off x="4731051" y="39288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5" name="pt1245"/>
            <p:cNvSpPr/>
            <p:nvPr/>
          </p:nvSpPr>
          <p:spPr>
            <a:xfrm>
              <a:off x="4768958" y="3947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6" name="pt1246"/>
            <p:cNvSpPr/>
            <p:nvPr/>
          </p:nvSpPr>
          <p:spPr>
            <a:xfrm>
              <a:off x="4806865" y="3967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7" name="pt1247"/>
            <p:cNvSpPr/>
            <p:nvPr/>
          </p:nvSpPr>
          <p:spPr>
            <a:xfrm>
              <a:off x="4844772" y="3986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8" name="pt1248"/>
            <p:cNvSpPr/>
            <p:nvPr/>
          </p:nvSpPr>
          <p:spPr>
            <a:xfrm>
              <a:off x="4863725" y="39967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9" name="pt1249"/>
            <p:cNvSpPr/>
            <p:nvPr/>
          </p:nvSpPr>
          <p:spPr>
            <a:xfrm>
              <a:off x="4882679" y="40067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0" name="pt1250"/>
            <p:cNvSpPr/>
            <p:nvPr/>
          </p:nvSpPr>
          <p:spPr>
            <a:xfrm>
              <a:off x="4901632" y="40167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1" name="pt1251"/>
            <p:cNvSpPr/>
            <p:nvPr/>
          </p:nvSpPr>
          <p:spPr>
            <a:xfrm>
              <a:off x="4920586" y="4026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2" name="pt1252"/>
            <p:cNvSpPr/>
            <p:nvPr/>
          </p:nvSpPr>
          <p:spPr>
            <a:xfrm>
              <a:off x="4939539" y="4036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3" name="pt1253"/>
            <p:cNvSpPr/>
            <p:nvPr/>
          </p:nvSpPr>
          <p:spPr>
            <a:xfrm>
              <a:off x="4958493" y="40470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4" name="pl1254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5" name="rc1255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6" name="rc1256"/>
            <p:cNvSpPr/>
            <p:nvPr/>
          </p:nvSpPr>
          <p:spPr>
            <a:xfrm>
              <a:off x="91343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7" name="tx1257"/>
            <p:cNvSpPr/>
            <p:nvPr/>
          </p:nvSpPr>
          <p:spPr>
            <a:xfrm>
              <a:off x="905596" y="2877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1258" name="rc1258"/>
            <p:cNvSpPr/>
            <p:nvPr/>
          </p:nvSpPr>
          <p:spPr>
            <a:xfrm>
              <a:off x="137706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9" name="tx1259"/>
            <p:cNvSpPr/>
            <p:nvPr/>
          </p:nvSpPr>
          <p:spPr>
            <a:xfrm>
              <a:off x="1357277" y="2877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1260" name="rc1260"/>
            <p:cNvSpPr/>
            <p:nvPr/>
          </p:nvSpPr>
          <p:spPr>
            <a:xfrm>
              <a:off x="184069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1" name="tx1261"/>
            <p:cNvSpPr/>
            <p:nvPr/>
          </p:nvSpPr>
          <p:spPr>
            <a:xfrm>
              <a:off x="1827294" y="2877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1262" name="rc1262"/>
            <p:cNvSpPr/>
            <p:nvPr/>
          </p:nvSpPr>
          <p:spPr>
            <a:xfrm>
              <a:off x="230432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3" name="tx1263"/>
            <p:cNvSpPr/>
            <p:nvPr/>
          </p:nvSpPr>
          <p:spPr>
            <a:xfrm>
              <a:off x="2187243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1264" name="rc1264"/>
            <p:cNvSpPr/>
            <p:nvPr/>
          </p:nvSpPr>
          <p:spPr>
            <a:xfrm>
              <a:off x="276796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5" name="tx1265"/>
            <p:cNvSpPr/>
            <p:nvPr/>
          </p:nvSpPr>
          <p:spPr>
            <a:xfrm>
              <a:off x="2666592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1266" name="rc1266"/>
            <p:cNvSpPr/>
            <p:nvPr/>
          </p:nvSpPr>
          <p:spPr>
            <a:xfrm>
              <a:off x="323159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7" name="tx1267"/>
            <p:cNvSpPr/>
            <p:nvPr/>
          </p:nvSpPr>
          <p:spPr>
            <a:xfrm>
              <a:off x="3122721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1268" name="rc1268"/>
            <p:cNvSpPr/>
            <p:nvPr/>
          </p:nvSpPr>
          <p:spPr>
            <a:xfrm>
              <a:off x="369522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9" name="tx1269"/>
            <p:cNvSpPr/>
            <p:nvPr/>
          </p:nvSpPr>
          <p:spPr>
            <a:xfrm>
              <a:off x="3602070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1270" name="rc1270"/>
            <p:cNvSpPr/>
            <p:nvPr/>
          </p:nvSpPr>
          <p:spPr>
            <a:xfrm>
              <a:off x="415885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1" name="tx1271"/>
            <p:cNvSpPr/>
            <p:nvPr/>
          </p:nvSpPr>
          <p:spPr>
            <a:xfrm>
              <a:off x="4178445" y="2876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1272" name="rc1272"/>
            <p:cNvSpPr/>
            <p:nvPr/>
          </p:nvSpPr>
          <p:spPr>
            <a:xfrm>
              <a:off x="462249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3" name="tx1273"/>
            <p:cNvSpPr/>
            <p:nvPr/>
          </p:nvSpPr>
          <p:spPr>
            <a:xfrm>
              <a:off x="4635420" y="2876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1274" name="pl1274"/>
            <p:cNvSpPr/>
            <p:nvPr/>
          </p:nvSpPr>
          <p:spPr>
            <a:xfrm>
              <a:off x="9967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5" name="pl1275"/>
            <p:cNvSpPr/>
            <p:nvPr/>
          </p:nvSpPr>
          <p:spPr>
            <a:xfrm>
              <a:off x="109149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6" name="pl1276"/>
            <p:cNvSpPr/>
            <p:nvPr/>
          </p:nvSpPr>
          <p:spPr>
            <a:xfrm>
              <a:off x="118626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7" name="pl1277"/>
            <p:cNvSpPr/>
            <p:nvPr/>
          </p:nvSpPr>
          <p:spPr>
            <a:xfrm>
              <a:off x="128103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8" name="tx1278"/>
            <p:cNvSpPr/>
            <p:nvPr/>
          </p:nvSpPr>
          <p:spPr>
            <a:xfrm>
              <a:off x="88417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279" name="tx1279"/>
            <p:cNvSpPr/>
            <p:nvPr/>
          </p:nvSpPr>
          <p:spPr>
            <a:xfrm>
              <a:off x="97894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280" name="tx1280"/>
            <p:cNvSpPr/>
            <p:nvPr/>
          </p:nvSpPr>
          <p:spPr>
            <a:xfrm>
              <a:off x="1073709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281" name="tx1281"/>
            <p:cNvSpPr/>
            <p:nvPr/>
          </p:nvSpPr>
          <p:spPr>
            <a:xfrm>
              <a:off x="1123419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282" name="pl1282"/>
            <p:cNvSpPr/>
            <p:nvPr/>
          </p:nvSpPr>
          <p:spPr>
            <a:xfrm>
              <a:off x="14603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3" name="pl1283"/>
            <p:cNvSpPr/>
            <p:nvPr/>
          </p:nvSpPr>
          <p:spPr>
            <a:xfrm>
              <a:off x="15551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4" name="pl1284"/>
            <p:cNvSpPr/>
            <p:nvPr/>
          </p:nvSpPr>
          <p:spPr>
            <a:xfrm>
              <a:off x="164989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5" name="pl1285"/>
            <p:cNvSpPr/>
            <p:nvPr/>
          </p:nvSpPr>
          <p:spPr>
            <a:xfrm>
              <a:off x="174466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6" name="tx1286"/>
            <p:cNvSpPr/>
            <p:nvPr/>
          </p:nvSpPr>
          <p:spPr>
            <a:xfrm>
              <a:off x="134780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287" name="tx1287"/>
            <p:cNvSpPr/>
            <p:nvPr/>
          </p:nvSpPr>
          <p:spPr>
            <a:xfrm>
              <a:off x="144257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288" name="tx1288"/>
            <p:cNvSpPr/>
            <p:nvPr/>
          </p:nvSpPr>
          <p:spPr>
            <a:xfrm>
              <a:off x="1537342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289" name="tx1289"/>
            <p:cNvSpPr/>
            <p:nvPr/>
          </p:nvSpPr>
          <p:spPr>
            <a:xfrm>
              <a:off x="1587052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290" name="pl1290"/>
            <p:cNvSpPr/>
            <p:nvPr/>
          </p:nvSpPr>
          <p:spPr>
            <a:xfrm>
              <a:off x="19239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1" name="pl1291"/>
            <p:cNvSpPr/>
            <p:nvPr/>
          </p:nvSpPr>
          <p:spPr>
            <a:xfrm>
              <a:off x="20187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2" name="pl1292"/>
            <p:cNvSpPr/>
            <p:nvPr/>
          </p:nvSpPr>
          <p:spPr>
            <a:xfrm>
              <a:off x="21135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3" name="pl1293"/>
            <p:cNvSpPr/>
            <p:nvPr/>
          </p:nvSpPr>
          <p:spPr>
            <a:xfrm>
              <a:off x="220829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4" name="tx1294"/>
            <p:cNvSpPr/>
            <p:nvPr/>
          </p:nvSpPr>
          <p:spPr>
            <a:xfrm>
              <a:off x="181143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295" name="tx1295"/>
            <p:cNvSpPr/>
            <p:nvPr/>
          </p:nvSpPr>
          <p:spPr>
            <a:xfrm>
              <a:off x="190620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296" name="tx1296"/>
            <p:cNvSpPr/>
            <p:nvPr/>
          </p:nvSpPr>
          <p:spPr>
            <a:xfrm>
              <a:off x="2000974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297" name="tx1297"/>
            <p:cNvSpPr/>
            <p:nvPr/>
          </p:nvSpPr>
          <p:spPr>
            <a:xfrm>
              <a:off x="2050684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298" name="pl1298"/>
            <p:cNvSpPr/>
            <p:nvPr/>
          </p:nvSpPr>
          <p:spPr>
            <a:xfrm>
              <a:off x="23876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9" name="pl1299"/>
            <p:cNvSpPr/>
            <p:nvPr/>
          </p:nvSpPr>
          <p:spPr>
            <a:xfrm>
              <a:off x="24823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0" name="pl1300"/>
            <p:cNvSpPr/>
            <p:nvPr/>
          </p:nvSpPr>
          <p:spPr>
            <a:xfrm>
              <a:off x="25771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1" name="pl1301"/>
            <p:cNvSpPr/>
            <p:nvPr/>
          </p:nvSpPr>
          <p:spPr>
            <a:xfrm>
              <a:off x="26719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2" name="tx1302"/>
            <p:cNvSpPr/>
            <p:nvPr/>
          </p:nvSpPr>
          <p:spPr>
            <a:xfrm>
              <a:off x="227507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236983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2464607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05" name="tx1305"/>
            <p:cNvSpPr/>
            <p:nvPr/>
          </p:nvSpPr>
          <p:spPr>
            <a:xfrm>
              <a:off x="2514316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06" name="pl1306"/>
            <p:cNvSpPr/>
            <p:nvPr/>
          </p:nvSpPr>
          <p:spPr>
            <a:xfrm>
              <a:off x="28512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7" name="pl1307"/>
            <p:cNvSpPr/>
            <p:nvPr/>
          </p:nvSpPr>
          <p:spPr>
            <a:xfrm>
              <a:off x="29460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8" name="pl1308"/>
            <p:cNvSpPr/>
            <p:nvPr/>
          </p:nvSpPr>
          <p:spPr>
            <a:xfrm>
              <a:off x="30407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9" name="pl1309"/>
            <p:cNvSpPr/>
            <p:nvPr/>
          </p:nvSpPr>
          <p:spPr>
            <a:xfrm>
              <a:off x="31355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0" name="tx1310"/>
            <p:cNvSpPr/>
            <p:nvPr/>
          </p:nvSpPr>
          <p:spPr>
            <a:xfrm>
              <a:off x="273870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11" name="tx1311"/>
            <p:cNvSpPr/>
            <p:nvPr/>
          </p:nvSpPr>
          <p:spPr>
            <a:xfrm>
              <a:off x="283347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12" name="tx1312"/>
            <p:cNvSpPr/>
            <p:nvPr/>
          </p:nvSpPr>
          <p:spPr>
            <a:xfrm>
              <a:off x="2928239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13" name="tx1313"/>
            <p:cNvSpPr/>
            <p:nvPr/>
          </p:nvSpPr>
          <p:spPr>
            <a:xfrm>
              <a:off x="2977949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14" name="pl1314"/>
            <p:cNvSpPr/>
            <p:nvPr/>
          </p:nvSpPr>
          <p:spPr>
            <a:xfrm>
              <a:off x="33148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5" name="pl1315"/>
            <p:cNvSpPr/>
            <p:nvPr/>
          </p:nvSpPr>
          <p:spPr>
            <a:xfrm>
              <a:off x="34096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6" name="pl1316"/>
            <p:cNvSpPr/>
            <p:nvPr/>
          </p:nvSpPr>
          <p:spPr>
            <a:xfrm>
              <a:off x="35044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7" name="pl1317"/>
            <p:cNvSpPr/>
            <p:nvPr/>
          </p:nvSpPr>
          <p:spPr>
            <a:xfrm>
              <a:off x="35991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8" name="tx1318"/>
            <p:cNvSpPr/>
            <p:nvPr/>
          </p:nvSpPr>
          <p:spPr>
            <a:xfrm>
              <a:off x="320233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19" name="tx1319"/>
            <p:cNvSpPr/>
            <p:nvPr/>
          </p:nvSpPr>
          <p:spPr>
            <a:xfrm>
              <a:off x="329710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20" name="tx1320"/>
            <p:cNvSpPr/>
            <p:nvPr/>
          </p:nvSpPr>
          <p:spPr>
            <a:xfrm>
              <a:off x="3391872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21" name="tx1321"/>
            <p:cNvSpPr/>
            <p:nvPr/>
          </p:nvSpPr>
          <p:spPr>
            <a:xfrm>
              <a:off x="3441581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22" name="pl1322"/>
            <p:cNvSpPr/>
            <p:nvPr/>
          </p:nvSpPr>
          <p:spPr>
            <a:xfrm>
              <a:off x="377852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3" name="pl1323"/>
            <p:cNvSpPr/>
            <p:nvPr/>
          </p:nvSpPr>
          <p:spPr>
            <a:xfrm>
              <a:off x="38732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4" name="pl1324"/>
            <p:cNvSpPr/>
            <p:nvPr/>
          </p:nvSpPr>
          <p:spPr>
            <a:xfrm>
              <a:off x="39680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5" name="pl1325"/>
            <p:cNvSpPr/>
            <p:nvPr/>
          </p:nvSpPr>
          <p:spPr>
            <a:xfrm>
              <a:off x="40628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6" name="tx1326"/>
            <p:cNvSpPr/>
            <p:nvPr/>
          </p:nvSpPr>
          <p:spPr>
            <a:xfrm>
              <a:off x="366596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376073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3855504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3905214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30" name="pl1330"/>
            <p:cNvSpPr/>
            <p:nvPr/>
          </p:nvSpPr>
          <p:spPr>
            <a:xfrm>
              <a:off x="424215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1" name="pl1331"/>
            <p:cNvSpPr/>
            <p:nvPr/>
          </p:nvSpPr>
          <p:spPr>
            <a:xfrm>
              <a:off x="433692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2" name="pl1332"/>
            <p:cNvSpPr/>
            <p:nvPr/>
          </p:nvSpPr>
          <p:spPr>
            <a:xfrm>
              <a:off x="44316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3" name="pl1333"/>
            <p:cNvSpPr/>
            <p:nvPr/>
          </p:nvSpPr>
          <p:spPr>
            <a:xfrm>
              <a:off x="45264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4" name="tx1334"/>
            <p:cNvSpPr/>
            <p:nvPr/>
          </p:nvSpPr>
          <p:spPr>
            <a:xfrm>
              <a:off x="412960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422436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4319137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4368846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38" name="pl1338"/>
            <p:cNvSpPr/>
            <p:nvPr/>
          </p:nvSpPr>
          <p:spPr>
            <a:xfrm>
              <a:off x="470579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9" name="pl1339"/>
            <p:cNvSpPr/>
            <p:nvPr/>
          </p:nvSpPr>
          <p:spPr>
            <a:xfrm>
              <a:off x="480055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0" name="pl1340"/>
            <p:cNvSpPr/>
            <p:nvPr/>
          </p:nvSpPr>
          <p:spPr>
            <a:xfrm>
              <a:off x="489532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1" name="pl1341"/>
            <p:cNvSpPr/>
            <p:nvPr/>
          </p:nvSpPr>
          <p:spPr>
            <a:xfrm>
              <a:off x="49900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2" name="tx1342"/>
            <p:cNvSpPr/>
            <p:nvPr/>
          </p:nvSpPr>
          <p:spPr>
            <a:xfrm>
              <a:off x="459323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468800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4782769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4832479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351" name="pl1351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2" name="pl1352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3" name="pl1353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4" name="pl1354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5" name="pl1355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6" name="tx1356"/>
            <p:cNvSpPr/>
            <p:nvPr/>
          </p:nvSpPr>
          <p:spPr>
            <a:xfrm>
              <a:off x="2743024" y="6148241"/>
              <a:ext cx="443917" cy="1486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Pos2</a:t>
              </a:r>
            </a:p>
          </p:txBody>
        </p:sp>
        <p:sp>
          <p:nvSpPr>
            <p:cNvPr id="1357" name="tx1357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358" name="rc1358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59" name="tx1359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360" name="rc1360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1" name="pt1361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2" name="rc1362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3" name="pt1363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4" name="rc1364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5" name="pt1365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6" name="rc1366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7" name="pt1367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8" name="rc1368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9" name="pt1369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0" name="tx1370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51520" y="332656"/>
            <a:ext cx="3710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 entre Intro2 et performance:</a:t>
            </a:r>
          </a:p>
          <a:p>
            <a:r>
              <a:rPr lang="fr-FR" dirty="0" smtClean="0"/>
              <a:t>Intro2 *</a:t>
            </a:r>
          </a:p>
          <a:p>
            <a:r>
              <a:rPr lang="fr-FR" dirty="0" err="1" smtClean="0"/>
              <a:t>Testcond</a:t>
            </a:r>
            <a:r>
              <a:rPr lang="fr-FR" dirty="0" smtClean="0"/>
              <a:t> ***</a:t>
            </a:r>
          </a:p>
          <a:p>
            <a:r>
              <a:rPr lang="fr-FR" dirty="0" smtClean="0"/>
              <a:t>Intro2.testcond ***</a:t>
            </a:r>
            <a:endParaRPr lang="fr-FR" dirty="0"/>
          </a:p>
        </p:txBody>
      </p:sp>
      <p:sp>
        <p:nvSpPr>
          <p:cNvPr id="1375" name="ZoneTexte 1374"/>
          <p:cNvSpPr txBox="1"/>
          <p:nvPr/>
        </p:nvSpPr>
        <p:spPr>
          <a:xfrm>
            <a:off x="4499992" y="195981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condition: voir symboles au-dessus de chaque panneau</a:t>
            </a:r>
          </a:p>
          <a:p>
            <a:r>
              <a:rPr lang="fr-FR" dirty="0" smtClean="0"/>
              <a:t>(en rouge: relation avec intro1 est maintenue même quand nb d’arguments est pris en compte</a:t>
            </a:r>
            <a:endParaRPr lang="fr-FR" dirty="0"/>
          </a:p>
        </p:txBody>
      </p:sp>
      <p:sp>
        <p:nvSpPr>
          <p:cNvPr id="1376" name="ZoneTexte 1375"/>
          <p:cNvSpPr txBox="1"/>
          <p:nvPr/>
        </p:nvSpPr>
        <p:spPr>
          <a:xfrm>
            <a:off x="2195736" y="2204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77" name="ZoneTexte 1376"/>
          <p:cNvSpPr txBox="1"/>
          <p:nvPr/>
        </p:nvSpPr>
        <p:spPr>
          <a:xfrm>
            <a:off x="2699792" y="2204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78" name="ZoneTexte 1377"/>
          <p:cNvSpPr txBox="1"/>
          <p:nvPr/>
        </p:nvSpPr>
        <p:spPr>
          <a:xfrm>
            <a:off x="3203848" y="22048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***</a:t>
            </a:r>
            <a:endParaRPr lang="fr-FR" dirty="0"/>
          </a:p>
        </p:txBody>
      </p:sp>
      <p:sp>
        <p:nvSpPr>
          <p:cNvPr id="1379" name="ZoneTexte 1378"/>
          <p:cNvSpPr txBox="1"/>
          <p:nvPr/>
        </p:nvSpPr>
        <p:spPr>
          <a:xfrm>
            <a:off x="5004048" y="2204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259632" y="2276872"/>
            <a:ext cx="7451385" cy="4249062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9421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03832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1344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12306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9902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0864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1825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2787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12500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26520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12440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954155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2612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06837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1239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1658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11996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93228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067629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21781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17180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07122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07471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02679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2298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06899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02714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1660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11576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17334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26934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09223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12521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07024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1728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0680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12146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2166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16759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07567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1216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21305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26442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95699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2163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21468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1691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21417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1646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12003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21438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21211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1883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0288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16880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027110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17302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1869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121264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21789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7064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1196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04707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1733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2191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11822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1682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0282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2620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11866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239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02492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21760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11925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2404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11815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26252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l92"/>
            <p:cNvSpPr/>
            <p:nvPr/>
          </p:nvSpPr>
          <p:spPr>
            <a:xfrm>
              <a:off x="931342" y="32296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42161" y="3229696"/>
              <a:ext cx="0" cy="934888"/>
            </a:xfrm>
            <a:custGeom>
              <a:avLst/>
              <a:gdLst/>
              <a:ahLst/>
              <a:cxnLst/>
              <a:rect l="0" t="0" r="0" b="0"/>
              <a:pathLst>
                <a:path h="934888">
                  <a:moveTo>
                    <a:pt x="0" y="0"/>
                  </a:moveTo>
                  <a:lnTo>
                    <a:pt x="0" y="9348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931342" y="41645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55384" y="323445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966202" y="3234457"/>
              <a:ext cx="0" cy="772216"/>
            </a:xfrm>
            <a:custGeom>
              <a:avLst/>
              <a:gdLst/>
              <a:ahLst/>
              <a:cxnLst/>
              <a:rect l="0" t="0" r="0" b="0"/>
              <a:pathLst>
                <a:path h="772216">
                  <a:moveTo>
                    <a:pt x="0" y="0"/>
                  </a:moveTo>
                  <a:lnTo>
                    <a:pt x="0" y="7722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955384" y="400667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979425" y="323936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990244" y="3239363"/>
              <a:ext cx="0" cy="626297"/>
            </a:xfrm>
            <a:custGeom>
              <a:avLst/>
              <a:gdLst/>
              <a:ahLst/>
              <a:cxnLst/>
              <a:rect l="0" t="0" r="0" b="0"/>
              <a:pathLst>
                <a:path h="626297">
                  <a:moveTo>
                    <a:pt x="0" y="0"/>
                  </a:moveTo>
                  <a:lnTo>
                    <a:pt x="0" y="62629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979425" y="386566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027509" y="32487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038328" y="3248778"/>
              <a:ext cx="0" cy="393988"/>
            </a:xfrm>
            <a:custGeom>
              <a:avLst/>
              <a:gdLst/>
              <a:ahLst/>
              <a:cxnLst/>
              <a:rect l="0" t="0" r="0" b="0"/>
              <a:pathLst>
                <a:path h="393988">
                  <a:moveTo>
                    <a:pt x="0" y="0"/>
                  </a:moveTo>
                  <a:lnTo>
                    <a:pt x="0" y="3939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027509" y="36427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075592" y="325446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086411" y="3254467"/>
              <a:ext cx="0" cy="244762"/>
            </a:xfrm>
            <a:custGeom>
              <a:avLst/>
              <a:gdLst/>
              <a:ahLst/>
              <a:cxnLst/>
              <a:rect l="0" t="0" r="0" b="0"/>
              <a:pathLst>
                <a:path h="244762">
                  <a:moveTo>
                    <a:pt x="0" y="0"/>
                  </a:moveTo>
                  <a:lnTo>
                    <a:pt x="0" y="2447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075592" y="34992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099634" y="32537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10453" y="3253731"/>
              <a:ext cx="0" cy="201351"/>
            </a:xfrm>
            <a:custGeom>
              <a:avLst/>
              <a:gdLst/>
              <a:ahLst/>
              <a:cxnLst/>
              <a:rect l="0" t="0" r="0" b="0"/>
              <a:pathLst>
                <a:path h="201351">
                  <a:moveTo>
                    <a:pt x="0" y="0"/>
                  </a:moveTo>
                  <a:lnTo>
                    <a:pt x="0" y="20135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l109"/>
            <p:cNvSpPr/>
            <p:nvPr/>
          </p:nvSpPr>
          <p:spPr>
            <a:xfrm>
              <a:off x="1099634" y="34550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l110"/>
            <p:cNvSpPr/>
            <p:nvPr/>
          </p:nvSpPr>
          <p:spPr>
            <a:xfrm>
              <a:off x="1123676" y="32493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134494" y="3249395"/>
              <a:ext cx="0" cy="178282"/>
            </a:xfrm>
            <a:custGeom>
              <a:avLst/>
              <a:gdLst/>
              <a:ahLst/>
              <a:cxnLst/>
              <a:rect l="0" t="0" r="0" b="0"/>
              <a:pathLst>
                <a:path h="178282">
                  <a:moveTo>
                    <a:pt x="0" y="0"/>
                  </a:moveTo>
                  <a:lnTo>
                    <a:pt x="0" y="1782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123676" y="34276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147717" y="32416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158536" y="3241687"/>
              <a:ext cx="0" cy="173055"/>
            </a:xfrm>
            <a:custGeom>
              <a:avLst/>
              <a:gdLst/>
              <a:ahLst/>
              <a:cxnLst/>
              <a:rect l="0" t="0" r="0" b="0"/>
              <a:pathLst>
                <a:path h="173055">
                  <a:moveTo>
                    <a:pt x="0" y="0"/>
                  </a:moveTo>
                  <a:lnTo>
                    <a:pt x="0" y="1730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147717" y="341474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171759" y="323208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182578" y="3232088"/>
              <a:ext cx="0" cy="180920"/>
            </a:xfrm>
            <a:custGeom>
              <a:avLst/>
              <a:gdLst/>
              <a:ahLst/>
              <a:cxnLst/>
              <a:rect l="0" t="0" r="0" b="0"/>
              <a:pathLst>
                <a:path h="180920">
                  <a:moveTo>
                    <a:pt x="0" y="0"/>
                  </a:moveTo>
                  <a:lnTo>
                    <a:pt x="0" y="1809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171759" y="341300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195801" y="322231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206619" y="3222311"/>
              <a:ext cx="0" cy="196955"/>
            </a:xfrm>
            <a:custGeom>
              <a:avLst/>
              <a:gdLst/>
              <a:ahLst/>
              <a:cxnLst/>
              <a:rect l="0" t="0" r="0" b="0"/>
              <a:pathLst>
                <a:path h="196955">
                  <a:moveTo>
                    <a:pt x="0" y="0"/>
                  </a:moveTo>
                  <a:lnTo>
                    <a:pt x="0" y="1969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1195801" y="34192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1219842" y="321345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1230661" y="3213455"/>
              <a:ext cx="0" cy="217760"/>
            </a:xfrm>
            <a:custGeom>
              <a:avLst/>
              <a:gdLst/>
              <a:ahLst/>
              <a:cxnLst/>
              <a:rect l="0" t="0" r="0" b="0"/>
              <a:pathLst>
                <a:path h="217760">
                  <a:moveTo>
                    <a:pt x="0" y="0"/>
                  </a:moveTo>
                  <a:lnTo>
                    <a:pt x="0" y="2177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1219842" y="343121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1243884" y="320595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54703" y="3205955"/>
              <a:ext cx="0" cy="241521"/>
            </a:xfrm>
            <a:custGeom>
              <a:avLst/>
              <a:gdLst/>
              <a:ahLst/>
              <a:cxnLst/>
              <a:rect l="0" t="0" r="0" b="0"/>
              <a:pathLst>
                <a:path h="241521">
                  <a:moveTo>
                    <a:pt x="0" y="0"/>
                  </a:moveTo>
                  <a:lnTo>
                    <a:pt x="0" y="2415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1243884" y="344747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1267926" y="31998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1278745" y="3199851"/>
              <a:ext cx="0" cy="267444"/>
            </a:xfrm>
            <a:custGeom>
              <a:avLst/>
              <a:gdLst/>
              <a:ahLst/>
              <a:cxnLst/>
              <a:rect l="0" t="0" r="0" b="0"/>
              <a:pathLst>
                <a:path h="267444">
                  <a:moveTo>
                    <a:pt x="0" y="0"/>
                  </a:moveTo>
                  <a:lnTo>
                    <a:pt x="0" y="26744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1267926" y="34672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942161" y="3259199"/>
              <a:ext cx="336583" cy="178466"/>
            </a:xfrm>
            <a:custGeom>
              <a:avLst/>
              <a:gdLst/>
              <a:ahLst/>
              <a:cxnLst/>
              <a:rect l="0" t="0" r="0" b="0"/>
              <a:pathLst>
                <a:path w="336583" h="178466">
                  <a:moveTo>
                    <a:pt x="0" y="178466"/>
                  </a:moveTo>
                  <a:lnTo>
                    <a:pt x="24041" y="158502"/>
                  </a:lnTo>
                  <a:lnTo>
                    <a:pt x="48083" y="139931"/>
                  </a:lnTo>
                  <a:lnTo>
                    <a:pt x="96166" y="106670"/>
                  </a:lnTo>
                  <a:lnTo>
                    <a:pt x="144250" y="78094"/>
                  </a:lnTo>
                  <a:lnTo>
                    <a:pt x="168291" y="65386"/>
                  </a:lnTo>
                  <a:lnTo>
                    <a:pt x="192333" y="53640"/>
                  </a:lnTo>
                  <a:lnTo>
                    <a:pt x="216375" y="42793"/>
                  </a:lnTo>
                  <a:lnTo>
                    <a:pt x="240416" y="32783"/>
                  </a:lnTo>
                  <a:lnTo>
                    <a:pt x="264458" y="23553"/>
                  </a:lnTo>
                  <a:lnTo>
                    <a:pt x="288500" y="15047"/>
                  </a:lnTo>
                  <a:lnTo>
                    <a:pt x="312542" y="7212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t132"/>
            <p:cNvSpPr/>
            <p:nvPr/>
          </p:nvSpPr>
          <p:spPr>
            <a:xfrm>
              <a:off x="910559" y="34060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934601" y="33861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958643" y="33675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1006726" y="33342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054810" y="33056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1078851" y="3292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1102893" y="32812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1126935" y="3270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1150976" y="32603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1175018" y="32511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1199060" y="3242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1223102" y="3234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1247143" y="32275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rc146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rc147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137706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l149"/>
            <p:cNvSpPr/>
            <p:nvPr/>
          </p:nvSpPr>
          <p:spPr>
            <a:xfrm>
              <a:off x="137706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l150"/>
            <p:cNvSpPr/>
            <p:nvPr/>
          </p:nvSpPr>
          <p:spPr>
            <a:xfrm>
              <a:off x="137706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l151"/>
            <p:cNvSpPr/>
            <p:nvPr/>
          </p:nvSpPr>
          <p:spPr>
            <a:xfrm>
              <a:off x="137706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l152"/>
            <p:cNvSpPr/>
            <p:nvPr/>
          </p:nvSpPr>
          <p:spPr>
            <a:xfrm>
              <a:off x="14057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l153"/>
            <p:cNvSpPr/>
            <p:nvPr/>
          </p:nvSpPr>
          <p:spPr>
            <a:xfrm>
              <a:off x="15019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l154"/>
            <p:cNvSpPr/>
            <p:nvPr/>
          </p:nvSpPr>
          <p:spPr>
            <a:xfrm>
              <a:off x="15981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l155"/>
            <p:cNvSpPr/>
            <p:nvPr/>
          </p:nvSpPr>
          <p:spPr>
            <a:xfrm>
              <a:off x="16942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l156"/>
            <p:cNvSpPr/>
            <p:nvPr/>
          </p:nvSpPr>
          <p:spPr>
            <a:xfrm>
              <a:off x="137706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l157"/>
            <p:cNvSpPr/>
            <p:nvPr/>
          </p:nvSpPr>
          <p:spPr>
            <a:xfrm>
              <a:off x="137706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l158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137706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l160"/>
            <p:cNvSpPr/>
            <p:nvPr/>
          </p:nvSpPr>
          <p:spPr>
            <a:xfrm>
              <a:off x="137706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l161"/>
            <p:cNvSpPr/>
            <p:nvPr/>
          </p:nvSpPr>
          <p:spPr>
            <a:xfrm>
              <a:off x="145387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l162"/>
            <p:cNvSpPr/>
            <p:nvPr/>
          </p:nvSpPr>
          <p:spPr>
            <a:xfrm>
              <a:off x="15500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l163"/>
            <p:cNvSpPr/>
            <p:nvPr/>
          </p:nvSpPr>
          <p:spPr>
            <a:xfrm>
              <a:off x="16462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l164"/>
            <p:cNvSpPr/>
            <p:nvPr/>
          </p:nvSpPr>
          <p:spPr>
            <a:xfrm>
              <a:off x="174237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58147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172445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58782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41387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173125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153323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158756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162895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158062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39493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53810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168232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163495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153929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53742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49143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58135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153692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48712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6353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158512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63155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72362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55745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158556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153674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163130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153985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15830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67886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6280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153340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158569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16757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1724716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141674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68010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67607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6318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168449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158504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15881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167611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168194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158675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148469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163411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14837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163615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158477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158343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168487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162948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158520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150759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15796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16809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158806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16346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149109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173227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158430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158854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148713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168187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158128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170388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t232"/>
            <p:cNvSpPr/>
            <p:nvPr/>
          </p:nvSpPr>
          <p:spPr>
            <a:xfrm>
              <a:off x="158042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t233"/>
            <p:cNvSpPr/>
            <p:nvPr/>
          </p:nvSpPr>
          <p:spPr>
            <a:xfrm>
              <a:off x="17265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1394974" y="32267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1405793" y="3226766"/>
              <a:ext cx="0" cy="741375"/>
            </a:xfrm>
            <a:custGeom>
              <a:avLst/>
              <a:gdLst/>
              <a:ahLst/>
              <a:cxnLst/>
              <a:rect l="0" t="0" r="0" b="0"/>
              <a:pathLst>
                <a:path h="741375">
                  <a:moveTo>
                    <a:pt x="0" y="0"/>
                  </a:moveTo>
                  <a:lnTo>
                    <a:pt x="0" y="7413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1394974" y="396814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1419016" y="32338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1429835" y="3233864"/>
              <a:ext cx="0" cy="642046"/>
            </a:xfrm>
            <a:custGeom>
              <a:avLst/>
              <a:gdLst/>
              <a:ahLst/>
              <a:cxnLst/>
              <a:rect l="0" t="0" r="0" b="0"/>
              <a:pathLst>
                <a:path h="642046">
                  <a:moveTo>
                    <a:pt x="0" y="0"/>
                  </a:moveTo>
                  <a:lnTo>
                    <a:pt x="0" y="64204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1419016" y="387591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1443058" y="32417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1453877" y="3241787"/>
              <a:ext cx="0" cy="550500"/>
            </a:xfrm>
            <a:custGeom>
              <a:avLst/>
              <a:gdLst/>
              <a:ahLst/>
              <a:cxnLst/>
              <a:rect l="0" t="0" r="0" b="0"/>
              <a:pathLst>
                <a:path h="550500">
                  <a:moveTo>
                    <a:pt x="0" y="0"/>
                  </a:moveTo>
                  <a:lnTo>
                    <a:pt x="0" y="55050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1443058" y="37922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1491141" y="325984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1501960" y="3259844"/>
              <a:ext cx="0" cy="392929"/>
            </a:xfrm>
            <a:custGeom>
              <a:avLst/>
              <a:gdLst/>
              <a:ahLst/>
              <a:cxnLst/>
              <a:rect l="0" t="0" r="0" b="0"/>
              <a:pathLst>
                <a:path h="392929">
                  <a:moveTo>
                    <a:pt x="0" y="0"/>
                  </a:moveTo>
                  <a:lnTo>
                    <a:pt x="0" y="3929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l245"/>
            <p:cNvSpPr/>
            <p:nvPr/>
          </p:nvSpPr>
          <p:spPr>
            <a:xfrm>
              <a:off x="1491141" y="365277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1539225" y="327865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1550043" y="3278659"/>
              <a:ext cx="0" cy="274056"/>
            </a:xfrm>
            <a:custGeom>
              <a:avLst/>
              <a:gdLst/>
              <a:ahLst/>
              <a:cxnLst/>
              <a:rect l="0" t="0" r="0" b="0"/>
              <a:pathLst>
                <a:path h="274056">
                  <a:moveTo>
                    <a:pt x="0" y="0"/>
                  </a:moveTo>
                  <a:lnTo>
                    <a:pt x="0" y="27405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1539225" y="355271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1563266" y="328615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1574085" y="3286153"/>
              <a:ext cx="0" cy="233045"/>
            </a:xfrm>
            <a:custGeom>
              <a:avLst/>
              <a:gdLst/>
              <a:ahLst/>
              <a:cxnLst/>
              <a:rect l="0" t="0" r="0" b="0"/>
              <a:pathLst>
                <a:path h="233045">
                  <a:moveTo>
                    <a:pt x="0" y="0"/>
                  </a:moveTo>
                  <a:lnTo>
                    <a:pt x="0" y="2330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l251"/>
            <p:cNvSpPr/>
            <p:nvPr/>
          </p:nvSpPr>
          <p:spPr>
            <a:xfrm>
              <a:off x="1563266" y="35191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l252"/>
            <p:cNvSpPr/>
            <p:nvPr/>
          </p:nvSpPr>
          <p:spPr>
            <a:xfrm>
              <a:off x="1587308" y="329017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l253"/>
            <p:cNvSpPr/>
            <p:nvPr/>
          </p:nvSpPr>
          <p:spPr>
            <a:xfrm>
              <a:off x="1598127" y="3290176"/>
              <a:ext cx="0" cy="208307"/>
            </a:xfrm>
            <a:custGeom>
              <a:avLst/>
              <a:gdLst/>
              <a:ahLst/>
              <a:cxnLst/>
              <a:rect l="0" t="0" r="0" b="0"/>
              <a:pathLst>
                <a:path h="208307">
                  <a:moveTo>
                    <a:pt x="0" y="0"/>
                  </a:moveTo>
                  <a:lnTo>
                    <a:pt x="0" y="2083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l254"/>
            <p:cNvSpPr/>
            <p:nvPr/>
          </p:nvSpPr>
          <p:spPr>
            <a:xfrm>
              <a:off x="1587308" y="34984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l255"/>
            <p:cNvSpPr/>
            <p:nvPr/>
          </p:nvSpPr>
          <p:spPr>
            <a:xfrm>
              <a:off x="1611350" y="32891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l256"/>
            <p:cNvSpPr/>
            <p:nvPr/>
          </p:nvSpPr>
          <p:spPr>
            <a:xfrm>
              <a:off x="1622169" y="3289164"/>
              <a:ext cx="0" cy="202648"/>
            </a:xfrm>
            <a:custGeom>
              <a:avLst/>
              <a:gdLst/>
              <a:ahLst/>
              <a:cxnLst/>
              <a:rect l="0" t="0" r="0" b="0"/>
              <a:pathLst>
                <a:path h="202648">
                  <a:moveTo>
                    <a:pt x="0" y="0"/>
                  </a:moveTo>
                  <a:lnTo>
                    <a:pt x="0" y="20264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l257"/>
            <p:cNvSpPr/>
            <p:nvPr/>
          </p:nvSpPr>
          <p:spPr>
            <a:xfrm>
              <a:off x="1611350" y="34918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l258"/>
            <p:cNvSpPr/>
            <p:nvPr/>
          </p:nvSpPr>
          <p:spPr>
            <a:xfrm>
              <a:off x="1635391" y="328307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l259"/>
            <p:cNvSpPr/>
            <p:nvPr/>
          </p:nvSpPr>
          <p:spPr>
            <a:xfrm>
              <a:off x="1646210" y="3283075"/>
              <a:ext cx="0" cy="215859"/>
            </a:xfrm>
            <a:custGeom>
              <a:avLst/>
              <a:gdLst/>
              <a:ahLst/>
              <a:cxnLst/>
              <a:rect l="0" t="0" r="0" b="0"/>
              <a:pathLst>
                <a:path h="215859">
                  <a:moveTo>
                    <a:pt x="0" y="0"/>
                  </a:moveTo>
                  <a:lnTo>
                    <a:pt x="0" y="215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l260"/>
            <p:cNvSpPr/>
            <p:nvPr/>
          </p:nvSpPr>
          <p:spPr>
            <a:xfrm>
              <a:off x="1635391" y="34989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1659433" y="32735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1670252" y="3273538"/>
              <a:ext cx="0" cy="244432"/>
            </a:xfrm>
            <a:custGeom>
              <a:avLst/>
              <a:gdLst/>
              <a:ahLst/>
              <a:cxnLst/>
              <a:rect l="0" t="0" r="0" b="0"/>
              <a:pathLst>
                <a:path h="244432">
                  <a:moveTo>
                    <a:pt x="0" y="0"/>
                  </a:moveTo>
                  <a:lnTo>
                    <a:pt x="0" y="2444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l263"/>
            <p:cNvSpPr/>
            <p:nvPr/>
          </p:nvSpPr>
          <p:spPr>
            <a:xfrm>
              <a:off x="1659433" y="351797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1683475" y="326254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1694294" y="3262541"/>
              <a:ext cx="0" cy="284177"/>
            </a:xfrm>
            <a:custGeom>
              <a:avLst/>
              <a:gdLst/>
              <a:ahLst/>
              <a:cxnLst/>
              <a:rect l="0" t="0" r="0" b="0"/>
              <a:pathLst>
                <a:path h="284177">
                  <a:moveTo>
                    <a:pt x="0" y="0"/>
                  </a:moveTo>
                  <a:lnTo>
                    <a:pt x="0" y="2841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1683475" y="354671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1707517" y="325149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1718335" y="3251497"/>
              <a:ext cx="0" cy="332094"/>
            </a:xfrm>
            <a:custGeom>
              <a:avLst/>
              <a:gdLst/>
              <a:ahLst/>
              <a:cxnLst/>
              <a:rect l="0" t="0" r="0" b="0"/>
              <a:pathLst>
                <a:path h="332094">
                  <a:moveTo>
                    <a:pt x="0" y="0"/>
                  </a:moveTo>
                  <a:lnTo>
                    <a:pt x="0" y="33209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l269"/>
            <p:cNvSpPr/>
            <p:nvPr/>
          </p:nvSpPr>
          <p:spPr>
            <a:xfrm>
              <a:off x="1707517" y="35835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l270"/>
            <p:cNvSpPr/>
            <p:nvPr/>
          </p:nvSpPr>
          <p:spPr>
            <a:xfrm>
              <a:off x="1731558" y="32411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l271"/>
            <p:cNvSpPr/>
            <p:nvPr/>
          </p:nvSpPr>
          <p:spPr>
            <a:xfrm>
              <a:off x="1742377" y="3241168"/>
              <a:ext cx="0" cy="386512"/>
            </a:xfrm>
            <a:custGeom>
              <a:avLst/>
              <a:gdLst/>
              <a:ahLst/>
              <a:cxnLst/>
              <a:rect l="0" t="0" r="0" b="0"/>
              <a:pathLst>
                <a:path h="386512">
                  <a:moveTo>
                    <a:pt x="0" y="0"/>
                  </a:moveTo>
                  <a:lnTo>
                    <a:pt x="0" y="3865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l272"/>
            <p:cNvSpPr/>
            <p:nvPr/>
          </p:nvSpPr>
          <p:spPr>
            <a:xfrm>
              <a:off x="1731558" y="362768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l273"/>
            <p:cNvSpPr/>
            <p:nvPr/>
          </p:nvSpPr>
          <p:spPr>
            <a:xfrm>
              <a:off x="1405793" y="3352589"/>
              <a:ext cx="336583" cy="42186"/>
            </a:xfrm>
            <a:custGeom>
              <a:avLst/>
              <a:gdLst/>
              <a:ahLst/>
              <a:cxnLst/>
              <a:rect l="0" t="0" r="0" b="0"/>
              <a:pathLst>
                <a:path w="336583" h="42186">
                  <a:moveTo>
                    <a:pt x="0" y="42186"/>
                  </a:moveTo>
                  <a:lnTo>
                    <a:pt x="24041" y="38887"/>
                  </a:lnTo>
                  <a:lnTo>
                    <a:pt x="48083" y="35634"/>
                  </a:lnTo>
                  <a:lnTo>
                    <a:pt x="96166" y="29264"/>
                  </a:lnTo>
                  <a:lnTo>
                    <a:pt x="144250" y="23071"/>
                  </a:lnTo>
                  <a:lnTo>
                    <a:pt x="168291" y="20040"/>
                  </a:lnTo>
                  <a:lnTo>
                    <a:pt x="192333" y="17053"/>
                  </a:lnTo>
                  <a:lnTo>
                    <a:pt x="216375" y="14107"/>
                  </a:lnTo>
                  <a:lnTo>
                    <a:pt x="240416" y="11204"/>
                  </a:lnTo>
                  <a:lnTo>
                    <a:pt x="264458" y="8342"/>
                  </a:lnTo>
                  <a:lnTo>
                    <a:pt x="288500" y="5521"/>
                  </a:lnTo>
                  <a:lnTo>
                    <a:pt x="312542" y="2740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1374192" y="33631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1398234" y="3359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1422275" y="33566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1470359" y="33502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1518442" y="33440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1542484" y="33410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1566526" y="3338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1590567" y="3335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1614609" y="33321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1638651" y="33293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1662692" y="33265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1686734" y="33237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1710776" y="33209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l287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rc288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rc289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l290"/>
            <p:cNvSpPr/>
            <p:nvPr/>
          </p:nvSpPr>
          <p:spPr>
            <a:xfrm>
              <a:off x="184069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l291"/>
            <p:cNvSpPr/>
            <p:nvPr/>
          </p:nvSpPr>
          <p:spPr>
            <a:xfrm>
              <a:off x="184069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l292"/>
            <p:cNvSpPr/>
            <p:nvPr/>
          </p:nvSpPr>
          <p:spPr>
            <a:xfrm>
              <a:off x="184069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l293"/>
            <p:cNvSpPr/>
            <p:nvPr/>
          </p:nvSpPr>
          <p:spPr>
            <a:xfrm>
              <a:off x="184069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l294"/>
            <p:cNvSpPr/>
            <p:nvPr/>
          </p:nvSpPr>
          <p:spPr>
            <a:xfrm>
              <a:off x="18694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l295"/>
            <p:cNvSpPr/>
            <p:nvPr/>
          </p:nvSpPr>
          <p:spPr>
            <a:xfrm>
              <a:off x="19655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l296"/>
            <p:cNvSpPr/>
            <p:nvPr/>
          </p:nvSpPr>
          <p:spPr>
            <a:xfrm>
              <a:off x="20617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l297"/>
            <p:cNvSpPr/>
            <p:nvPr/>
          </p:nvSpPr>
          <p:spPr>
            <a:xfrm>
              <a:off x="21579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l298"/>
            <p:cNvSpPr/>
            <p:nvPr/>
          </p:nvSpPr>
          <p:spPr>
            <a:xfrm>
              <a:off x="184069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l299"/>
            <p:cNvSpPr/>
            <p:nvPr/>
          </p:nvSpPr>
          <p:spPr>
            <a:xfrm>
              <a:off x="184069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l300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l301"/>
            <p:cNvSpPr/>
            <p:nvPr/>
          </p:nvSpPr>
          <p:spPr>
            <a:xfrm>
              <a:off x="184069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l302"/>
            <p:cNvSpPr/>
            <p:nvPr/>
          </p:nvSpPr>
          <p:spPr>
            <a:xfrm>
              <a:off x="184069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l303"/>
            <p:cNvSpPr/>
            <p:nvPr/>
          </p:nvSpPr>
          <p:spPr>
            <a:xfrm>
              <a:off x="19175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l304"/>
            <p:cNvSpPr/>
            <p:nvPr/>
          </p:nvSpPr>
          <p:spPr>
            <a:xfrm>
              <a:off x="201367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l305"/>
            <p:cNvSpPr/>
            <p:nvPr/>
          </p:nvSpPr>
          <p:spPr>
            <a:xfrm>
              <a:off x="21098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l306"/>
            <p:cNvSpPr/>
            <p:nvPr/>
          </p:nvSpPr>
          <p:spPr>
            <a:xfrm>
              <a:off x="22060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204784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21930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204404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1877636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2195917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19956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20514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2094324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2048464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185297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200239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214462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209229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200108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199691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1950157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t323"/>
            <p:cNvSpPr/>
            <p:nvPr/>
          </p:nvSpPr>
          <p:spPr>
            <a:xfrm>
              <a:off x="2048107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t324"/>
            <p:cNvSpPr/>
            <p:nvPr/>
          </p:nvSpPr>
          <p:spPr>
            <a:xfrm>
              <a:off x="200401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t325"/>
            <p:cNvSpPr/>
            <p:nvPr/>
          </p:nvSpPr>
          <p:spPr>
            <a:xfrm>
              <a:off x="195211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t326"/>
            <p:cNvSpPr/>
            <p:nvPr/>
          </p:nvSpPr>
          <p:spPr>
            <a:xfrm>
              <a:off x="2099610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t327"/>
            <p:cNvSpPr/>
            <p:nvPr/>
          </p:nvSpPr>
          <p:spPr>
            <a:xfrm>
              <a:off x="2049545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t328"/>
            <p:cNvSpPr/>
            <p:nvPr/>
          </p:nvSpPr>
          <p:spPr>
            <a:xfrm>
              <a:off x="210043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t329"/>
            <p:cNvSpPr/>
            <p:nvPr/>
          </p:nvSpPr>
          <p:spPr>
            <a:xfrm>
              <a:off x="219428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202215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204534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200163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210001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200183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204899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t336"/>
            <p:cNvSpPr/>
            <p:nvPr/>
          </p:nvSpPr>
          <p:spPr>
            <a:xfrm>
              <a:off x="2141535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pt337"/>
            <p:cNvSpPr/>
            <p:nvPr/>
          </p:nvSpPr>
          <p:spPr>
            <a:xfrm>
              <a:off x="20960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pt338"/>
            <p:cNvSpPr/>
            <p:nvPr/>
          </p:nvSpPr>
          <p:spPr>
            <a:xfrm>
              <a:off x="200274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t339"/>
            <p:cNvSpPr/>
            <p:nvPr/>
          </p:nvSpPr>
          <p:spPr>
            <a:xfrm>
              <a:off x="20448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t340"/>
            <p:cNvSpPr/>
            <p:nvPr/>
          </p:nvSpPr>
          <p:spPr>
            <a:xfrm>
              <a:off x="21412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t341"/>
            <p:cNvSpPr/>
            <p:nvPr/>
          </p:nvSpPr>
          <p:spPr>
            <a:xfrm>
              <a:off x="219456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t342"/>
            <p:cNvSpPr/>
            <p:nvPr/>
          </p:nvSpPr>
          <p:spPr>
            <a:xfrm>
              <a:off x="187802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t343"/>
            <p:cNvSpPr/>
            <p:nvPr/>
          </p:nvSpPr>
          <p:spPr>
            <a:xfrm>
              <a:off x="214463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t344"/>
            <p:cNvSpPr/>
            <p:nvPr/>
          </p:nvSpPr>
          <p:spPr>
            <a:xfrm>
              <a:off x="214566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t345"/>
            <p:cNvSpPr/>
            <p:nvPr/>
          </p:nvSpPr>
          <p:spPr>
            <a:xfrm>
              <a:off x="2094744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t346"/>
            <p:cNvSpPr/>
            <p:nvPr/>
          </p:nvSpPr>
          <p:spPr>
            <a:xfrm>
              <a:off x="214284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t347"/>
            <p:cNvSpPr/>
            <p:nvPr/>
          </p:nvSpPr>
          <p:spPr>
            <a:xfrm>
              <a:off x="2045635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t348"/>
            <p:cNvSpPr/>
            <p:nvPr/>
          </p:nvSpPr>
          <p:spPr>
            <a:xfrm>
              <a:off x="204860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t349"/>
            <p:cNvSpPr/>
            <p:nvPr/>
          </p:nvSpPr>
          <p:spPr>
            <a:xfrm>
              <a:off x="214203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t350"/>
            <p:cNvSpPr/>
            <p:nvPr/>
          </p:nvSpPr>
          <p:spPr>
            <a:xfrm>
              <a:off x="214521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t351"/>
            <p:cNvSpPr/>
            <p:nvPr/>
          </p:nvSpPr>
          <p:spPr>
            <a:xfrm>
              <a:off x="204628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t352"/>
            <p:cNvSpPr/>
            <p:nvPr/>
          </p:nvSpPr>
          <p:spPr>
            <a:xfrm>
              <a:off x="195192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t353"/>
            <p:cNvSpPr/>
            <p:nvPr/>
          </p:nvSpPr>
          <p:spPr>
            <a:xfrm>
              <a:off x="2091182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t354"/>
            <p:cNvSpPr/>
            <p:nvPr/>
          </p:nvSpPr>
          <p:spPr>
            <a:xfrm>
              <a:off x="1955227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t355"/>
            <p:cNvSpPr/>
            <p:nvPr/>
          </p:nvSpPr>
          <p:spPr>
            <a:xfrm>
              <a:off x="2094646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204803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204857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214573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20952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20520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197745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204946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t363"/>
            <p:cNvSpPr/>
            <p:nvPr/>
          </p:nvSpPr>
          <p:spPr>
            <a:xfrm>
              <a:off x="21405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t364"/>
            <p:cNvSpPr/>
            <p:nvPr/>
          </p:nvSpPr>
          <p:spPr>
            <a:xfrm>
              <a:off x="204928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t365"/>
            <p:cNvSpPr/>
            <p:nvPr/>
          </p:nvSpPr>
          <p:spPr>
            <a:xfrm>
              <a:off x="209110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t366"/>
            <p:cNvSpPr/>
            <p:nvPr/>
          </p:nvSpPr>
          <p:spPr>
            <a:xfrm>
              <a:off x="1954298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t367"/>
            <p:cNvSpPr/>
            <p:nvPr/>
          </p:nvSpPr>
          <p:spPr>
            <a:xfrm>
              <a:off x="2187299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t368"/>
            <p:cNvSpPr/>
            <p:nvPr/>
          </p:nvSpPr>
          <p:spPr>
            <a:xfrm>
              <a:off x="204813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t369"/>
            <p:cNvSpPr/>
            <p:nvPr/>
          </p:nvSpPr>
          <p:spPr>
            <a:xfrm>
              <a:off x="205005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t370"/>
            <p:cNvSpPr/>
            <p:nvPr/>
          </p:nvSpPr>
          <p:spPr>
            <a:xfrm>
              <a:off x="195037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t371"/>
            <p:cNvSpPr/>
            <p:nvPr/>
          </p:nvSpPr>
          <p:spPr>
            <a:xfrm>
              <a:off x="21464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t372"/>
            <p:cNvSpPr/>
            <p:nvPr/>
          </p:nvSpPr>
          <p:spPr>
            <a:xfrm>
              <a:off x="204934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t373"/>
            <p:cNvSpPr/>
            <p:nvPr/>
          </p:nvSpPr>
          <p:spPr>
            <a:xfrm>
              <a:off x="216821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t374"/>
            <p:cNvSpPr/>
            <p:nvPr/>
          </p:nvSpPr>
          <p:spPr>
            <a:xfrm>
              <a:off x="20477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t375"/>
            <p:cNvSpPr/>
            <p:nvPr/>
          </p:nvSpPr>
          <p:spPr>
            <a:xfrm>
              <a:off x="219073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1858607" y="406482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1869426" y="4064820"/>
              <a:ext cx="0" cy="1144434"/>
            </a:xfrm>
            <a:custGeom>
              <a:avLst/>
              <a:gdLst/>
              <a:ahLst/>
              <a:cxnLst/>
              <a:rect l="0" t="0" r="0" b="0"/>
              <a:pathLst>
                <a:path h="1144434">
                  <a:moveTo>
                    <a:pt x="0" y="0"/>
                  </a:moveTo>
                  <a:lnTo>
                    <a:pt x="0" y="11444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l378"/>
            <p:cNvSpPr/>
            <p:nvPr/>
          </p:nvSpPr>
          <p:spPr>
            <a:xfrm>
              <a:off x="1858607" y="52092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l379"/>
            <p:cNvSpPr/>
            <p:nvPr/>
          </p:nvSpPr>
          <p:spPr>
            <a:xfrm>
              <a:off x="1882649" y="40787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l380"/>
            <p:cNvSpPr/>
            <p:nvPr/>
          </p:nvSpPr>
          <p:spPr>
            <a:xfrm>
              <a:off x="1893467" y="4078731"/>
              <a:ext cx="0" cy="1051104"/>
            </a:xfrm>
            <a:custGeom>
              <a:avLst/>
              <a:gdLst/>
              <a:ahLst/>
              <a:cxnLst/>
              <a:rect l="0" t="0" r="0" b="0"/>
              <a:pathLst>
                <a:path h="1051104">
                  <a:moveTo>
                    <a:pt x="0" y="0"/>
                  </a:moveTo>
                  <a:lnTo>
                    <a:pt x="0" y="10511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l381"/>
            <p:cNvSpPr/>
            <p:nvPr/>
          </p:nvSpPr>
          <p:spPr>
            <a:xfrm>
              <a:off x="1882649" y="512983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l382"/>
            <p:cNvSpPr/>
            <p:nvPr/>
          </p:nvSpPr>
          <p:spPr>
            <a:xfrm>
              <a:off x="1906690" y="409153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l383"/>
            <p:cNvSpPr/>
            <p:nvPr/>
          </p:nvSpPr>
          <p:spPr>
            <a:xfrm>
              <a:off x="1917509" y="4091533"/>
              <a:ext cx="0" cy="952507"/>
            </a:xfrm>
            <a:custGeom>
              <a:avLst/>
              <a:gdLst/>
              <a:ahLst/>
              <a:cxnLst/>
              <a:rect l="0" t="0" r="0" b="0"/>
              <a:pathLst>
                <a:path h="952507">
                  <a:moveTo>
                    <a:pt x="0" y="0"/>
                  </a:moveTo>
                  <a:lnTo>
                    <a:pt x="0" y="9525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l384"/>
            <p:cNvSpPr/>
            <p:nvPr/>
          </p:nvSpPr>
          <p:spPr>
            <a:xfrm>
              <a:off x="1906690" y="504404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l385"/>
            <p:cNvSpPr/>
            <p:nvPr/>
          </p:nvSpPr>
          <p:spPr>
            <a:xfrm>
              <a:off x="1954774" y="411131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l386"/>
            <p:cNvSpPr/>
            <p:nvPr/>
          </p:nvSpPr>
          <p:spPr>
            <a:xfrm>
              <a:off x="1965593" y="4111319"/>
              <a:ext cx="0" cy="747182"/>
            </a:xfrm>
            <a:custGeom>
              <a:avLst/>
              <a:gdLst/>
              <a:ahLst/>
              <a:cxnLst/>
              <a:rect l="0" t="0" r="0" b="0"/>
              <a:pathLst>
                <a:path h="747182">
                  <a:moveTo>
                    <a:pt x="0" y="0"/>
                  </a:moveTo>
                  <a:lnTo>
                    <a:pt x="0" y="7471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l387"/>
            <p:cNvSpPr/>
            <p:nvPr/>
          </p:nvSpPr>
          <p:spPr>
            <a:xfrm>
              <a:off x="1954774" y="48585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l388"/>
            <p:cNvSpPr/>
            <p:nvPr/>
          </p:nvSpPr>
          <p:spPr>
            <a:xfrm>
              <a:off x="2002857" y="411460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l389"/>
            <p:cNvSpPr/>
            <p:nvPr/>
          </p:nvSpPr>
          <p:spPr>
            <a:xfrm>
              <a:off x="2013676" y="4114606"/>
              <a:ext cx="0" cy="556288"/>
            </a:xfrm>
            <a:custGeom>
              <a:avLst/>
              <a:gdLst/>
              <a:ahLst/>
              <a:cxnLst/>
              <a:rect l="0" t="0" r="0" b="0"/>
              <a:pathLst>
                <a:path h="556288">
                  <a:moveTo>
                    <a:pt x="0" y="0"/>
                  </a:moveTo>
                  <a:lnTo>
                    <a:pt x="0" y="5562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l390"/>
            <p:cNvSpPr/>
            <p:nvPr/>
          </p:nvSpPr>
          <p:spPr>
            <a:xfrm>
              <a:off x="2002857" y="46708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pl391"/>
            <p:cNvSpPr/>
            <p:nvPr/>
          </p:nvSpPr>
          <p:spPr>
            <a:xfrm>
              <a:off x="2026899" y="41034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l392"/>
            <p:cNvSpPr/>
            <p:nvPr/>
          </p:nvSpPr>
          <p:spPr>
            <a:xfrm>
              <a:off x="2037718" y="4103438"/>
              <a:ext cx="0" cy="483447"/>
            </a:xfrm>
            <a:custGeom>
              <a:avLst/>
              <a:gdLst/>
              <a:ahLst/>
              <a:cxnLst/>
              <a:rect l="0" t="0" r="0" b="0"/>
              <a:pathLst>
                <a:path h="483447">
                  <a:moveTo>
                    <a:pt x="0" y="0"/>
                  </a:moveTo>
                  <a:lnTo>
                    <a:pt x="0" y="48344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l393"/>
            <p:cNvSpPr/>
            <p:nvPr/>
          </p:nvSpPr>
          <p:spPr>
            <a:xfrm>
              <a:off x="2026899" y="458688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l394"/>
            <p:cNvSpPr/>
            <p:nvPr/>
          </p:nvSpPr>
          <p:spPr>
            <a:xfrm>
              <a:off x="2050941" y="40779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2061759" y="4077991"/>
              <a:ext cx="0" cy="439574"/>
            </a:xfrm>
            <a:custGeom>
              <a:avLst/>
              <a:gdLst/>
              <a:ahLst/>
              <a:cxnLst/>
              <a:rect l="0" t="0" r="0" b="0"/>
              <a:pathLst>
                <a:path h="439574">
                  <a:moveTo>
                    <a:pt x="0" y="0"/>
                  </a:moveTo>
                  <a:lnTo>
                    <a:pt x="0" y="4395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l396"/>
            <p:cNvSpPr/>
            <p:nvPr/>
          </p:nvSpPr>
          <p:spPr>
            <a:xfrm>
              <a:off x="2050941" y="45175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l397"/>
            <p:cNvSpPr/>
            <p:nvPr/>
          </p:nvSpPr>
          <p:spPr>
            <a:xfrm>
              <a:off x="2074982" y="403491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l398"/>
            <p:cNvSpPr/>
            <p:nvPr/>
          </p:nvSpPr>
          <p:spPr>
            <a:xfrm>
              <a:off x="2085801" y="4034913"/>
              <a:ext cx="0" cy="433195"/>
            </a:xfrm>
            <a:custGeom>
              <a:avLst/>
              <a:gdLst/>
              <a:ahLst/>
              <a:cxnLst/>
              <a:rect l="0" t="0" r="0" b="0"/>
              <a:pathLst>
                <a:path h="433195">
                  <a:moveTo>
                    <a:pt x="0" y="0"/>
                  </a:moveTo>
                  <a:lnTo>
                    <a:pt x="0" y="43319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l399"/>
            <p:cNvSpPr/>
            <p:nvPr/>
          </p:nvSpPr>
          <p:spPr>
            <a:xfrm>
              <a:off x="2074982" y="446810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l400"/>
            <p:cNvSpPr/>
            <p:nvPr/>
          </p:nvSpPr>
          <p:spPr>
            <a:xfrm>
              <a:off x="2099024" y="39754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l401"/>
            <p:cNvSpPr/>
            <p:nvPr/>
          </p:nvSpPr>
          <p:spPr>
            <a:xfrm>
              <a:off x="2109843" y="3975435"/>
              <a:ext cx="0" cy="463527"/>
            </a:xfrm>
            <a:custGeom>
              <a:avLst/>
              <a:gdLst/>
              <a:ahLst/>
              <a:cxnLst/>
              <a:rect l="0" t="0" r="0" b="0"/>
              <a:pathLst>
                <a:path h="463527">
                  <a:moveTo>
                    <a:pt x="0" y="0"/>
                  </a:moveTo>
                  <a:lnTo>
                    <a:pt x="0" y="46352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l402"/>
            <p:cNvSpPr/>
            <p:nvPr/>
          </p:nvSpPr>
          <p:spPr>
            <a:xfrm>
              <a:off x="2099024" y="443896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l403"/>
            <p:cNvSpPr/>
            <p:nvPr/>
          </p:nvSpPr>
          <p:spPr>
            <a:xfrm>
              <a:off x="2123066" y="390521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l404"/>
            <p:cNvSpPr/>
            <p:nvPr/>
          </p:nvSpPr>
          <p:spPr>
            <a:xfrm>
              <a:off x="2133884" y="3905213"/>
              <a:ext cx="0" cy="520718"/>
            </a:xfrm>
            <a:custGeom>
              <a:avLst/>
              <a:gdLst/>
              <a:ahLst/>
              <a:cxnLst/>
              <a:rect l="0" t="0" r="0" b="0"/>
              <a:pathLst>
                <a:path h="520718">
                  <a:moveTo>
                    <a:pt x="0" y="0"/>
                  </a:moveTo>
                  <a:lnTo>
                    <a:pt x="0" y="52071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l405"/>
            <p:cNvSpPr/>
            <p:nvPr/>
          </p:nvSpPr>
          <p:spPr>
            <a:xfrm>
              <a:off x="2123066" y="44259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l406"/>
            <p:cNvSpPr/>
            <p:nvPr/>
          </p:nvSpPr>
          <p:spPr>
            <a:xfrm>
              <a:off x="2147107" y="38306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l407"/>
            <p:cNvSpPr/>
            <p:nvPr/>
          </p:nvSpPr>
          <p:spPr>
            <a:xfrm>
              <a:off x="2157926" y="3830638"/>
              <a:ext cx="0" cy="593131"/>
            </a:xfrm>
            <a:custGeom>
              <a:avLst/>
              <a:gdLst/>
              <a:ahLst/>
              <a:cxnLst/>
              <a:rect l="0" t="0" r="0" b="0"/>
              <a:pathLst>
                <a:path h="593131">
                  <a:moveTo>
                    <a:pt x="0" y="0"/>
                  </a:moveTo>
                  <a:lnTo>
                    <a:pt x="0" y="5931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l408"/>
            <p:cNvSpPr/>
            <p:nvPr/>
          </p:nvSpPr>
          <p:spPr>
            <a:xfrm>
              <a:off x="2147107" y="442376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l409"/>
            <p:cNvSpPr/>
            <p:nvPr/>
          </p:nvSpPr>
          <p:spPr>
            <a:xfrm>
              <a:off x="2171149" y="375649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l410"/>
            <p:cNvSpPr/>
            <p:nvPr/>
          </p:nvSpPr>
          <p:spPr>
            <a:xfrm>
              <a:off x="2181968" y="3756497"/>
              <a:ext cx="0" cy="672009"/>
            </a:xfrm>
            <a:custGeom>
              <a:avLst/>
              <a:gdLst/>
              <a:ahLst/>
              <a:cxnLst/>
              <a:rect l="0" t="0" r="0" b="0"/>
              <a:pathLst>
                <a:path h="672009">
                  <a:moveTo>
                    <a:pt x="0" y="0"/>
                  </a:moveTo>
                  <a:lnTo>
                    <a:pt x="0" y="67200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l411"/>
            <p:cNvSpPr/>
            <p:nvPr/>
          </p:nvSpPr>
          <p:spPr>
            <a:xfrm>
              <a:off x="2171149" y="442850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l412"/>
            <p:cNvSpPr/>
            <p:nvPr/>
          </p:nvSpPr>
          <p:spPr>
            <a:xfrm>
              <a:off x="2195191" y="368578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l413"/>
            <p:cNvSpPr/>
            <p:nvPr/>
          </p:nvSpPr>
          <p:spPr>
            <a:xfrm>
              <a:off x="2206010" y="3685784"/>
              <a:ext cx="0" cy="751847"/>
            </a:xfrm>
            <a:custGeom>
              <a:avLst/>
              <a:gdLst/>
              <a:ahLst/>
              <a:cxnLst/>
              <a:rect l="0" t="0" r="0" b="0"/>
              <a:pathLst>
                <a:path h="751847">
                  <a:moveTo>
                    <a:pt x="0" y="0"/>
                  </a:moveTo>
                  <a:lnTo>
                    <a:pt x="0" y="75184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l414"/>
            <p:cNvSpPr/>
            <p:nvPr/>
          </p:nvSpPr>
          <p:spPr>
            <a:xfrm>
              <a:off x="2195191" y="44376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l415"/>
            <p:cNvSpPr/>
            <p:nvPr/>
          </p:nvSpPr>
          <p:spPr>
            <a:xfrm>
              <a:off x="1869426" y="4018766"/>
              <a:ext cx="336583" cy="660664"/>
            </a:xfrm>
            <a:custGeom>
              <a:avLst/>
              <a:gdLst/>
              <a:ahLst/>
              <a:cxnLst/>
              <a:rect l="0" t="0" r="0" b="0"/>
              <a:pathLst>
                <a:path w="336583" h="660664">
                  <a:moveTo>
                    <a:pt x="0" y="660664"/>
                  </a:moveTo>
                  <a:lnTo>
                    <a:pt x="24041" y="612959"/>
                  </a:lnTo>
                  <a:lnTo>
                    <a:pt x="48083" y="564798"/>
                  </a:lnTo>
                  <a:lnTo>
                    <a:pt x="96166" y="467634"/>
                  </a:lnTo>
                  <a:lnTo>
                    <a:pt x="144250" y="370269"/>
                  </a:lnTo>
                  <a:lnTo>
                    <a:pt x="168291" y="321857"/>
                  </a:lnTo>
                  <a:lnTo>
                    <a:pt x="192333" y="273806"/>
                  </a:lnTo>
                  <a:lnTo>
                    <a:pt x="216375" y="226248"/>
                  </a:lnTo>
                  <a:lnTo>
                    <a:pt x="240416" y="179309"/>
                  </a:lnTo>
                  <a:lnTo>
                    <a:pt x="264458" y="133108"/>
                  </a:lnTo>
                  <a:lnTo>
                    <a:pt x="288500" y="87756"/>
                  </a:lnTo>
                  <a:lnTo>
                    <a:pt x="312542" y="43355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1837824" y="46478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1861866" y="46001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1885908" y="45519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1933991" y="4454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t420"/>
            <p:cNvSpPr/>
            <p:nvPr/>
          </p:nvSpPr>
          <p:spPr>
            <a:xfrm>
              <a:off x="1982075" y="4357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t421"/>
            <p:cNvSpPr/>
            <p:nvPr/>
          </p:nvSpPr>
          <p:spPr>
            <a:xfrm>
              <a:off x="2006116" y="4309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t422"/>
            <p:cNvSpPr/>
            <p:nvPr/>
          </p:nvSpPr>
          <p:spPr>
            <a:xfrm>
              <a:off x="2030158" y="4260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t423"/>
            <p:cNvSpPr/>
            <p:nvPr/>
          </p:nvSpPr>
          <p:spPr>
            <a:xfrm>
              <a:off x="2054200" y="4213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t424"/>
            <p:cNvSpPr/>
            <p:nvPr/>
          </p:nvSpPr>
          <p:spPr>
            <a:xfrm>
              <a:off x="2078241" y="4166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t425"/>
            <p:cNvSpPr/>
            <p:nvPr/>
          </p:nvSpPr>
          <p:spPr>
            <a:xfrm>
              <a:off x="2102283" y="41202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t426"/>
            <p:cNvSpPr/>
            <p:nvPr/>
          </p:nvSpPr>
          <p:spPr>
            <a:xfrm>
              <a:off x="2126325" y="40749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t427"/>
            <p:cNvSpPr/>
            <p:nvPr/>
          </p:nvSpPr>
          <p:spPr>
            <a:xfrm>
              <a:off x="2150367" y="40305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t428"/>
            <p:cNvSpPr/>
            <p:nvPr/>
          </p:nvSpPr>
          <p:spPr>
            <a:xfrm>
              <a:off x="2174408" y="3987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l429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rc430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rc431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l432"/>
            <p:cNvSpPr/>
            <p:nvPr/>
          </p:nvSpPr>
          <p:spPr>
            <a:xfrm>
              <a:off x="230432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230432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l434"/>
            <p:cNvSpPr/>
            <p:nvPr/>
          </p:nvSpPr>
          <p:spPr>
            <a:xfrm>
              <a:off x="230432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l435"/>
            <p:cNvSpPr/>
            <p:nvPr/>
          </p:nvSpPr>
          <p:spPr>
            <a:xfrm>
              <a:off x="230432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23330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l437"/>
            <p:cNvSpPr/>
            <p:nvPr/>
          </p:nvSpPr>
          <p:spPr>
            <a:xfrm>
              <a:off x="242922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l438"/>
            <p:cNvSpPr/>
            <p:nvPr/>
          </p:nvSpPr>
          <p:spPr>
            <a:xfrm>
              <a:off x="25253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26215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l440"/>
            <p:cNvSpPr/>
            <p:nvPr/>
          </p:nvSpPr>
          <p:spPr>
            <a:xfrm>
              <a:off x="230432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l441"/>
            <p:cNvSpPr/>
            <p:nvPr/>
          </p:nvSpPr>
          <p:spPr>
            <a:xfrm>
              <a:off x="230432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l442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l443"/>
            <p:cNvSpPr/>
            <p:nvPr/>
          </p:nvSpPr>
          <p:spPr>
            <a:xfrm>
              <a:off x="230432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l444"/>
            <p:cNvSpPr/>
            <p:nvPr/>
          </p:nvSpPr>
          <p:spPr>
            <a:xfrm>
              <a:off x="230432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l445"/>
            <p:cNvSpPr/>
            <p:nvPr/>
          </p:nvSpPr>
          <p:spPr>
            <a:xfrm>
              <a:off x="238114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l446"/>
            <p:cNvSpPr/>
            <p:nvPr/>
          </p:nvSpPr>
          <p:spPr>
            <a:xfrm>
              <a:off x="24773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l447"/>
            <p:cNvSpPr/>
            <p:nvPr/>
          </p:nvSpPr>
          <p:spPr>
            <a:xfrm>
              <a:off x="25734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pl448"/>
            <p:cNvSpPr/>
            <p:nvPr/>
          </p:nvSpPr>
          <p:spPr>
            <a:xfrm>
              <a:off x="266964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pt449"/>
            <p:cNvSpPr/>
            <p:nvPr/>
          </p:nvSpPr>
          <p:spPr>
            <a:xfrm>
              <a:off x="251346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pt450"/>
            <p:cNvSpPr/>
            <p:nvPr/>
          </p:nvSpPr>
          <p:spPr>
            <a:xfrm>
              <a:off x="265220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1" name="pt451"/>
            <p:cNvSpPr/>
            <p:nvPr/>
          </p:nvSpPr>
          <p:spPr>
            <a:xfrm>
              <a:off x="250769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pt452"/>
            <p:cNvSpPr/>
            <p:nvPr/>
          </p:nvSpPr>
          <p:spPr>
            <a:xfrm>
              <a:off x="233905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pt453"/>
            <p:cNvSpPr/>
            <p:nvPr/>
          </p:nvSpPr>
          <p:spPr>
            <a:xfrm>
              <a:off x="265751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pt454"/>
            <p:cNvSpPr/>
            <p:nvPr/>
          </p:nvSpPr>
          <p:spPr>
            <a:xfrm>
              <a:off x="24672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5" name="pt455"/>
            <p:cNvSpPr/>
            <p:nvPr/>
          </p:nvSpPr>
          <p:spPr>
            <a:xfrm>
              <a:off x="250705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pt456"/>
            <p:cNvSpPr/>
            <p:nvPr/>
          </p:nvSpPr>
          <p:spPr>
            <a:xfrm>
              <a:off x="25590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pt457"/>
            <p:cNvSpPr/>
            <p:nvPr/>
          </p:nvSpPr>
          <p:spPr>
            <a:xfrm>
              <a:off x="250937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t458"/>
            <p:cNvSpPr/>
            <p:nvPr/>
          </p:nvSpPr>
          <p:spPr>
            <a:xfrm>
              <a:off x="232139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t459"/>
            <p:cNvSpPr/>
            <p:nvPr/>
          </p:nvSpPr>
          <p:spPr>
            <a:xfrm>
              <a:off x="24680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t460"/>
            <p:cNvSpPr/>
            <p:nvPr/>
          </p:nvSpPr>
          <p:spPr>
            <a:xfrm>
              <a:off x="260576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pt461"/>
            <p:cNvSpPr/>
            <p:nvPr/>
          </p:nvSpPr>
          <p:spPr>
            <a:xfrm>
              <a:off x="256382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2" name="pt462"/>
            <p:cNvSpPr/>
            <p:nvPr/>
          </p:nvSpPr>
          <p:spPr>
            <a:xfrm>
              <a:off x="246395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3" name="pt463"/>
            <p:cNvSpPr/>
            <p:nvPr/>
          </p:nvSpPr>
          <p:spPr>
            <a:xfrm>
              <a:off x="246722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4" name="pt464"/>
            <p:cNvSpPr/>
            <p:nvPr/>
          </p:nvSpPr>
          <p:spPr>
            <a:xfrm>
              <a:off x="241484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5" name="pt465"/>
            <p:cNvSpPr/>
            <p:nvPr/>
          </p:nvSpPr>
          <p:spPr>
            <a:xfrm>
              <a:off x="25088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t466"/>
            <p:cNvSpPr/>
            <p:nvPr/>
          </p:nvSpPr>
          <p:spPr>
            <a:xfrm>
              <a:off x="246554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t467"/>
            <p:cNvSpPr/>
            <p:nvPr/>
          </p:nvSpPr>
          <p:spPr>
            <a:xfrm>
              <a:off x="241322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t468"/>
            <p:cNvSpPr/>
            <p:nvPr/>
          </p:nvSpPr>
          <p:spPr>
            <a:xfrm>
              <a:off x="256425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pt469"/>
            <p:cNvSpPr/>
            <p:nvPr/>
          </p:nvSpPr>
          <p:spPr>
            <a:xfrm>
              <a:off x="250766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0" name="pt470"/>
            <p:cNvSpPr/>
            <p:nvPr/>
          </p:nvSpPr>
          <p:spPr>
            <a:xfrm>
              <a:off x="256147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1" name="pt471"/>
            <p:cNvSpPr/>
            <p:nvPr/>
          </p:nvSpPr>
          <p:spPr>
            <a:xfrm>
              <a:off x="26604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2" name="pt472"/>
            <p:cNvSpPr/>
            <p:nvPr/>
          </p:nvSpPr>
          <p:spPr>
            <a:xfrm>
              <a:off x="248799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3" name="pt473"/>
            <p:cNvSpPr/>
            <p:nvPr/>
          </p:nvSpPr>
          <p:spPr>
            <a:xfrm>
              <a:off x="251070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t474"/>
            <p:cNvSpPr/>
            <p:nvPr/>
          </p:nvSpPr>
          <p:spPr>
            <a:xfrm>
              <a:off x="246111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t475"/>
            <p:cNvSpPr/>
            <p:nvPr/>
          </p:nvSpPr>
          <p:spPr>
            <a:xfrm>
              <a:off x="255703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t476"/>
            <p:cNvSpPr/>
            <p:nvPr/>
          </p:nvSpPr>
          <p:spPr>
            <a:xfrm>
              <a:off x="246560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pt477"/>
            <p:cNvSpPr/>
            <p:nvPr/>
          </p:nvSpPr>
          <p:spPr>
            <a:xfrm>
              <a:off x="25132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8" name="pt478"/>
            <p:cNvSpPr/>
            <p:nvPr/>
          </p:nvSpPr>
          <p:spPr>
            <a:xfrm>
              <a:off x="2611321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9" name="pt479"/>
            <p:cNvSpPr/>
            <p:nvPr/>
          </p:nvSpPr>
          <p:spPr>
            <a:xfrm>
              <a:off x="256114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0" name="pt480"/>
            <p:cNvSpPr/>
            <p:nvPr/>
          </p:nvSpPr>
          <p:spPr>
            <a:xfrm>
              <a:off x="24659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1" name="pt481"/>
            <p:cNvSpPr/>
            <p:nvPr/>
          </p:nvSpPr>
          <p:spPr>
            <a:xfrm>
              <a:off x="251396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t482"/>
            <p:cNvSpPr/>
            <p:nvPr/>
          </p:nvSpPr>
          <p:spPr>
            <a:xfrm>
              <a:off x="26066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t483"/>
            <p:cNvSpPr/>
            <p:nvPr/>
          </p:nvSpPr>
          <p:spPr>
            <a:xfrm>
              <a:off x="265405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t484"/>
            <p:cNvSpPr/>
            <p:nvPr/>
          </p:nvSpPr>
          <p:spPr>
            <a:xfrm>
              <a:off x="234511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pt485"/>
            <p:cNvSpPr/>
            <p:nvPr/>
          </p:nvSpPr>
          <p:spPr>
            <a:xfrm>
              <a:off x="261083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6" name="pt486"/>
            <p:cNvSpPr/>
            <p:nvPr/>
          </p:nvSpPr>
          <p:spPr>
            <a:xfrm>
              <a:off x="26046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7" name="pt487"/>
            <p:cNvSpPr/>
            <p:nvPr/>
          </p:nvSpPr>
          <p:spPr>
            <a:xfrm>
              <a:off x="25640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8" name="pt488"/>
            <p:cNvSpPr/>
            <p:nvPr/>
          </p:nvSpPr>
          <p:spPr>
            <a:xfrm>
              <a:off x="260756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9" name="pt489"/>
            <p:cNvSpPr/>
            <p:nvPr/>
          </p:nvSpPr>
          <p:spPr>
            <a:xfrm>
              <a:off x="250696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0" name="pt490"/>
            <p:cNvSpPr/>
            <p:nvPr/>
          </p:nvSpPr>
          <p:spPr>
            <a:xfrm>
              <a:off x="250789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1" name="pt491"/>
            <p:cNvSpPr/>
            <p:nvPr/>
          </p:nvSpPr>
          <p:spPr>
            <a:xfrm>
              <a:off x="26095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2" name="pt492"/>
            <p:cNvSpPr/>
            <p:nvPr/>
          </p:nvSpPr>
          <p:spPr>
            <a:xfrm>
              <a:off x="260350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3" name="pt493"/>
            <p:cNvSpPr/>
            <p:nvPr/>
          </p:nvSpPr>
          <p:spPr>
            <a:xfrm>
              <a:off x="251431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4" name="pt494"/>
            <p:cNvSpPr/>
            <p:nvPr/>
          </p:nvSpPr>
          <p:spPr>
            <a:xfrm>
              <a:off x="241333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t495"/>
            <p:cNvSpPr/>
            <p:nvPr/>
          </p:nvSpPr>
          <p:spPr>
            <a:xfrm>
              <a:off x="255479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t496"/>
            <p:cNvSpPr/>
            <p:nvPr/>
          </p:nvSpPr>
          <p:spPr>
            <a:xfrm>
              <a:off x="241456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t497"/>
            <p:cNvSpPr/>
            <p:nvPr/>
          </p:nvSpPr>
          <p:spPr>
            <a:xfrm>
              <a:off x="256356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t498"/>
            <p:cNvSpPr/>
            <p:nvPr/>
          </p:nvSpPr>
          <p:spPr>
            <a:xfrm>
              <a:off x="250965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pt499"/>
            <p:cNvSpPr/>
            <p:nvPr/>
          </p:nvSpPr>
          <p:spPr>
            <a:xfrm>
              <a:off x="251522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0" name="pt500"/>
            <p:cNvSpPr/>
            <p:nvPr/>
          </p:nvSpPr>
          <p:spPr>
            <a:xfrm>
              <a:off x="260352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1" name="pt501"/>
            <p:cNvSpPr/>
            <p:nvPr/>
          </p:nvSpPr>
          <p:spPr>
            <a:xfrm>
              <a:off x="25641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pt502"/>
            <p:cNvSpPr/>
            <p:nvPr/>
          </p:nvSpPr>
          <p:spPr>
            <a:xfrm>
              <a:off x="250990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3" name="pt503"/>
            <p:cNvSpPr/>
            <p:nvPr/>
          </p:nvSpPr>
          <p:spPr>
            <a:xfrm>
              <a:off x="243668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t504"/>
            <p:cNvSpPr/>
            <p:nvPr/>
          </p:nvSpPr>
          <p:spPr>
            <a:xfrm>
              <a:off x="250786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t505"/>
            <p:cNvSpPr/>
            <p:nvPr/>
          </p:nvSpPr>
          <p:spPr>
            <a:xfrm>
              <a:off x="261097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pt506"/>
            <p:cNvSpPr/>
            <p:nvPr/>
          </p:nvSpPr>
          <p:spPr>
            <a:xfrm>
              <a:off x="25090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t507"/>
            <p:cNvSpPr/>
            <p:nvPr/>
          </p:nvSpPr>
          <p:spPr>
            <a:xfrm>
              <a:off x="25591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t508"/>
            <p:cNvSpPr/>
            <p:nvPr/>
          </p:nvSpPr>
          <p:spPr>
            <a:xfrm>
              <a:off x="24157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pt509"/>
            <p:cNvSpPr/>
            <p:nvPr/>
          </p:nvSpPr>
          <p:spPr>
            <a:xfrm>
              <a:off x="26546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t510"/>
            <p:cNvSpPr/>
            <p:nvPr/>
          </p:nvSpPr>
          <p:spPr>
            <a:xfrm>
              <a:off x="251411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t511"/>
            <p:cNvSpPr/>
            <p:nvPr/>
          </p:nvSpPr>
          <p:spPr>
            <a:xfrm>
              <a:off x="25094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pt512"/>
            <p:cNvSpPr/>
            <p:nvPr/>
          </p:nvSpPr>
          <p:spPr>
            <a:xfrm>
              <a:off x="24135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t513"/>
            <p:cNvSpPr/>
            <p:nvPr/>
          </p:nvSpPr>
          <p:spPr>
            <a:xfrm>
              <a:off x="26047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t514"/>
            <p:cNvSpPr/>
            <p:nvPr/>
          </p:nvSpPr>
          <p:spPr>
            <a:xfrm>
              <a:off x="251456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pt515"/>
            <p:cNvSpPr/>
            <p:nvPr/>
          </p:nvSpPr>
          <p:spPr>
            <a:xfrm>
              <a:off x="262969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t516"/>
            <p:cNvSpPr/>
            <p:nvPr/>
          </p:nvSpPr>
          <p:spPr>
            <a:xfrm>
              <a:off x="25068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t517"/>
            <p:cNvSpPr/>
            <p:nvPr/>
          </p:nvSpPr>
          <p:spPr>
            <a:xfrm>
              <a:off x="265219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pl518"/>
            <p:cNvSpPr/>
            <p:nvPr/>
          </p:nvSpPr>
          <p:spPr>
            <a:xfrm>
              <a:off x="2322239" y="31794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9" name="pl519"/>
            <p:cNvSpPr/>
            <p:nvPr/>
          </p:nvSpPr>
          <p:spPr>
            <a:xfrm>
              <a:off x="2333058" y="3179496"/>
              <a:ext cx="0" cy="524433"/>
            </a:xfrm>
            <a:custGeom>
              <a:avLst/>
              <a:gdLst/>
              <a:ahLst/>
              <a:cxnLst/>
              <a:rect l="0" t="0" r="0" b="0"/>
              <a:pathLst>
                <a:path h="524433">
                  <a:moveTo>
                    <a:pt x="0" y="0"/>
                  </a:moveTo>
                  <a:lnTo>
                    <a:pt x="0" y="52443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0" name="pl520"/>
            <p:cNvSpPr/>
            <p:nvPr/>
          </p:nvSpPr>
          <p:spPr>
            <a:xfrm>
              <a:off x="2322239" y="370392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1" name="pl521"/>
            <p:cNvSpPr/>
            <p:nvPr/>
          </p:nvSpPr>
          <p:spPr>
            <a:xfrm>
              <a:off x="2346281" y="317983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2" name="pl522"/>
            <p:cNvSpPr/>
            <p:nvPr/>
          </p:nvSpPr>
          <p:spPr>
            <a:xfrm>
              <a:off x="2357100" y="3179836"/>
              <a:ext cx="0" cy="433602"/>
            </a:xfrm>
            <a:custGeom>
              <a:avLst/>
              <a:gdLst/>
              <a:ahLst/>
              <a:cxnLst/>
              <a:rect l="0" t="0" r="0" b="0"/>
              <a:pathLst>
                <a:path h="433602">
                  <a:moveTo>
                    <a:pt x="0" y="0"/>
                  </a:moveTo>
                  <a:lnTo>
                    <a:pt x="0" y="4336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3" name="pl523"/>
            <p:cNvSpPr/>
            <p:nvPr/>
          </p:nvSpPr>
          <p:spPr>
            <a:xfrm>
              <a:off x="2346281" y="36134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4" name="pl524"/>
            <p:cNvSpPr/>
            <p:nvPr/>
          </p:nvSpPr>
          <p:spPr>
            <a:xfrm>
              <a:off x="2370323" y="318034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5" name="pl525"/>
            <p:cNvSpPr/>
            <p:nvPr/>
          </p:nvSpPr>
          <p:spPr>
            <a:xfrm>
              <a:off x="2381142" y="3180346"/>
              <a:ext cx="0" cy="356700"/>
            </a:xfrm>
            <a:custGeom>
              <a:avLst/>
              <a:gdLst/>
              <a:ahLst/>
              <a:cxnLst/>
              <a:rect l="0" t="0" r="0" b="0"/>
              <a:pathLst>
                <a:path h="356700">
                  <a:moveTo>
                    <a:pt x="0" y="0"/>
                  </a:moveTo>
                  <a:lnTo>
                    <a:pt x="0" y="35670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6" name="pl526"/>
            <p:cNvSpPr/>
            <p:nvPr/>
          </p:nvSpPr>
          <p:spPr>
            <a:xfrm>
              <a:off x="2370323" y="353704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7" name="pl527"/>
            <p:cNvSpPr/>
            <p:nvPr/>
          </p:nvSpPr>
          <p:spPr>
            <a:xfrm>
              <a:off x="2418406" y="318222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8" name="pl528"/>
            <p:cNvSpPr/>
            <p:nvPr/>
          </p:nvSpPr>
          <p:spPr>
            <a:xfrm>
              <a:off x="2429225" y="3182220"/>
              <a:ext cx="0" cy="239791"/>
            </a:xfrm>
            <a:custGeom>
              <a:avLst/>
              <a:gdLst/>
              <a:ahLst/>
              <a:cxnLst/>
              <a:rect l="0" t="0" r="0" b="0"/>
              <a:pathLst>
                <a:path h="239791">
                  <a:moveTo>
                    <a:pt x="0" y="0"/>
                  </a:moveTo>
                  <a:lnTo>
                    <a:pt x="0" y="2397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9" name="pl529"/>
            <p:cNvSpPr/>
            <p:nvPr/>
          </p:nvSpPr>
          <p:spPr>
            <a:xfrm>
              <a:off x="2418406" y="34220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0" name="pl530"/>
            <p:cNvSpPr/>
            <p:nvPr/>
          </p:nvSpPr>
          <p:spPr>
            <a:xfrm>
              <a:off x="2466490" y="318605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1" name="pl531"/>
            <p:cNvSpPr/>
            <p:nvPr/>
          </p:nvSpPr>
          <p:spPr>
            <a:xfrm>
              <a:off x="2477308" y="3186057"/>
              <a:ext cx="0" cy="162828"/>
            </a:xfrm>
            <a:custGeom>
              <a:avLst/>
              <a:gdLst/>
              <a:ahLst/>
              <a:cxnLst/>
              <a:rect l="0" t="0" r="0" b="0"/>
              <a:pathLst>
                <a:path h="162828">
                  <a:moveTo>
                    <a:pt x="0" y="0"/>
                  </a:moveTo>
                  <a:lnTo>
                    <a:pt x="0" y="1628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2" name="pl532"/>
            <p:cNvSpPr/>
            <p:nvPr/>
          </p:nvSpPr>
          <p:spPr>
            <a:xfrm>
              <a:off x="2466490" y="33488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3" name="pl533"/>
            <p:cNvSpPr/>
            <p:nvPr/>
          </p:nvSpPr>
          <p:spPr>
            <a:xfrm>
              <a:off x="2490531" y="318898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4" name="pl534"/>
            <p:cNvSpPr/>
            <p:nvPr/>
          </p:nvSpPr>
          <p:spPr>
            <a:xfrm>
              <a:off x="2501350" y="3188986"/>
              <a:ext cx="0" cy="136743"/>
            </a:xfrm>
            <a:custGeom>
              <a:avLst/>
              <a:gdLst/>
              <a:ahLst/>
              <a:cxnLst/>
              <a:rect l="0" t="0" r="0" b="0"/>
              <a:pathLst>
                <a:path h="136743">
                  <a:moveTo>
                    <a:pt x="0" y="0"/>
                  </a:moveTo>
                  <a:lnTo>
                    <a:pt x="0" y="13674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5" name="pl535"/>
            <p:cNvSpPr/>
            <p:nvPr/>
          </p:nvSpPr>
          <p:spPr>
            <a:xfrm>
              <a:off x="2490531" y="33257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6" name="pl536"/>
            <p:cNvSpPr/>
            <p:nvPr/>
          </p:nvSpPr>
          <p:spPr>
            <a:xfrm>
              <a:off x="2514573" y="31924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7" name="pl537"/>
            <p:cNvSpPr/>
            <p:nvPr/>
          </p:nvSpPr>
          <p:spPr>
            <a:xfrm>
              <a:off x="2525392" y="3192430"/>
              <a:ext cx="0" cy="119066"/>
            </a:xfrm>
            <a:custGeom>
              <a:avLst/>
              <a:gdLst/>
              <a:ahLst/>
              <a:cxnLst/>
              <a:rect l="0" t="0" r="0" b="0"/>
              <a:pathLst>
                <a:path h="119066">
                  <a:moveTo>
                    <a:pt x="0" y="0"/>
                  </a:moveTo>
                  <a:lnTo>
                    <a:pt x="0" y="1190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8" name="pl538"/>
            <p:cNvSpPr/>
            <p:nvPr/>
          </p:nvSpPr>
          <p:spPr>
            <a:xfrm>
              <a:off x="2514573" y="33114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9" name="pl539"/>
            <p:cNvSpPr/>
            <p:nvPr/>
          </p:nvSpPr>
          <p:spPr>
            <a:xfrm>
              <a:off x="2538615" y="319570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0" name="pl540"/>
            <p:cNvSpPr/>
            <p:nvPr/>
          </p:nvSpPr>
          <p:spPr>
            <a:xfrm>
              <a:off x="2549433" y="3195704"/>
              <a:ext cx="0" cy="111914"/>
            </a:xfrm>
            <a:custGeom>
              <a:avLst/>
              <a:gdLst/>
              <a:ahLst/>
              <a:cxnLst/>
              <a:rect l="0" t="0" r="0" b="0"/>
              <a:pathLst>
                <a:path h="111914">
                  <a:moveTo>
                    <a:pt x="0" y="0"/>
                  </a:moveTo>
                  <a:lnTo>
                    <a:pt x="0" y="11191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1" name="pl541"/>
            <p:cNvSpPr/>
            <p:nvPr/>
          </p:nvSpPr>
          <p:spPr>
            <a:xfrm>
              <a:off x="2538615" y="330761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2" name="pl542"/>
            <p:cNvSpPr/>
            <p:nvPr/>
          </p:nvSpPr>
          <p:spPr>
            <a:xfrm>
              <a:off x="2562656" y="319769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3" name="pl543"/>
            <p:cNvSpPr/>
            <p:nvPr/>
          </p:nvSpPr>
          <p:spPr>
            <a:xfrm>
              <a:off x="2573475" y="3197692"/>
              <a:ext cx="0" cy="119235"/>
            </a:xfrm>
            <a:custGeom>
              <a:avLst/>
              <a:gdLst/>
              <a:ahLst/>
              <a:cxnLst/>
              <a:rect l="0" t="0" r="0" b="0"/>
              <a:pathLst>
                <a:path h="119235">
                  <a:moveTo>
                    <a:pt x="0" y="0"/>
                  </a:moveTo>
                  <a:lnTo>
                    <a:pt x="0" y="1192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4" name="pl544"/>
            <p:cNvSpPr/>
            <p:nvPr/>
          </p:nvSpPr>
          <p:spPr>
            <a:xfrm>
              <a:off x="2562656" y="331692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5" name="pl545"/>
            <p:cNvSpPr/>
            <p:nvPr/>
          </p:nvSpPr>
          <p:spPr>
            <a:xfrm>
              <a:off x="2586698" y="319772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6" name="pl546"/>
            <p:cNvSpPr/>
            <p:nvPr/>
          </p:nvSpPr>
          <p:spPr>
            <a:xfrm>
              <a:off x="2597517" y="3197728"/>
              <a:ext cx="0" cy="145310"/>
            </a:xfrm>
            <a:custGeom>
              <a:avLst/>
              <a:gdLst/>
              <a:ahLst/>
              <a:cxnLst/>
              <a:rect l="0" t="0" r="0" b="0"/>
              <a:pathLst>
                <a:path h="145310">
                  <a:moveTo>
                    <a:pt x="0" y="0"/>
                  </a:moveTo>
                  <a:lnTo>
                    <a:pt x="0" y="1453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7" name="pl547"/>
            <p:cNvSpPr/>
            <p:nvPr/>
          </p:nvSpPr>
          <p:spPr>
            <a:xfrm>
              <a:off x="2586698" y="33430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8" name="pl548"/>
            <p:cNvSpPr/>
            <p:nvPr/>
          </p:nvSpPr>
          <p:spPr>
            <a:xfrm>
              <a:off x="2610740" y="31961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9" name="pl549"/>
            <p:cNvSpPr/>
            <p:nvPr/>
          </p:nvSpPr>
          <p:spPr>
            <a:xfrm>
              <a:off x="2621559" y="3196195"/>
              <a:ext cx="0" cy="193792"/>
            </a:xfrm>
            <a:custGeom>
              <a:avLst/>
              <a:gdLst/>
              <a:ahLst/>
              <a:cxnLst/>
              <a:rect l="0" t="0" r="0" b="0"/>
              <a:pathLst>
                <a:path h="193792">
                  <a:moveTo>
                    <a:pt x="0" y="0"/>
                  </a:moveTo>
                  <a:lnTo>
                    <a:pt x="0" y="1937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0" name="pl550"/>
            <p:cNvSpPr/>
            <p:nvPr/>
          </p:nvSpPr>
          <p:spPr>
            <a:xfrm>
              <a:off x="2610740" y="33899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1" name="pl551"/>
            <p:cNvSpPr/>
            <p:nvPr/>
          </p:nvSpPr>
          <p:spPr>
            <a:xfrm>
              <a:off x="2634782" y="319390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2" name="pl552"/>
            <p:cNvSpPr/>
            <p:nvPr/>
          </p:nvSpPr>
          <p:spPr>
            <a:xfrm>
              <a:off x="2645600" y="3193909"/>
              <a:ext cx="0" cy="269016"/>
            </a:xfrm>
            <a:custGeom>
              <a:avLst/>
              <a:gdLst/>
              <a:ahLst/>
              <a:cxnLst/>
              <a:rect l="0" t="0" r="0" b="0"/>
              <a:pathLst>
                <a:path h="269016">
                  <a:moveTo>
                    <a:pt x="0" y="0"/>
                  </a:moveTo>
                  <a:lnTo>
                    <a:pt x="0" y="2690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3" name="pl553"/>
            <p:cNvSpPr/>
            <p:nvPr/>
          </p:nvSpPr>
          <p:spPr>
            <a:xfrm>
              <a:off x="2634782" y="346292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4" name="pl554"/>
            <p:cNvSpPr/>
            <p:nvPr/>
          </p:nvSpPr>
          <p:spPr>
            <a:xfrm>
              <a:off x="2658823" y="319147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5" name="pl555"/>
            <p:cNvSpPr/>
            <p:nvPr/>
          </p:nvSpPr>
          <p:spPr>
            <a:xfrm>
              <a:off x="2669642" y="3191479"/>
              <a:ext cx="0" cy="376880"/>
            </a:xfrm>
            <a:custGeom>
              <a:avLst/>
              <a:gdLst/>
              <a:ahLst/>
              <a:cxnLst/>
              <a:rect l="0" t="0" r="0" b="0"/>
              <a:pathLst>
                <a:path h="376880">
                  <a:moveTo>
                    <a:pt x="0" y="0"/>
                  </a:moveTo>
                  <a:lnTo>
                    <a:pt x="0" y="37688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6" name="pl556"/>
            <p:cNvSpPr/>
            <p:nvPr/>
          </p:nvSpPr>
          <p:spPr>
            <a:xfrm>
              <a:off x="2658823" y="356836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7" name="pl557"/>
            <p:cNvSpPr/>
            <p:nvPr/>
          </p:nvSpPr>
          <p:spPr>
            <a:xfrm>
              <a:off x="2333058" y="3199458"/>
              <a:ext cx="336583" cy="53521"/>
            </a:xfrm>
            <a:custGeom>
              <a:avLst/>
              <a:gdLst/>
              <a:ahLst/>
              <a:cxnLst/>
              <a:rect l="0" t="0" r="0" b="0"/>
              <a:pathLst>
                <a:path w="336583" h="53521">
                  <a:moveTo>
                    <a:pt x="0" y="0"/>
                  </a:moveTo>
                  <a:lnTo>
                    <a:pt x="24041" y="1990"/>
                  </a:lnTo>
                  <a:lnTo>
                    <a:pt x="48083" y="4170"/>
                  </a:lnTo>
                  <a:lnTo>
                    <a:pt x="96166" y="9174"/>
                  </a:lnTo>
                  <a:lnTo>
                    <a:pt x="144250" y="15174"/>
                  </a:lnTo>
                  <a:lnTo>
                    <a:pt x="168291" y="18607"/>
                  </a:lnTo>
                  <a:lnTo>
                    <a:pt x="192333" y="22363"/>
                  </a:lnTo>
                  <a:lnTo>
                    <a:pt x="216375" y="26472"/>
                  </a:lnTo>
                  <a:lnTo>
                    <a:pt x="240416" y="30966"/>
                  </a:lnTo>
                  <a:lnTo>
                    <a:pt x="264458" y="35879"/>
                  </a:lnTo>
                  <a:lnTo>
                    <a:pt x="288500" y="41249"/>
                  </a:lnTo>
                  <a:lnTo>
                    <a:pt x="312542" y="47115"/>
                  </a:lnTo>
                  <a:lnTo>
                    <a:pt x="336583" y="535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8" name="pt558"/>
            <p:cNvSpPr/>
            <p:nvPr/>
          </p:nvSpPr>
          <p:spPr>
            <a:xfrm>
              <a:off x="2301457" y="31678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9" name="pt559"/>
            <p:cNvSpPr/>
            <p:nvPr/>
          </p:nvSpPr>
          <p:spPr>
            <a:xfrm>
              <a:off x="2325499" y="31698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0" name="pt560"/>
            <p:cNvSpPr/>
            <p:nvPr/>
          </p:nvSpPr>
          <p:spPr>
            <a:xfrm>
              <a:off x="2349540" y="31720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1" name="pt561"/>
            <p:cNvSpPr/>
            <p:nvPr/>
          </p:nvSpPr>
          <p:spPr>
            <a:xfrm>
              <a:off x="2397624" y="3177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2" name="pt562"/>
            <p:cNvSpPr/>
            <p:nvPr/>
          </p:nvSpPr>
          <p:spPr>
            <a:xfrm>
              <a:off x="2445707" y="3183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3" name="pt563"/>
            <p:cNvSpPr/>
            <p:nvPr/>
          </p:nvSpPr>
          <p:spPr>
            <a:xfrm>
              <a:off x="2469749" y="31864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4" name="pt564"/>
            <p:cNvSpPr/>
            <p:nvPr/>
          </p:nvSpPr>
          <p:spPr>
            <a:xfrm>
              <a:off x="2493791" y="31902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5" name="pt565"/>
            <p:cNvSpPr/>
            <p:nvPr/>
          </p:nvSpPr>
          <p:spPr>
            <a:xfrm>
              <a:off x="2517832" y="3194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6" name="pt566"/>
            <p:cNvSpPr/>
            <p:nvPr/>
          </p:nvSpPr>
          <p:spPr>
            <a:xfrm>
              <a:off x="2541874" y="31988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7" name="pt567"/>
            <p:cNvSpPr/>
            <p:nvPr/>
          </p:nvSpPr>
          <p:spPr>
            <a:xfrm>
              <a:off x="2565916" y="3203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8" name="pt568"/>
            <p:cNvSpPr/>
            <p:nvPr/>
          </p:nvSpPr>
          <p:spPr>
            <a:xfrm>
              <a:off x="2589957" y="3209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9" name="pt569"/>
            <p:cNvSpPr/>
            <p:nvPr/>
          </p:nvSpPr>
          <p:spPr>
            <a:xfrm>
              <a:off x="2613999" y="32149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0" name="pt570"/>
            <p:cNvSpPr/>
            <p:nvPr/>
          </p:nvSpPr>
          <p:spPr>
            <a:xfrm>
              <a:off x="2638041" y="3221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1" name="pl571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2" name="rc572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3" name="rc573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74" name="pl574"/>
            <p:cNvSpPr/>
            <p:nvPr/>
          </p:nvSpPr>
          <p:spPr>
            <a:xfrm>
              <a:off x="276796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5" name="pl575"/>
            <p:cNvSpPr/>
            <p:nvPr/>
          </p:nvSpPr>
          <p:spPr>
            <a:xfrm>
              <a:off x="276796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6" name="pl576"/>
            <p:cNvSpPr/>
            <p:nvPr/>
          </p:nvSpPr>
          <p:spPr>
            <a:xfrm>
              <a:off x="276796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7" name="pl577"/>
            <p:cNvSpPr/>
            <p:nvPr/>
          </p:nvSpPr>
          <p:spPr>
            <a:xfrm>
              <a:off x="276796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8" name="pl578"/>
            <p:cNvSpPr/>
            <p:nvPr/>
          </p:nvSpPr>
          <p:spPr>
            <a:xfrm>
              <a:off x="27966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9" name="pl579"/>
            <p:cNvSpPr/>
            <p:nvPr/>
          </p:nvSpPr>
          <p:spPr>
            <a:xfrm>
              <a:off x="28928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0" name="pl580"/>
            <p:cNvSpPr/>
            <p:nvPr/>
          </p:nvSpPr>
          <p:spPr>
            <a:xfrm>
              <a:off x="298902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1" name="pl581"/>
            <p:cNvSpPr/>
            <p:nvPr/>
          </p:nvSpPr>
          <p:spPr>
            <a:xfrm>
              <a:off x="30851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2" name="pl582"/>
            <p:cNvSpPr/>
            <p:nvPr/>
          </p:nvSpPr>
          <p:spPr>
            <a:xfrm>
              <a:off x="276796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3" name="pl583"/>
            <p:cNvSpPr/>
            <p:nvPr/>
          </p:nvSpPr>
          <p:spPr>
            <a:xfrm>
              <a:off x="276796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4" name="pl584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5" name="pl585"/>
            <p:cNvSpPr/>
            <p:nvPr/>
          </p:nvSpPr>
          <p:spPr>
            <a:xfrm>
              <a:off x="276796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6" name="pl586"/>
            <p:cNvSpPr/>
            <p:nvPr/>
          </p:nvSpPr>
          <p:spPr>
            <a:xfrm>
              <a:off x="276796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7" name="pl587"/>
            <p:cNvSpPr/>
            <p:nvPr/>
          </p:nvSpPr>
          <p:spPr>
            <a:xfrm>
              <a:off x="28447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8" name="pl588"/>
            <p:cNvSpPr/>
            <p:nvPr/>
          </p:nvSpPr>
          <p:spPr>
            <a:xfrm>
              <a:off x="294094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9" name="pl589"/>
            <p:cNvSpPr/>
            <p:nvPr/>
          </p:nvSpPr>
          <p:spPr>
            <a:xfrm>
              <a:off x="30371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0" name="pl590"/>
            <p:cNvSpPr/>
            <p:nvPr/>
          </p:nvSpPr>
          <p:spPr>
            <a:xfrm>
              <a:off x="31332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1" name="pt591"/>
            <p:cNvSpPr/>
            <p:nvPr/>
          </p:nvSpPr>
          <p:spPr>
            <a:xfrm>
              <a:off x="297043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2" name="pt592"/>
            <p:cNvSpPr/>
            <p:nvPr/>
          </p:nvSpPr>
          <p:spPr>
            <a:xfrm>
              <a:off x="311505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3" name="pt593"/>
            <p:cNvSpPr/>
            <p:nvPr/>
          </p:nvSpPr>
          <p:spPr>
            <a:xfrm>
              <a:off x="29705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4" name="pt594"/>
            <p:cNvSpPr/>
            <p:nvPr/>
          </p:nvSpPr>
          <p:spPr>
            <a:xfrm>
              <a:off x="2810515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5" name="pt595"/>
            <p:cNvSpPr/>
            <p:nvPr/>
          </p:nvSpPr>
          <p:spPr>
            <a:xfrm>
              <a:off x="312228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6" name="pt596"/>
            <p:cNvSpPr/>
            <p:nvPr/>
          </p:nvSpPr>
          <p:spPr>
            <a:xfrm>
              <a:off x="293028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7" name="pt597"/>
            <p:cNvSpPr/>
            <p:nvPr/>
          </p:nvSpPr>
          <p:spPr>
            <a:xfrm>
              <a:off x="297276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8" name="pt598"/>
            <p:cNvSpPr/>
            <p:nvPr/>
          </p:nvSpPr>
          <p:spPr>
            <a:xfrm>
              <a:off x="302096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9" name="pt599"/>
            <p:cNvSpPr/>
            <p:nvPr/>
          </p:nvSpPr>
          <p:spPr>
            <a:xfrm>
              <a:off x="297844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0" name="pt600"/>
            <p:cNvSpPr/>
            <p:nvPr/>
          </p:nvSpPr>
          <p:spPr>
            <a:xfrm>
              <a:off x="278180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1" name="pt601"/>
            <p:cNvSpPr/>
            <p:nvPr/>
          </p:nvSpPr>
          <p:spPr>
            <a:xfrm>
              <a:off x="292326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2" name="pt602"/>
            <p:cNvSpPr/>
            <p:nvPr/>
          </p:nvSpPr>
          <p:spPr>
            <a:xfrm>
              <a:off x="307467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3" name="pt603"/>
            <p:cNvSpPr/>
            <p:nvPr/>
          </p:nvSpPr>
          <p:spPr>
            <a:xfrm>
              <a:off x="301865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4" name="pt604"/>
            <p:cNvSpPr/>
            <p:nvPr/>
          </p:nvSpPr>
          <p:spPr>
            <a:xfrm>
              <a:off x="2924124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5" name="pt605"/>
            <p:cNvSpPr/>
            <p:nvPr/>
          </p:nvSpPr>
          <p:spPr>
            <a:xfrm>
              <a:off x="292487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6" name="pt606"/>
            <p:cNvSpPr/>
            <p:nvPr/>
          </p:nvSpPr>
          <p:spPr>
            <a:xfrm>
              <a:off x="287818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7" name="pt607"/>
            <p:cNvSpPr/>
            <p:nvPr/>
          </p:nvSpPr>
          <p:spPr>
            <a:xfrm>
              <a:off x="297527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8" name="pt608"/>
            <p:cNvSpPr/>
            <p:nvPr/>
          </p:nvSpPr>
          <p:spPr>
            <a:xfrm>
              <a:off x="292551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9" name="pt609"/>
            <p:cNvSpPr/>
            <p:nvPr/>
          </p:nvSpPr>
          <p:spPr>
            <a:xfrm>
              <a:off x="287921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0" name="pt610"/>
            <p:cNvSpPr/>
            <p:nvPr/>
          </p:nvSpPr>
          <p:spPr>
            <a:xfrm>
              <a:off x="302462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1" name="pt611"/>
            <p:cNvSpPr/>
            <p:nvPr/>
          </p:nvSpPr>
          <p:spPr>
            <a:xfrm>
              <a:off x="297912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2" name="pt612"/>
            <p:cNvSpPr/>
            <p:nvPr/>
          </p:nvSpPr>
          <p:spPr>
            <a:xfrm>
              <a:off x="302220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3" name="pt613"/>
            <p:cNvSpPr/>
            <p:nvPr/>
          </p:nvSpPr>
          <p:spPr>
            <a:xfrm>
              <a:off x="311779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4" name="pt614"/>
            <p:cNvSpPr/>
            <p:nvPr/>
          </p:nvSpPr>
          <p:spPr>
            <a:xfrm>
              <a:off x="29499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5" name="pt615"/>
            <p:cNvSpPr/>
            <p:nvPr/>
          </p:nvSpPr>
          <p:spPr>
            <a:xfrm>
              <a:off x="297050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6" name="pt616"/>
            <p:cNvSpPr/>
            <p:nvPr/>
          </p:nvSpPr>
          <p:spPr>
            <a:xfrm>
              <a:off x="292917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7" name="pt617"/>
            <p:cNvSpPr/>
            <p:nvPr/>
          </p:nvSpPr>
          <p:spPr>
            <a:xfrm>
              <a:off x="30224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8" name="pt618"/>
            <p:cNvSpPr/>
            <p:nvPr/>
          </p:nvSpPr>
          <p:spPr>
            <a:xfrm>
              <a:off x="292238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9" name="pt619"/>
            <p:cNvSpPr/>
            <p:nvPr/>
          </p:nvSpPr>
          <p:spPr>
            <a:xfrm>
              <a:off x="2971955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0" name="pt620"/>
            <p:cNvSpPr/>
            <p:nvPr/>
          </p:nvSpPr>
          <p:spPr>
            <a:xfrm>
              <a:off x="307205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1" name="pt621"/>
            <p:cNvSpPr/>
            <p:nvPr/>
          </p:nvSpPr>
          <p:spPr>
            <a:xfrm>
              <a:off x="302133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2" name="pt622"/>
            <p:cNvSpPr/>
            <p:nvPr/>
          </p:nvSpPr>
          <p:spPr>
            <a:xfrm>
              <a:off x="292551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3" name="pt623"/>
            <p:cNvSpPr/>
            <p:nvPr/>
          </p:nvSpPr>
          <p:spPr>
            <a:xfrm>
              <a:off x="297466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4" name="pt624"/>
            <p:cNvSpPr/>
            <p:nvPr/>
          </p:nvSpPr>
          <p:spPr>
            <a:xfrm>
              <a:off x="30669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5" name="pt625"/>
            <p:cNvSpPr/>
            <p:nvPr/>
          </p:nvSpPr>
          <p:spPr>
            <a:xfrm>
              <a:off x="312077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6" name="pt626"/>
            <p:cNvSpPr/>
            <p:nvPr/>
          </p:nvSpPr>
          <p:spPr>
            <a:xfrm>
              <a:off x="281057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7" name="pt627"/>
            <p:cNvSpPr/>
            <p:nvPr/>
          </p:nvSpPr>
          <p:spPr>
            <a:xfrm>
              <a:off x="307452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8" name="pt628"/>
            <p:cNvSpPr/>
            <p:nvPr/>
          </p:nvSpPr>
          <p:spPr>
            <a:xfrm>
              <a:off x="30730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9" name="pt629"/>
            <p:cNvSpPr/>
            <p:nvPr/>
          </p:nvSpPr>
          <p:spPr>
            <a:xfrm>
              <a:off x="3027295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0" name="pt630"/>
            <p:cNvSpPr/>
            <p:nvPr/>
          </p:nvSpPr>
          <p:spPr>
            <a:xfrm>
              <a:off x="306727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1" name="pt631"/>
            <p:cNvSpPr/>
            <p:nvPr/>
          </p:nvSpPr>
          <p:spPr>
            <a:xfrm>
              <a:off x="297115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2" name="pt632"/>
            <p:cNvSpPr/>
            <p:nvPr/>
          </p:nvSpPr>
          <p:spPr>
            <a:xfrm>
              <a:off x="297210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3" name="pt633"/>
            <p:cNvSpPr/>
            <p:nvPr/>
          </p:nvSpPr>
          <p:spPr>
            <a:xfrm>
              <a:off x="307504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4" name="pt634"/>
            <p:cNvSpPr/>
            <p:nvPr/>
          </p:nvSpPr>
          <p:spPr>
            <a:xfrm>
              <a:off x="307143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5" name="pt635"/>
            <p:cNvSpPr/>
            <p:nvPr/>
          </p:nvSpPr>
          <p:spPr>
            <a:xfrm>
              <a:off x="297213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6" name="pt636"/>
            <p:cNvSpPr/>
            <p:nvPr/>
          </p:nvSpPr>
          <p:spPr>
            <a:xfrm>
              <a:off x="2883250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7" name="pt637"/>
            <p:cNvSpPr/>
            <p:nvPr/>
          </p:nvSpPr>
          <p:spPr>
            <a:xfrm>
              <a:off x="302484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8" name="pt638"/>
            <p:cNvSpPr/>
            <p:nvPr/>
          </p:nvSpPr>
          <p:spPr>
            <a:xfrm>
              <a:off x="2875834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9" name="pt639"/>
            <p:cNvSpPr/>
            <p:nvPr/>
          </p:nvSpPr>
          <p:spPr>
            <a:xfrm>
              <a:off x="30262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0" name="pt640"/>
            <p:cNvSpPr/>
            <p:nvPr/>
          </p:nvSpPr>
          <p:spPr>
            <a:xfrm>
              <a:off x="297917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1" name="pt641"/>
            <p:cNvSpPr/>
            <p:nvPr/>
          </p:nvSpPr>
          <p:spPr>
            <a:xfrm>
              <a:off x="29774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2" name="pt642"/>
            <p:cNvSpPr/>
            <p:nvPr/>
          </p:nvSpPr>
          <p:spPr>
            <a:xfrm>
              <a:off x="307276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3" name="pt643"/>
            <p:cNvSpPr/>
            <p:nvPr/>
          </p:nvSpPr>
          <p:spPr>
            <a:xfrm>
              <a:off x="302047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4" name="pt644"/>
            <p:cNvSpPr/>
            <p:nvPr/>
          </p:nvSpPr>
          <p:spPr>
            <a:xfrm>
              <a:off x="297506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5" name="pt645"/>
            <p:cNvSpPr/>
            <p:nvPr/>
          </p:nvSpPr>
          <p:spPr>
            <a:xfrm>
              <a:off x="290532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6" name="pt646"/>
            <p:cNvSpPr/>
            <p:nvPr/>
          </p:nvSpPr>
          <p:spPr>
            <a:xfrm>
              <a:off x="297243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7" name="pt647"/>
            <p:cNvSpPr/>
            <p:nvPr/>
          </p:nvSpPr>
          <p:spPr>
            <a:xfrm>
              <a:off x="3071622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8" name="pt648"/>
            <p:cNvSpPr/>
            <p:nvPr/>
          </p:nvSpPr>
          <p:spPr>
            <a:xfrm>
              <a:off x="2976897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9" name="pt649"/>
            <p:cNvSpPr/>
            <p:nvPr/>
          </p:nvSpPr>
          <p:spPr>
            <a:xfrm>
              <a:off x="302634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0" name="pt650"/>
            <p:cNvSpPr/>
            <p:nvPr/>
          </p:nvSpPr>
          <p:spPr>
            <a:xfrm>
              <a:off x="2876147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1" name="pt651"/>
            <p:cNvSpPr/>
            <p:nvPr/>
          </p:nvSpPr>
          <p:spPr>
            <a:xfrm>
              <a:off x="31217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2" name="pt652"/>
            <p:cNvSpPr/>
            <p:nvPr/>
          </p:nvSpPr>
          <p:spPr>
            <a:xfrm>
              <a:off x="29710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3" name="pt653"/>
            <p:cNvSpPr/>
            <p:nvPr/>
          </p:nvSpPr>
          <p:spPr>
            <a:xfrm>
              <a:off x="2970487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4" name="pt654"/>
            <p:cNvSpPr/>
            <p:nvPr/>
          </p:nvSpPr>
          <p:spPr>
            <a:xfrm>
              <a:off x="287581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5" name="pt655"/>
            <p:cNvSpPr/>
            <p:nvPr/>
          </p:nvSpPr>
          <p:spPr>
            <a:xfrm>
              <a:off x="3067727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6" name="pt656"/>
            <p:cNvSpPr/>
            <p:nvPr/>
          </p:nvSpPr>
          <p:spPr>
            <a:xfrm>
              <a:off x="297516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7" name="pt657"/>
            <p:cNvSpPr/>
            <p:nvPr/>
          </p:nvSpPr>
          <p:spPr>
            <a:xfrm>
              <a:off x="309292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8" name="pt658"/>
            <p:cNvSpPr/>
            <p:nvPr/>
          </p:nvSpPr>
          <p:spPr>
            <a:xfrm>
              <a:off x="29773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9" name="pt659"/>
            <p:cNvSpPr/>
            <p:nvPr/>
          </p:nvSpPr>
          <p:spPr>
            <a:xfrm>
              <a:off x="311519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0" name="pl660"/>
            <p:cNvSpPr/>
            <p:nvPr/>
          </p:nvSpPr>
          <p:spPr>
            <a:xfrm>
              <a:off x="2785872" y="35123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1" name="pl661"/>
            <p:cNvSpPr/>
            <p:nvPr/>
          </p:nvSpPr>
          <p:spPr>
            <a:xfrm>
              <a:off x="2796691" y="3512349"/>
              <a:ext cx="0" cy="1156432"/>
            </a:xfrm>
            <a:custGeom>
              <a:avLst/>
              <a:gdLst/>
              <a:ahLst/>
              <a:cxnLst/>
              <a:rect l="0" t="0" r="0" b="0"/>
              <a:pathLst>
                <a:path h="1156432">
                  <a:moveTo>
                    <a:pt x="0" y="0"/>
                  </a:moveTo>
                  <a:lnTo>
                    <a:pt x="0" y="11564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2" name="pl662"/>
            <p:cNvSpPr/>
            <p:nvPr/>
          </p:nvSpPr>
          <p:spPr>
            <a:xfrm>
              <a:off x="2785872" y="466878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3" name="pl663"/>
            <p:cNvSpPr/>
            <p:nvPr/>
          </p:nvSpPr>
          <p:spPr>
            <a:xfrm>
              <a:off x="2809914" y="35360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4" name="pl664"/>
            <p:cNvSpPr/>
            <p:nvPr/>
          </p:nvSpPr>
          <p:spPr>
            <a:xfrm>
              <a:off x="2820732" y="3536066"/>
              <a:ext cx="0" cy="1037819"/>
            </a:xfrm>
            <a:custGeom>
              <a:avLst/>
              <a:gdLst/>
              <a:ahLst/>
              <a:cxnLst/>
              <a:rect l="0" t="0" r="0" b="0"/>
              <a:pathLst>
                <a:path h="1037819">
                  <a:moveTo>
                    <a:pt x="0" y="0"/>
                  </a:moveTo>
                  <a:lnTo>
                    <a:pt x="0" y="10378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5" name="pl665"/>
            <p:cNvSpPr/>
            <p:nvPr/>
          </p:nvSpPr>
          <p:spPr>
            <a:xfrm>
              <a:off x="2809914" y="45738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6" name="pl666"/>
            <p:cNvSpPr/>
            <p:nvPr/>
          </p:nvSpPr>
          <p:spPr>
            <a:xfrm>
              <a:off x="2833955" y="356043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7" name="pl667"/>
            <p:cNvSpPr/>
            <p:nvPr/>
          </p:nvSpPr>
          <p:spPr>
            <a:xfrm>
              <a:off x="2844774" y="3560439"/>
              <a:ext cx="0" cy="918859"/>
            </a:xfrm>
            <a:custGeom>
              <a:avLst/>
              <a:gdLst/>
              <a:ahLst/>
              <a:cxnLst/>
              <a:rect l="0" t="0" r="0" b="0"/>
              <a:pathLst>
                <a:path h="918859">
                  <a:moveTo>
                    <a:pt x="0" y="0"/>
                  </a:moveTo>
                  <a:lnTo>
                    <a:pt x="0" y="918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8" name="pl668"/>
            <p:cNvSpPr/>
            <p:nvPr/>
          </p:nvSpPr>
          <p:spPr>
            <a:xfrm>
              <a:off x="2833955" y="44792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9" name="pl669"/>
            <p:cNvSpPr/>
            <p:nvPr/>
          </p:nvSpPr>
          <p:spPr>
            <a:xfrm>
              <a:off x="2882039" y="36091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0" name="pl670"/>
            <p:cNvSpPr/>
            <p:nvPr/>
          </p:nvSpPr>
          <p:spPr>
            <a:xfrm>
              <a:off x="2892857" y="3609187"/>
              <a:ext cx="0" cy="688834"/>
            </a:xfrm>
            <a:custGeom>
              <a:avLst/>
              <a:gdLst/>
              <a:ahLst/>
              <a:cxnLst/>
              <a:rect l="0" t="0" r="0" b="0"/>
              <a:pathLst>
                <a:path h="688834">
                  <a:moveTo>
                    <a:pt x="0" y="0"/>
                  </a:moveTo>
                  <a:lnTo>
                    <a:pt x="0" y="6888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1" name="pl671"/>
            <p:cNvSpPr/>
            <p:nvPr/>
          </p:nvSpPr>
          <p:spPr>
            <a:xfrm>
              <a:off x="2882039" y="429802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2" name="pl672"/>
            <p:cNvSpPr/>
            <p:nvPr/>
          </p:nvSpPr>
          <p:spPr>
            <a:xfrm>
              <a:off x="2930122" y="365039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3" name="pl673"/>
            <p:cNvSpPr/>
            <p:nvPr/>
          </p:nvSpPr>
          <p:spPr>
            <a:xfrm>
              <a:off x="2940941" y="3650394"/>
              <a:ext cx="0" cy="492106"/>
            </a:xfrm>
            <a:custGeom>
              <a:avLst/>
              <a:gdLst/>
              <a:ahLst/>
              <a:cxnLst/>
              <a:rect l="0" t="0" r="0" b="0"/>
              <a:pathLst>
                <a:path h="492106">
                  <a:moveTo>
                    <a:pt x="0" y="0"/>
                  </a:moveTo>
                  <a:lnTo>
                    <a:pt x="0" y="4921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4" name="pl674"/>
            <p:cNvSpPr/>
            <p:nvPr/>
          </p:nvSpPr>
          <p:spPr>
            <a:xfrm>
              <a:off x="2930122" y="41425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5" name="pl675"/>
            <p:cNvSpPr/>
            <p:nvPr/>
          </p:nvSpPr>
          <p:spPr>
            <a:xfrm>
              <a:off x="2954164" y="36621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6" name="pl676"/>
            <p:cNvSpPr/>
            <p:nvPr/>
          </p:nvSpPr>
          <p:spPr>
            <a:xfrm>
              <a:off x="2964983" y="3662173"/>
              <a:ext cx="0" cy="420602"/>
            </a:xfrm>
            <a:custGeom>
              <a:avLst/>
              <a:gdLst/>
              <a:ahLst/>
              <a:cxnLst/>
              <a:rect l="0" t="0" r="0" b="0"/>
              <a:pathLst>
                <a:path h="420602">
                  <a:moveTo>
                    <a:pt x="0" y="0"/>
                  </a:moveTo>
                  <a:lnTo>
                    <a:pt x="0" y="4206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7" name="pl677"/>
            <p:cNvSpPr/>
            <p:nvPr/>
          </p:nvSpPr>
          <p:spPr>
            <a:xfrm>
              <a:off x="2954164" y="408277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8" name="pl678"/>
            <p:cNvSpPr/>
            <p:nvPr/>
          </p:nvSpPr>
          <p:spPr>
            <a:xfrm>
              <a:off x="2978206" y="366270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9" name="pl679"/>
            <p:cNvSpPr/>
            <p:nvPr/>
          </p:nvSpPr>
          <p:spPr>
            <a:xfrm>
              <a:off x="2989024" y="3662705"/>
              <a:ext cx="0" cy="378630"/>
            </a:xfrm>
            <a:custGeom>
              <a:avLst/>
              <a:gdLst/>
              <a:ahLst/>
              <a:cxnLst/>
              <a:rect l="0" t="0" r="0" b="0"/>
              <a:pathLst>
                <a:path h="378630">
                  <a:moveTo>
                    <a:pt x="0" y="0"/>
                  </a:moveTo>
                  <a:lnTo>
                    <a:pt x="0" y="37863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0" name="pl680"/>
            <p:cNvSpPr/>
            <p:nvPr/>
          </p:nvSpPr>
          <p:spPr>
            <a:xfrm>
              <a:off x="2978206" y="40413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1" name="pl681"/>
            <p:cNvSpPr/>
            <p:nvPr/>
          </p:nvSpPr>
          <p:spPr>
            <a:xfrm>
              <a:off x="3002247" y="364880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2" name="pl682"/>
            <p:cNvSpPr/>
            <p:nvPr/>
          </p:nvSpPr>
          <p:spPr>
            <a:xfrm>
              <a:off x="3013066" y="3648808"/>
              <a:ext cx="0" cy="372974"/>
            </a:xfrm>
            <a:custGeom>
              <a:avLst/>
              <a:gdLst/>
              <a:ahLst/>
              <a:cxnLst/>
              <a:rect l="0" t="0" r="0" b="0"/>
              <a:pathLst>
                <a:path h="372974">
                  <a:moveTo>
                    <a:pt x="0" y="0"/>
                  </a:moveTo>
                  <a:lnTo>
                    <a:pt x="0" y="3729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3" name="pl683"/>
            <p:cNvSpPr/>
            <p:nvPr/>
          </p:nvSpPr>
          <p:spPr>
            <a:xfrm>
              <a:off x="3002247" y="40217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4" name="pl684"/>
            <p:cNvSpPr/>
            <p:nvPr/>
          </p:nvSpPr>
          <p:spPr>
            <a:xfrm>
              <a:off x="3026289" y="362152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5" name="pl685"/>
            <p:cNvSpPr/>
            <p:nvPr/>
          </p:nvSpPr>
          <p:spPr>
            <a:xfrm>
              <a:off x="3037108" y="3621524"/>
              <a:ext cx="0" cy="401767"/>
            </a:xfrm>
            <a:custGeom>
              <a:avLst/>
              <a:gdLst/>
              <a:ahLst/>
              <a:cxnLst/>
              <a:rect l="0" t="0" r="0" b="0"/>
              <a:pathLst>
                <a:path h="401767">
                  <a:moveTo>
                    <a:pt x="0" y="0"/>
                  </a:moveTo>
                  <a:lnTo>
                    <a:pt x="0" y="40176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6" name="pl686"/>
            <p:cNvSpPr/>
            <p:nvPr/>
          </p:nvSpPr>
          <p:spPr>
            <a:xfrm>
              <a:off x="3026289" y="402329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7" name="pl687"/>
            <p:cNvSpPr/>
            <p:nvPr/>
          </p:nvSpPr>
          <p:spPr>
            <a:xfrm>
              <a:off x="3050331" y="358564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8" name="pl688"/>
            <p:cNvSpPr/>
            <p:nvPr/>
          </p:nvSpPr>
          <p:spPr>
            <a:xfrm>
              <a:off x="3061149" y="3585641"/>
              <a:ext cx="0" cy="455458"/>
            </a:xfrm>
            <a:custGeom>
              <a:avLst/>
              <a:gdLst/>
              <a:ahLst/>
              <a:cxnLst/>
              <a:rect l="0" t="0" r="0" b="0"/>
              <a:pathLst>
                <a:path h="455458">
                  <a:moveTo>
                    <a:pt x="0" y="0"/>
                  </a:moveTo>
                  <a:lnTo>
                    <a:pt x="0" y="45545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9" name="pl689"/>
            <p:cNvSpPr/>
            <p:nvPr/>
          </p:nvSpPr>
          <p:spPr>
            <a:xfrm>
              <a:off x="3050331" y="40410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0" name="pl690"/>
            <p:cNvSpPr/>
            <p:nvPr/>
          </p:nvSpPr>
          <p:spPr>
            <a:xfrm>
              <a:off x="3074372" y="35461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1" name="pl691"/>
            <p:cNvSpPr/>
            <p:nvPr/>
          </p:nvSpPr>
          <p:spPr>
            <a:xfrm>
              <a:off x="3085191" y="3546191"/>
              <a:ext cx="0" cy="523841"/>
            </a:xfrm>
            <a:custGeom>
              <a:avLst/>
              <a:gdLst/>
              <a:ahLst/>
              <a:cxnLst/>
              <a:rect l="0" t="0" r="0" b="0"/>
              <a:pathLst>
                <a:path h="523841">
                  <a:moveTo>
                    <a:pt x="0" y="0"/>
                  </a:moveTo>
                  <a:lnTo>
                    <a:pt x="0" y="5238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2" name="pl692"/>
            <p:cNvSpPr/>
            <p:nvPr/>
          </p:nvSpPr>
          <p:spPr>
            <a:xfrm>
              <a:off x="3074372" y="407003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3" name="pl693"/>
            <p:cNvSpPr/>
            <p:nvPr/>
          </p:nvSpPr>
          <p:spPr>
            <a:xfrm>
              <a:off x="3098414" y="350660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4" name="pl694"/>
            <p:cNvSpPr/>
            <p:nvPr/>
          </p:nvSpPr>
          <p:spPr>
            <a:xfrm>
              <a:off x="3109233" y="3506609"/>
              <a:ext cx="0" cy="599771"/>
            </a:xfrm>
            <a:custGeom>
              <a:avLst/>
              <a:gdLst/>
              <a:ahLst/>
              <a:cxnLst/>
              <a:rect l="0" t="0" r="0" b="0"/>
              <a:pathLst>
                <a:path h="599771">
                  <a:moveTo>
                    <a:pt x="0" y="0"/>
                  </a:moveTo>
                  <a:lnTo>
                    <a:pt x="0" y="5997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5" name="pl695"/>
            <p:cNvSpPr/>
            <p:nvPr/>
          </p:nvSpPr>
          <p:spPr>
            <a:xfrm>
              <a:off x="3098414" y="410638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6" name="pl696"/>
            <p:cNvSpPr/>
            <p:nvPr/>
          </p:nvSpPr>
          <p:spPr>
            <a:xfrm>
              <a:off x="3122456" y="346882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7" name="pl697"/>
            <p:cNvSpPr/>
            <p:nvPr/>
          </p:nvSpPr>
          <p:spPr>
            <a:xfrm>
              <a:off x="3133274" y="3468825"/>
              <a:ext cx="0" cy="679001"/>
            </a:xfrm>
            <a:custGeom>
              <a:avLst/>
              <a:gdLst/>
              <a:ahLst/>
              <a:cxnLst/>
              <a:rect l="0" t="0" r="0" b="0"/>
              <a:pathLst>
                <a:path h="679001">
                  <a:moveTo>
                    <a:pt x="0" y="0"/>
                  </a:moveTo>
                  <a:lnTo>
                    <a:pt x="0" y="6790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8" name="pl698"/>
            <p:cNvSpPr/>
            <p:nvPr/>
          </p:nvSpPr>
          <p:spPr>
            <a:xfrm>
              <a:off x="3122456" y="414782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9" name="pl699"/>
            <p:cNvSpPr/>
            <p:nvPr/>
          </p:nvSpPr>
          <p:spPr>
            <a:xfrm>
              <a:off x="2796691" y="3736871"/>
              <a:ext cx="336583" cy="243256"/>
            </a:xfrm>
            <a:custGeom>
              <a:avLst/>
              <a:gdLst/>
              <a:ahLst/>
              <a:cxnLst/>
              <a:rect l="0" t="0" r="0" b="0"/>
              <a:pathLst>
                <a:path w="336583" h="243256">
                  <a:moveTo>
                    <a:pt x="0" y="243256"/>
                  </a:moveTo>
                  <a:lnTo>
                    <a:pt x="24041" y="224051"/>
                  </a:lnTo>
                  <a:lnTo>
                    <a:pt x="48083" y="205109"/>
                  </a:lnTo>
                  <a:lnTo>
                    <a:pt x="96166" y="168036"/>
                  </a:lnTo>
                  <a:lnTo>
                    <a:pt x="144250" y="132081"/>
                  </a:lnTo>
                  <a:lnTo>
                    <a:pt x="168291" y="114533"/>
                  </a:lnTo>
                  <a:lnTo>
                    <a:pt x="192333" y="97276"/>
                  </a:lnTo>
                  <a:lnTo>
                    <a:pt x="216375" y="80314"/>
                  </a:lnTo>
                  <a:lnTo>
                    <a:pt x="240416" y="63649"/>
                  </a:lnTo>
                  <a:lnTo>
                    <a:pt x="264458" y="47284"/>
                  </a:lnTo>
                  <a:lnTo>
                    <a:pt x="288500" y="31220"/>
                  </a:lnTo>
                  <a:lnTo>
                    <a:pt x="312542" y="15458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0" name="pt700"/>
            <p:cNvSpPr/>
            <p:nvPr/>
          </p:nvSpPr>
          <p:spPr>
            <a:xfrm>
              <a:off x="2765089" y="3948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1" name="pt701"/>
            <p:cNvSpPr/>
            <p:nvPr/>
          </p:nvSpPr>
          <p:spPr>
            <a:xfrm>
              <a:off x="2789131" y="39293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2" name="pt702"/>
            <p:cNvSpPr/>
            <p:nvPr/>
          </p:nvSpPr>
          <p:spPr>
            <a:xfrm>
              <a:off x="2813173" y="3910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3" name="pt703"/>
            <p:cNvSpPr/>
            <p:nvPr/>
          </p:nvSpPr>
          <p:spPr>
            <a:xfrm>
              <a:off x="2861256" y="38733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4" name="pt704"/>
            <p:cNvSpPr/>
            <p:nvPr/>
          </p:nvSpPr>
          <p:spPr>
            <a:xfrm>
              <a:off x="2909340" y="38373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5" name="pt705"/>
            <p:cNvSpPr/>
            <p:nvPr/>
          </p:nvSpPr>
          <p:spPr>
            <a:xfrm>
              <a:off x="2933381" y="38198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6" name="pt706"/>
            <p:cNvSpPr/>
            <p:nvPr/>
          </p:nvSpPr>
          <p:spPr>
            <a:xfrm>
              <a:off x="2957423" y="38025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7" name="pt707"/>
            <p:cNvSpPr/>
            <p:nvPr/>
          </p:nvSpPr>
          <p:spPr>
            <a:xfrm>
              <a:off x="2981465" y="3785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8" name="pt708"/>
            <p:cNvSpPr/>
            <p:nvPr/>
          </p:nvSpPr>
          <p:spPr>
            <a:xfrm>
              <a:off x="3005506" y="3768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9" name="pt709"/>
            <p:cNvSpPr/>
            <p:nvPr/>
          </p:nvSpPr>
          <p:spPr>
            <a:xfrm>
              <a:off x="3029548" y="3752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0" name="pt710"/>
            <p:cNvSpPr/>
            <p:nvPr/>
          </p:nvSpPr>
          <p:spPr>
            <a:xfrm>
              <a:off x="3053590" y="3736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1" name="pt711"/>
            <p:cNvSpPr/>
            <p:nvPr/>
          </p:nvSpPr>
          <p:spPr>
            <a:xfrm>
              <a:off x="3077632" y="37207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2" name="pt712"/>
            <p:cNvSpPr/>
            <p:nvPr/>
          </p:nvSpPr>
          <p:spPr>
            <a:xfrm>
              <a:off x="3101673" y="37052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3" name="pl713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4" name="rc714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5" name="rc715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716" name="pl716"/>
            <p:cNvSpPr/>
            <p:nvPr/>
          </p:nvSpPr>
          <p:spPr>
            <a:xfrm>
              <a:off x="323159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7" name="pl717"/>
            <p:cNvSpPr/>
            <p:nvPr/>
          </p:nvSpPr>
          <p:spPr>
            <a:xfrm>
              <a:off x="323159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8" name="pl718"/>
            <p:cNvSpPr/>
            <p:nvPr/>
          </p:nvSpPr>
          <p:spPr>
            <a:xfrm>
              <a:off x="323159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9" name="pl719"/>
            <p:cNvSpPr/>
            <p:nvPr/>
          </p:nvSpPr>
          <p:spPr>
            <a:xfrm>
              <a:off x="323159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0" name="pl720"/>
            <p:cNvSpPr/>
            <p:nvPr/>
          </p:nvSpPr>
          <p:spPr>
            <a:xfrm>
              <a:off x="326032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1" name="pl721"/>
            <p:cNvSpPr/>
            <p:nvPr/>
          </p:nvSpPr>
          <p:spPr>
            <a:xfrm>
              <a:off x="335649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2" name="pl722"/>
            <p:cNvSpPr/>
            <p:nvPr/>
          </p:nvSpPr>
          <p:spPr>
            <a:xfrm>
              <a:off x="34526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3" name="pl723"/>
            <p:cNvSpPr/>
            <p:nvPr/>
          </p:nvSpPr>
          <p:spPr>
            <a:xfrm>
              <a:off x="354882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4" name="pl724"/>
            <p:cNvSpPr/>
            <p:nvPr/>
          </p:nvSpPr>
          <p:spPr>
            <a:xfrm>
              <a:off x="323159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5" name="pl725"/>
            <p:cNvSpPr/>
            <p:nvPr/>
          </p:nvSpPr>
          <p:spPr>
            <a:xfrm>
              <a:off x="323159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6" name="pl726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7" name="pl727"/>
            <p:cNvSpPr/>
            <p:nvPr/>
          </p:nvSpPr>
          <p:spPr>
            <a:xfrm>
              <a:off x="323159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8" name="pl728"/>
            <p:cNvSpPr/>
            <p:nvPr/>
          </p:nvSpPr>
          <p:spPr>
            <a:xfrm>
              <a:off x="323159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9" name="pl729"/>
            <p:cNvSpPr/>
            <p:nvPr/>
          </p:nvSpPr>
          <p:spPr>
            <a:xfrm>
              <a:off x="33084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0" name="pl730"/>
            <p:cNvSpPr/>
            <p:nvPr/>
          </p:nvSpPr>
          <p:spPr>
            <a:xfrm>
              <a:off x="34045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1" name="pl731"/>
            <p:cNvSpPr/>
            <p:nvPr/>
          </p:nvSpPr>
          <p:spPr>
            <a:xfrm>
              <a:off x="350074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2" name="pl732"/>
            <p:cNvSpPr/>
            <p:nvPr/>
          </p:nvSpPr>
          <p:spPr>
            <a:xfrm>
              <a:off x="35969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3" name="pt733"/>
            <p:cNvSpPr/>
            <p:nvPr/>
          </p:nvSpPr>
          <p:spPr>
            <a:xfrm>
              <a:off x="344296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4" name="pt734"/>
            <p:cNvSpPr/>
            <p:nvPr/>
          </p:nvSpPr>
          <p:spPr>
            <a:xfrm>
              <a:off x="358595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5" name="pt735"/>
            <p:cNvSpPr/>
            <p:nvPr/>
          </p:nvSpPr>
          <p:spPr>
            <a:xfrm>
              <a:off x="3439647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6" name="pt736"/>
            <p:cNvSpPr/>
            <p:nvPr/>
          </p:nvSpPr>
          <p:spPr>
            <a:xfrm>
              <a:off x="3266461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7" name="pt737"/>
            <p:cNvSpPr/>
            <p:nvPr/>
          </p:nvSpPr>
          <p:spPr>
            <a:xfrm>
              <a:off x="35857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8" name="pt738"/>
            <p:cNvSpPr/>
            <p:nvPr/>
          </p:nvSpPr>
          <p:spPr>
            <a:xfrm>
              <a:off x="339121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9" name="pt739"/>
            <p:cNvSpPr/>
            <p:nvPr/>
          </p:nvSpPr>
          <p:spPr>
            <a:xfrm>
              <a:off x="344278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0" name="pt740"/>
            <p:cNvSpPr/>
            <p:nvPr/>
          </p:nvSpPr>
          <p:spPr>
            <a:xfrm>
              <a:off x="3489722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1" name="pt741"/>
            <p:cNvSpPr/>
            <p:nvPr/>
          </p:nvSpPr>
          <p:spPr>
            <a:xfrm>
              <a:off x="3442002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2" name="pt742"/>
            <p:cNvSpPr/>
            <p:nvPr/>
          </p:nvSpPr>
          <p:spPr>
            <a:xfrm>
              <a:off x="3242846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3" name="pt743"/>
            <p:cNvSpPr/>
            <p:nvPr/>
          </p:nvSpPr>
          <p:spPr>
            <a:xfrm>
              <a:off x="3389447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4" name="pt744"/>
            <p:cNvSpPr/>
            <p:nvPr/>
          </p:nvSpPr>
          <p:spPr>
            <a:xfrm>
              <a:off x="3533008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5" name="pt745"/>
            <p:cNvSpPr/>
            <p:nvPr/>
          </p:nvSpPr>
          <p:spPr>
            <a:xfrm>
              <a:off x="3490325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6" name="pt746"/>
            <p:cNvSpPr/>
            <p:nvPr/>
          </p:nvSpPr>
          <p:spPr>
            <a:xfrm>
              <a:off x="3388215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7" name="pt747"/>
            <p:cNvSpPr/>
            <p:nvPr/>
          </p:nvSpPr>
          <p:spPr>
            <a:xfrm>
              <a:off x="339281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8" name="pt748"/>
            <p:cNvSpPr/>
            <p:nvPr/>
          </p:nvSpPr>
          <p:spPr>
            <a:xfrm>
              <a:off x="3346217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9" name="pt749"/>
            <p:cNvSpPr/>
            <p:nvPr/>
          </p:nvSpPr>
          <p:spPr>
            <a:xfrm>
              <a:off x="3440766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0" name="pt750"/>
            <p:cNvSpPr/>
            <p:nvPr/>
          </p:nvSpPr>
          <p:spPr>
            <a:xfrm>
              <a:off x="3389264" y="3451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1" name="pt751"/>
            <p:cNvSpPr/>
            <p:nvPr/>
          </p:nvSpPr>
          <p:spPr>
            <a:xfrm>
              <a:off x="3341571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2" name="pt752"/>
            <p:cNvSpPr/>
            <p:nvPr/>
          </p:nvSpPr>
          <p:spPr>
            <a:xfrm>
              <a:off x="3487924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3" name="pt753"/>
            <p:cNvSpPr/>
            <p:nvPr/>
          </p:nvSpPr>
          <p:spPr>
            <a:xfrm>
              <a:off x="3440015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4" name="pt754"/>
            <p:cNvSpPr/>
            <p:nvPr/>
          </p:nvSpPr>
          <p:spPr>
            <a:xfrm>
              <a:off x="3485239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5" name="pt755"/>
            <p:cNvSpPr/>
            <p:nvPr/>
          </p:nvSpPr>
          <p:spPr>
            <a:xfrm>
              <a:off x="3587416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6" name="pt756"/>
            <p:cNvSpPr/>
            <p:nvPr/>
          </p:nvSpPr>
          <p:spPr>
            <a:xfrm>
              <a:off x="3413387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7" name="pt757"/>
            <p:cNvSpPr/>
            <p:nvPr/>
          </p:nvSpPr>
          <p:spPr>
            <a:xfrm>
              <a:off x="344020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8" name="pt758"/>
            <p:cNvSpPr/>
            <p:nvPr/>
          </p:nvSpPr>
          <p:spPr>
            <a:xfrm>
              <a:off x="3393978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9" name="pt759"/>
            <p:cNvSpPr/>
            <p:nvPr/>
          </p:nvSpPr>
          <p:spPr>
            <a:xfrm>
              <a:off x="3487142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0" name="pt760"/>
            <p:cNvSpPr/>
            <p:nvPr/>
          </p:nvSpPr>
          <p:spPr>
            <a:xfrm>
              <a:off x="339199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1" name="pt761"/>
            <p:cNvSpPr/>
            <p:nvPr/>
          </p:nvSpPr>
          <p:spPr>
            <a:xfrm>
              <a:off x="3433949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2" name="pt762"/>
            <p:cNvSpPr/>
            <p:nvPr/>
          </p:nvSpPr>
          <p:spPr>
            <a:xfrm>
              <a:off x="3536498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3" name="pt763"/>
            <p:cNvSpPr/>
            <p:nvPr/>
          </p:nvSpPr>
          <p:spPr>
            <a:xfrm>
              <a:off x="3488938" y="3738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4" name="pt764"/>
            <p:cNvSpPr/>
            <p:nvPr/>
          </p:nvSpPr>
          <p:spPr>
            <a:xfrm>
              <a:off x="3389775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5" name="pt765"/>
            <p:cNvSpPr/>
            <p:nvPr/>
          </p:nvSpPr>
          <p:spPr>
            <a:xfrm>
              <a:off x="34361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6" name="pt766"/>
            <p:cNvSpPr/>
            <p:nvPr/>
          </p:nvSpPr>
          <p:spPr>
            <a:xfrm>
              <a:off x="353552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7" name="pt767"/>
            <p:cNvSpPr/>
            <p:nvPr/>
          </p:nvSpPr>
          <p:spPr>
            <a:xfrm>
              <a:off x="358301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8" name="pt768"/>
            <p:cNvSpPr/>
            <p:nvPr/>
          </p:nvSpPr>
          <p:spPr>
            <a:xfrm>
              <a:off x="3267429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9" name="pt769"/>
            <p:cNvSpPr/>
            <p:nvPr/>
          </p:nvSpPr>
          <p:spPr>
            <a:xfrm>
              <a:off x="3530324" y="3451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0" name="pt770"/>
            <p:cNvSpPr/>
            <p:nvPr/>
          </p:nvSpPr>
          <p:spPr>
            <a:xfrm>
              <a:off x="3536783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1" name="pt771"/>
            <p:cNvSpPr/>
            <p:nvPr/>
          </p:nvSpPr>
          <p:spPr>
            <a:xfrm>
              <a:off x="3488121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2" name="pt772"/>
            <p:cNvSpPr/>
            <p:nvPr/>
          </p:nvSpPr>
          <p:spPr>
            <a:xfrm>
              <a:off x="353750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3" name="pt773"/>
            <p:cNvSpPr/>
            <p:nvPr/>
          </p:nvSpPr>
          <p:spPr>
            <a:xfrm>
              <a:off x="3440107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4" name="pt774"/>
            <p:cNvSpPr/>
            <p:nvPr/>
          </p:nvSpPr>
          <p:spPr>
            <a:xfrm>
              <a:off x="3435414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5" name="pt775"/>
            <p:cNvSpPr/>
            <p:nvPr/>
          </p:nvSpPr>
          <p:spPr>
            <a:xfrm>
              <a:off x="3533151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6" name="pt776"/>
            <p:cNvSpPr/>
            <p:nvPr/>
          </p:nvSpPr>
          <p:spPr>
            <a:xfrm>
              <a:off x="3539189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7" name="pt777"/>
            <p:cNvSpPr/>
            <p:nvPr/>
          </p:nvSpPr>
          <p:spPr>
            <a:xfrm>
              <a:off x="3434098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8" name="pt778"/>
            <p:cNvSpPr/>
            <p:nvPr/>
          </p:nvSpPr>
          <p:spPr>
            <a:xfrm>
              <a:off x="3345571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9" name="pt779"/>
            <p:cNvSpPr/>
            <p:nvPr/>
          </p:nvSpPr>
          <p:spPr>
            <a:xfrm>
              <a:off x="3490108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0" name="pt780"/>
            <p:cNvSpPr/>
            <p:nvPr/>
          </p:nvSpPr>
          <p:spPr>
            <a:xfrm>
              <a:off x="334417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1" name="pt781"/>
            <p:cNvSpPr/>
            <p:nvPr/>
          </p:nvSpPr>
          <p:spPr>
            <a:xfrm>
              <a:off x="3490635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2" name="pt782"/>
            <p:cNvSpPr/>
            <p:nvPr/>
          </p:nvSpPr>
          <p:spPr>
            <a:xfrm>
              <a:off x="34380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3" name="pt783"/>
            <p:cNvSpPr/>
            <p:nvPr/>
          </p:nvSpPr>
          <p:spPr>
            <a:xfrm>
              <a:off x="343437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4" name="pt784"/>
            <p:cNvSpPr/>
            <p:nvPr/>
          </p:nvSpPr>
          <p:spPr>
            <a:xfrm>
              <a:off x="353657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5" name="pt785"/>
            <p:cNvSpPr/>
            <p:nvPr/>
          </p:nvSpPr>
          <p:spPr>
            <a:xfrm>
              <a:off x="3483997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6" name="pt786"/>
            <p:cNvSpPr/>
            <p:nvPr/>
          </p:nvSpPr>
          <p:spPr>
            <a:xfrm>
              <a:off x="3440141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7" name="pt787"/>
            <p:cNvSpPr/>
            <p:nvPr/>
          </p:nvSpPr>
          <p:spPr>
            <a:xfrm>
              <a:off x="3367569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8" name="pt788"/>
            <p:cNvSpPr/>
            <p:nvPr/>
          </p:nvSpPr>
          <p:spPr>
            <a:xfrm>
              <a:off x="3436622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9" name="pt789"/>
            <p:cNvSpPr/>
            <p:nvPr/>
          </p:nvSpPr>
          <p:spPr>
            <a:xfrm>
              <a:off x="353322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0" name="pt790"/>
            <p:cNvSpPr/>
            <p:nvPr/>
          </p:nvSpPr>
          <p:spPr>
            <a:xfrm>
              <a:off x="344024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1" name="pt791"/>
            <p:cNvSpPr/>
            <p:nvPr/>
          </p:nvSpPr>
          <p:spPr>
            <a:xfrm>
              <a:off x="3482067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2" name="pt792"/>
            <p:cNvSpPr/>
            <p:nvPr/>
          </p:nvSpPr>
          <p:spPr>
            <a:xfrm>
              <a:off x="3344917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3" name="pt793"/>
            <p:cNvSpPr/>
            <p:nvPr/>
          </p:nvSpPr>
          <p:spPr>
            <a:xfrm>
              <a:off x="357845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4" name="pt794"/>
            <p:cNvSpPr/>
            <p:nvPr/>
          </p:nvSpPr>
          <p:spPr>
            <a:xfrm>
              <a:off x="3435836" y="5171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5" name="pt795"/>
            <p:cNvSpPr/>
            <p:nvPr/>
          </p:nvSpPr>
          <p:spPr>
            <a:xfrm>
              <a:off x="3442858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6" name="pt796"/>
            <p:cNvSpPr/>
            <p:nvPr/>
          </p:nvSpPr>
          <p:spPr>
            <a:xfrm>
              <a:off x="3343931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7" name="pt797"/>
            <p:cNvSpPr/>
            <p:nvPr/>
          </p:nvSpPr>
          <p:spPr>
            <a:xfrm>
              <a:off x="3532953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8" name="pt798"/>
            <p:cNvSpPr/>
            <p:nvPr/>
          </p:nvSpPr>
          <p:spPr>
            <a:xfrm>
              <a:off x="3435614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9" name="pt799"/>
            <p:cNvSpPr/>
            <p:nvPr/>
          </p:nvSpPr>
          <p:spPr>
            <a:xfrm>
              <a:off x="3563255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0" name="pt800"/>
            <p:cNvSpPr/>
            <p:nvPr/>
          </p:nvSpPr>
          <p:spPr>
            <a:xfrm>
              <a:off x="3441978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1" name="pt801"/>
            <p:cNvSpPr/>
            <p:nvPr/>
          </p:nvSpPr>
          <p:spPr>
            <a:xfrm>
              <a:off x="3586532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2" name="pl802"/>
            <p:cNvSpPr/>
            <p:nvPr/>
          </p:nvSpPr>
          <p:spPr>
            <a:xfrm>
              <a:off x="3249504" y="40313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3" name="pl803"/>
            <p:cNvSpPr/>
            <p:nvPr/>
          </p:nvSpPr>
          <p:spPr>
            <a:xfrm>
              <a:off x="3260323" y="4031312"/>
              <a:ext cx="0" cy="923269"/>
            </a:xfrm>
            <a:custGeom>
              <a:avLst/>
              <a:gdLst/>
              <a:ahLst/>
              <a:cxnLst/>
              <a:rect l="0" t="0" r="0" b="0"/>
              <a:pathLst>
                <a:path h="923269">
                  <a:moveTo>
                    <a:pt x="0" y="0"/>
                  </a:moveTo>
                  <a:lnTo>
                    <a:pt x="0" y="9232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4" name="pl804"/>
            <p:cNvSpPr/>
            <p:nvPr/>
          </p:nvSpPr>
          <p:spPr>
            <a:xfrm>
              <a:off x="3249504" y="495458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5" name="pl805"/>
            <p:cNvSpPr/>
            <p:nvPr/>
          </p:nvSpPr>
          <p:spPr>
            <a:xfrm>
              <a:off x="3273546" y="405016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6" name="pl806"/>
            <p:cNvSpPr/>
            <p:nvPr/>
          </p:nvSpPr>
          <p:spPr>
            <a:xfrm>
              <a:off x="3284365" y="4050165"/>
              <a:ext cx="0" cy="836513"/>
            </a:xfrm>
            <a:custGeom>
              <a:avLst/>
              <a:gdLst/>
              <a:ahLst/>
              <a:cxnLst/>
              <a:rect l="0" t="0" r="0" b="0"/>
              <a:pathLst>
                <a:path h="836513">
                  <a:moveTo>
                    <a:pt x="0" y="0"/>
                  </a:moveTo>
                  <a:lnTo>
                    <a:pt x="0" y="8365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7" name="pl807"/>
            <p:cNvSpPr/>
            <p:nvPr/>
          </p:nvSpPr>
          <p:spPr>
            <a:xfrm>
              <a:off x="3273546" y="488667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8" name="pl808"/>
            <p:cNvSpPr/>
            <p:nvPr/>
          </p:nvSpPr>
          <p:spPr>
            <a:xfrm>
              <a:off x="3297588" y="406829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9" name="pl809"/>
            <p:cNvSpPr/>
            <p:nvPr/>
          </p:nvSpPr>
          <p:spPr>
            <a:xfrm>
              <a:off x="3308407" y="4068293"/>
              <a:ext cx="0" cy="748741"/>
            </a:xfrm>
            <a:custGeom>
              <a:avLst/>
              <a:gdLst/>
              <a:ahLst/>
              <a:cxnLst/>
              <a:rect l="0" t="0" r="0" b="0"/>
              <a:pathLst>
                <a:path h="748741">
                  <a:moveTo>
                    <a:pt x="0" y="0"/>
                  </a:moveTo>
                  <a:lnTo>
                    <a:pt x="0" y="7487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0" name="pl810"/>
            <p:cNvSpPr/>
            <p:nvPr/>
          </p:nvSpPr>
          <p:spPr>
            <a:xfrm>
              <a:off x="3297588" y="48170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1" name="pl811"/>
            <p:cNvSpPr/>
            <p:nvPr/>
          </p:nvSpPr>
          <p:spPr>
            <a:xfrm>
              <a:off x="3345671" y="41003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2" name="pl812"/>
            <p:cNvSpPr/>
            <p:nvPr/>
          </p:nvSpPr>
          <p:spPr>
            <a:xfrm>
              <a:off x="3356490" y="4100391"/>
              <a:ext cx="0" cy="575941"/>
            </a:xfrm>
            <a:custGeom>
              <a:avLst/>
              <a:gdLst/>
              <a:ahLst/>
              <a:cxnLst/>
              <a:rect l="0" t="0" r="0" b="0"/>
              <a:pathLst>
                <a:path h="575941">
                  <a:moveTo>
                    <a:pt x="0" y="0"/>
                  </a:moveTo>
                  <a:lnTo>
                    <a:pt x="0" y="5759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3" name="pl813"/>
            <p:cNvSpPr/>
            <p:nvPr/>
          </p:nvSpPr>
          <p:spPr>
            <a:xfrm>
              <a:off x="3345671" y="467633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4" name="pl814"/>
            <p:cNvSpPr/>
            <p:nvPr/>
          </p:nvSpPr>
          <p:spPr>
            <a:xfrm>
              <a:off x="3393755" y="41199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5" name="pl815"/>
            <p:cNvSpPr/>
            <p:nvPr/>
          </p:nvSpPr>
          <p:spPr>
            <a:xfrm>
              <a:off x="3404573" y="4119973"/>
              <a:ext cx="0" cy="424361"/>
            </a:xfrm>
            <a:custGeom>
              <a:avLst/>
              <a:gdLst/>
              <a:ahLst/>
              <a:cxnLst/>
              <a:rect l="0" t="0" r="0" b="0"/>
              <a:pathLst>
                <a:path h="424361">
                  <a:moveTo>
                    <a:pt x="0" y="0"/>
                  </a:moveTo>
                  <a:lnTo>
                    <a:pt x="0" y="4243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6" name="pl816"/>
            <p:cNvSpPr/>
            <p:nvPr/>
          </p:nvSpPr>
          <p:spPr>
            <a:xfrm>
              <a:off x="3393755" y="45443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7" name="pl817"/>
            <p:cNvSpPr/>
            <p:nvPr/>
          </p:nvSpPr>
          <p:spPr>
            <a:xfrm>
              <a:off x="3417796" y="411975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8" name="pl818"/>
            <p:cNvSpPr/>
            <p:nvPr/>
          </p:nvSpPr>
          <p:spPr>
            <a:xfrm>
              <a:off x="3428615" y="4119755"/>
              <a:ext cx="0" cy="368644"/>
            </a:xfrm>
            <a:custGeom>
              <a:avLst/>
              <a:gdLst/>
              <a:ahLst/>
              <a:cxnLst/>
              <a:rect l="0" t="0" r="0" b="0"/>
              <a:pathLst>
                <a:path h="368644">
                  <a:moveTo>
                    <a:pt x="0" y="0"/>
                  </a:moveTo>
                  <a:lnTo>
                    <a:pt x="0" y="36864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9" name="pl819"/>
            <p:cNvSpPr/>
            <p:nvPr/>
          </p:nvSpPr>
          <p:spPr>
            <a:xfrm>
              <a:off x="3417796" y="44883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0" name="pl820"/>
            <p:cNvSpPr/>
            <p:nvPr/>
          </p:nvSpPr>
          <p:spPr>
            <a:xfrm>
              <a:off x="3441838" y="41081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1" name="pl821"/>
            <p:cNvSpPr/>
            <p:nvPr/>
          </p:nvSpPr>
          <p:spPr>
            <a:xfrm>
              <a:off x="3452657" y="4108198"/>
              <a:ext cx="0" cy="336450"/>
            </a:xfrm>
            <a:custGeom>
              <a:avLst/>
              <a:gdLst/>
              <a:ahLst/>
              <a:cxnLst/>
              <a:rect l="0" t="0" r="0" b="0"/>
              <a:pathLst>
                <a:path h="336450">
                  <a:moveTo>
                    <a:pt x="0" y="0"/>
                  </a:moveTo>
                  <a:lnTo>
                    <a:pt x="0" y="3364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2" name="pl822"/>
            <p:cNvSpPr/>
            <p:nvPr/>
          </p:nvSpPr>
          <p:spPr>
            <a:xfrm>
              <a:off x="3441838" y="44446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3" name="pl823"/>
            <p:cNvSpPr/>
            <p:nvPr/>
          </p:nvSpPr>
          <p:spPr>
            <a:xfrm>
              <a:off x="3465880" y="40824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4" name="pl824"/>
            <p:cNvSpPr/>
            <p:nvPr/>
          </p:nvSpPr>
          <p:spPr>
            <a:xfrm>
              <a:off x="3476698" y="4082434"/>
              <a:ext cx="0" cy="334104"/>
            </a:xfrm>
            <a:custGeom>
              <a:avLst/>
              <a:gdLst/>
              <a:ahLst/>
              <a:cxnLst/>
              <a:rect l="0" t="0" r="0" b="0"/>
              <a:pathLst>
                <a:path h="334104">
                  <a:moveTo>
                    <a:pt x="0" y="0"/>
                  </a:moveTo>
                  <a:lnTo>
                    <a:pt x="0" y="3341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5" name="pl825"/>
            <p:cNvSpPr/>
            <p:nvPr/>
          </p:nvSpPr>
          <p:spPr>
            <a:xfrm>
              <a:off x="3465880" y="441653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6" name="pl826"/>
            <p:cNvSpPr/>
            <p:nvPr/>
          </p:nvSpPr>
          <p:spPr>
            <a:xfrm>
              <a:off x="3489921" y="404302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7" name="pl827"/>
            <p:cNvSpPr/>
            <p:nvPr/>
          </p:nvSpPr>
          <p:spPr>
            <a:xfrm>
              <a:off x="3500740" y="4043029"/>
              <a:ext cx="0" cy="361021"/>
            </a:xfrm>
            <a:custGeom>
              <a:avLst/>
              <a:gdLst/>
              <a:ahLst/>
              <a:cxnLst/>
              <a:rect l="0" t="0" r="0" b="0"/>
              <a:pathLst>
                <a:path h="361021">
                  <a:moveTo>
                    <a:pt x="0" y="0"/>
                  </a:moveTo>
                  <a:lnTo>
                    <a:pt x="0" y="3610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8" name="pl828"/>
            <p:cNvSpPr/>
            <p:nvPr/>
          </p:nvSpPr>
          <p:spPr>
            <a:xfrm>
              <a:off x="3489921" y="440405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9" name="pl829"/>
            <p:cNvSpPr/>
            <p:nvPr/>
          </p:nvSpPr>
          <p:spPr>
            <a:xfrm>
              <a:off x="3513963" y="399385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0" name="pl830"/>
            <p:cNvSpPr/>
            <p:nvPr/>
          </p:nvSpPr>
          <p:spPr>
            <a:xfrm>
              <a:off x="3524782" y="3993852"/>
              <a:ext cx="0" cy="409954"/>
            </a:xfrm>
            <a:custGeom>
              <a:avLst/>
              <a:gdLst/>
              <a:ahLst/>
              <a:cxnLst/>
              <a:rect l="0" t="0" r="0" b="0"/>
              <a:pathLst>
                <a:path h="409954">
                  <a:moveTo>
                    <a:pt x="0" y="0"/>
                  </a:moveTo>
                  <a:lnTo>
                    <a:pt x="0" y="40995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1" name="pl831"/>
            <p:cNvSpPr/>
            <p:nvPr/>
          </p:nvSpPr>
          <p:spPr>
            <a:xfrm>
              <a:off x="3513963" y="440380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2" name="pl832"/>
            <p:cNvSpPr/>
            <p:nvPr/>
          </p:nvSpPr>
          <p:spPr>
            <a:xfrm>
              <a:off x="3538005" y="393935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3" name="pl833"/>
            <p:cNvSpPr/>
            <p:nvPr/>
          </p:nvSpPr>
          <p:spPr>
            <a:xfrm>
              <a:off x="3548824" y="3939350"/>
              <a:ext cx="0" cy="472434"/>
            </a:xfrm>
            <a:custGeom>
              <a:avLst/>
              <a:gdLst/>
              <a:ahLst/>
              <a:cxnLst/>
              <a:rect l="0" t="0" r="0" b="0"/>
              <a:pathLst>
                <a:path h="472434">
                  <a:moveTo>
                    <a:pt x="0" y="0"/>
                  </a:moveTo>
                  <a:lnTo>
                    <a:pt x="0" y="4724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4" name="pl834"/>
            <p:cNvSpPr/>
            <p:nvPr/>
          </p:nvSpPr>
          <p:spPr>
            <a:xfrm>
              <a:off x="3538005" y="441178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5" name="pl835"/>
            <p:cNvSpPr/>
            <p:nvPr/>
          </p:nvSpPr>
          <p:spPr>
            <a:xfrm>
              <a:off x="3562047" y="388287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6" name="pl836"/>
            <p:cNvSpPr/>
            <p:nvPr/>
          </p:nvSpPr>
          <p:spPr>
            <a:xfrm>
              <a:off x="3572865" y="3882879"/>
              <a:ext cx="0" cy="542101"/>
            </a:xfrm>
            <a:custGeom>
              <a:avLst/>
              <a:gdLst/>
              <a:ahLst/>
              <a:cxnLst/>
              <a:rect l="0" t="0" r="0" b="0"/>
              <a:pathLst>
                <a:path h="542101">
                  <a:moveTo>
                    <a:pt x="0" y="0"/>
                  </a:moveTo>
                  <a:lnTo>
                    <a:pt x="0" y="5421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7" name="pl837"/>
            <p:cNvSpPr/>
            <p:nvPr/>
          </p:nvSpPr>
          <p:spPr>
            <a:xfrm>
              <a:off x="3562047" y="442498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8" name="pl838"/>
            <p:cNvSpPr/>
            <p:nvPr/>
          </p:nvSpPr>
          <p:spPr>
            <a:xfrm>
              <a:off x="3586088" y="382660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9" name="pl839"/>
            <p:cNvSpPr/>
            <p:nvPr/>
          </p:nvSpPr>
          <p:spPr>
            <a:xfrm>
              <a:off x="3596907" y="3826607"/>
              <a:ext cx="0" cy="614891"/>
            </a:xfrm>
            <a:custGeom>
              <a:avLst/>
              <a:gdLst/>
              <a:ahLst/>
              <a:cxnLst/>
              <a:rect l="0" t="0" r="0" b="0"/>
              <a:pathLst>
                <a:path h="614891">
                  <a:moveTo>
                    <a:pt x="0" y="0"/>
                  </a:moveTo>
                  <a:lnTo>
                    <a:pt x="0" y="6148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0" name="pl840"/>
            <p:cNvSpPr/>
            <p:nvPr/>
          </p:nvSpPr>
          <p:spPr>
            <a:xfrm>
              <a:off x="3586088" y="44414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1" name="pl841"/>
            <p:cNvSpPr/>
            <p:nvPr/>
          </p:nvSpPr>
          <p:spPr>
            <a:xfrm>
              <a:off x="3260323" y="4112238"/>
              <a:ext cx="336583" cy="384282"/>
            </a:xfrm>
            <a:custGeom>
              <a:avLst/>
              <a:gdLst/>
              <a:ahLst/>
              <a:cxnLst/>
              <a:rect l="0" t="0" r="0" b="0"/>
              <a:pathLst>
                <a:path w="336583" h="384282">
                  <a:moveTo>
                    <a:pt x="0" y="384282"/>
                  </a:moveTo>
                  <a:lnTo>
                    <a:pt x="24041" y="356158"/>
                  </a:lnTo>
                  <a:lnTo>
                    <a:pt x="48083" y="328034"/>
                  </a:lnTo>
                  <a:lnTo>
                    <a:pt x="96166" y="271894"/>
                  </a:lnTo>
                  <a:lnTo>
                    <a:pt x="144250" y="216073"/>
                  </a:lnTo>
                  <a:lnTo>
                    <a:pt x="168291" y="188348"/>
                  </a:lnTo>
                  <a:lnTo>
                    <a:pt x="192333" y="160780"/>
                  </a:lnTo>
                  <a:lnTo>
                    <a:pt x="216375" y="133394"/>
                  </a:lnTo>
                  <a:lnTo>
                    <a:pt x="240416" y="106213"/>
                  </a:lnTo>
                  <a:lnTo>
                    <a:pt x="264458" y="79261"/>
                  </a:lnTo>
                  <a:lnTo>
                    <a:pt x="288500" y="52561"/>
                  </a:lnTo>
                  <a:lnTo>
                    <a:pt x="312542" y="26133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2" name="pt842"/>
            <p:cNvSpPr/>
            <p:nvPr/>
          </p:nvSpPr>
          <p:spPr>
            <a:xfrm>
              <a:off x="3228722" y="4464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3" name="pt843"/>
            <p:cNvSpPr/>
            <p:nvPr/>
          </p:nvSpPr>
          <p:spPr>
            <a:xfrm>
              <a:off x="3252764" y="44367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4" name="pt844"/>
            <p:cNvSpPr/>
            <p:nvPr/>
          </p:nvSpPr>
          <p:spPr>
            <a:xfrm>
              <a:off x="3276805" y="44086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5" name="pt845"/>
            <p:cNvSpPr/>
            <p:nvPr/>
          </p:nvSpPr>
          <p:spPr>
            <a:xfrm>
              <a:off x="3324889" y="4352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6" name="pt846"/>
            <p:cNvSpPr/>
            <p:nvPr/>
          </p:nvSpPr>
          <p:spPr>
            <a:xfrm>
              <a:off x="3372972" y="4296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7" name="pt847"/>
            <p:cNvSpPr/>
            <p:nvPr/>
          </p:nvSpPr>
          <p:spPr>
            <a:xfrm>
              <a:off x="3397014" y="4268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8" name="pt848"/>
            <p:cNvSpPr/>
            <p:nvPr/>
          </p:nvSpPr>
          <p:spPr>
            <a:xfrm>
              <a:off x="3421056" y="4241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9" name="pt849"/>
            <p:cNvSpPr/>
            <p:nvPr/>
          </p:nvSpPr>
          <p:spPr>
            <a:xfrm>
              <a:off x="3445097" y="4214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0" name="pt850"/>
            <p:cNvSpPr/>
            <p:nvPr/>
          </p:nvSpPr>
          <p:spPr>
            <a:xfrm>
              <a:off x="3469139" y="41868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1" name="pt851"/>
            <p:cNvSpPr/>
            <p:nvPr/>
          </p:nvSpPr>
          <p:spPr>
            <a:xfrm>
              <a:off x="3493181" y="41598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2" name="pt852"/>
            <p:cNvSpPr/>
            <p:nvPr/>
          </p:nvSpPr>
          <p:spPr>
            <a:xfrm>
              <a:off x="3517222" y="4133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3" name="pt853"/>
            <p:cNvSpPr/>
            <p:nvPr/>
          </p:nvSpPr>
          <p:spPr>
            <a:xfrm>
              <a:off x="3541264" y="4106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4" name="pt854"/>
            <p:cNvSpPr/>
            <p:nvPr/>
          </p:nvSpPr>
          <p:spPr>
            <a:xfrm>
              <a:off x="3565306" y="40806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5" name="pl855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6" name="rc856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7" name="rc857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858" name="pl858"/>
            <p:cNvSpPr/>
            <p:nvPr/>
          </p:nvSpPr>
          <p:spPr>
            <a:xfrm>
              <a:off x="369522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9" name="pl859"/>
            <p:cNvSpPr/>
            <p:nvPr/>
          </p:nvSpPr>
          <p:spPr>
            <a:xfrm>
              <a:off x="369522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0" name="pl860"/>
            <p:cNvSpPr/>
            <p:nvPr/>
          </p:nvSpPr>
          <p:spPr>
            <a:xfrm>
              <a:off x="369522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1" name="pl861"/>
            <p:cNvSpPr/>
            <p:nvPr/>
          </p:nvSpPr>
          <p:spPr>
            <a:xfrm>
              <a:off x="369522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2" name="pl862"/>
            <p:cNvSpPr/>
            <p:nvPr/>
          </p:nvSpPr>
          <p:spPr>
            <a:xfrm>
              <a:off x="37239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3" name="pl863"/>
            <p:cNvSpPr/>
            <p:nvPr/>
          </p:nvSpPr>
          <p:spPr>
            <a:xfrm>
              <a:off x="38201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4" name="pl864"/>
            <p:cNvSpPr/>
            <p:nvPr/>
          </p:nvSpPr>
          <p:spPr>
            <a:xfrm>
              <a:off x="391628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5" name="pl865"/>
            <p:cNvSpPr/>
            <p:nvPr/>
          </p:nvSpPr>
          <p:spPr>
            <a:xfrm>
              <a:off x="40124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6" name="pl866"/>
            <p:cNvSpPr/>
            <p:nvPr/>
          </p:nvSpPr>
          <p:spPr>
            <a:xfrm>
              <a:off x="369522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7" name="pl867"/>
            <p:cNvSpPr/>
            <p:nvPr/>
          </p:nvSpPr>
          <p:spPr>
            <a:xfrm>
              <a:off x="369522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8" name="pl868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9" name="pl869"/>
            <p:cNvSpPr/>
            <p:nvPr/>
          </p:nvSpPr>
          <p:spPr>
            <a:xfrm>
              <a:off x="369522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0" name="pl870"/>
            <p:cNvSpPr/>
            <p:nvPr/>
          </p:nvSpPr>
          <p:spPr>
            <a:xfrm>
              <a:off x="369522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1" name="pl871"/>
            <p:cNvSpPr/>
            <p:nvPr/>
          </p:nvSpPr>
          <p:spPr>
            <a:xfrm>
              <a:off x="37720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2" name="pl872"/>
            <p:cNvSpPr/>
            <p:nvPr/>
          </p:nvSpPr>
          <p:spPr>
            <a:xfrm>
              <a:off x="38682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3" name="pl873"/>
            <p:cNvSpPr/>
            <p:nvPr/>
          </p:nvSpPr>
          <p:spPr>
            <a:xfrm>
              <a:off x="39643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4" name="pl874"/>
            <p:cNvSpPr/>
            <p:nvPr/>
          </p:nvSpPr>
          <p:spPr>
            <a:xfrm>
              <a:off x="40605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5" name="pt875"/>
            <p:cNvSpPr/>
            <p:nvPr/>
          </p:nvSpPr>
          <p:spPr>
            <a:xfrm>
              <a:off x="389997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6" name="pt876"/>
            <p:cNvSpPr/>
            <p:nvPr/>
          </p:nvSpPr>
          <p:spPr>
            <a:xfrm>
              <a:off x="404868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7" name="pt877"/>
            <p:cNvSpPr/>
            <p:nvPr/>
          </p:nvSpPr>
          <p:spPr>
            <a:xfrm>
              <a:off x="3901711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8" name="pt878"/>
            <p:cNvSpPr/>
            <p:nvPr/>
          </p:nvSpPr>
          <p:spPr>
            <a:xfrm>
              <a:off x="3737877" y="4311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9" name="pt879"/>
            <p:cNvSpPr/>
            <p:nvPr/>
          </p:nvSpPr>
          <p:spPr>
            <a:xfrm>
              <a:off x="404834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0" name="pt880"/>
            <p:cNvSpPr/>
            <p:nvPr/>
          </p:nvSpPr>
          <p:spPr>
            <a:xfrm>
              <a:off x="385599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1" name="pt881"/>
            <p:cNvSpPr/>
            <p:nvPr/>
          </p:nvSpPr>
          <p:spPr>
            <a:xfrm>
              <a:off x="390390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2" name="pt882"/>
            <p:cNvSpPr/>
            <p:nvPr/>
          </p:nvSpPr>
          <p:spPr>
            <a:xfrm>
              <a:off x="395073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3" name="pt883"/>
            <p:cNvSpPr/>
            <p:nvPr/>
          </p:nvSpPr>
          <p:spPr>
            <a:xfrm>
              <a:off x="3902938" y="3738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4" name="pt884"/>
            <p:cNvSpPr/>
            <p:nvPr/>
          </p:nvSpPr>
          <p:spPr>
            <a:xfrm>
              <a:off x="3710737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5" name="pt885"/>
            <p:cNvSpPr/>
            <p:nvPr/>
          </p:nvSpPr>
          <p:spPr>
            <a:xfrm>
              <a:off x="3850245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6" name="pt886"/>
            <p:cNvSpPr/>
            <p:nvPr/>
          </p:nvSpPr>
          <p:spPr>
            <a:xfrm>
              <a:off x="399560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7" name="pt887"/>
            <p:cNvSpPr/>
            <p:nvPr/>
          </p:nvSpPr>
          <p:spPr>
            <a:xfrm>
              <a:off x="3947614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8" name="pt888"/>
            <p:cNvSpPr/>
            <p:nvPr/>
          </p:nvSpPr>
          <p:spPr>
            <a:xfrm>
              <a:off x="385822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9" name="pt889"/>
            <p:cNvSpPr/>
            <p:nvPr/>
          </p:nvSpPr>
          <p:spPr>
            <a:xfrm>
              <a:off x="3853083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0" name="pt890"/>
            <p:cNvSpPr/>
            <p:nvPr/>
          </p:nvSpPr>
          <p:spPr>
            <a:xfrm>
              <a:off x="3803817" y="3738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1" name="pt891"/>
            <p:cNvSpPr/>
            <p:nvPr/>
          </p:nvSpPr>
          <p:spPr>
            <a:xfrm>
              <a:off x="3905384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2" name="pt892"/>
            <p:cNvSpPr/>
            <p:nvPr/>
          </p:nvSpPr>
          <p:spPr>
            <a:xfrm>
              <a:off x="3857688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3" name="pt893"/>
            <p:cNvSpPr/>
            <p:nvPr/>
          </p:nvSpPr>
          <p:spPr>
            <a:xfrm>
              <a:off x="3808682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4" name="pt894"/>
            <p:cNvSpPr/>
            <p:nvPr/>
          </p:nvSpPr>
          <p:spPr>
            <a:xfrm>
              <a:off x="3945701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5" name="pt895"/>
            <p:cNvSpPr/>
            <p:nvPr/>
          </p:nvSpPr>
          <p:spPr>
            <a:xfrm>
              <a:off x="390616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6" name="pt896"/>
            <p:cNvSpPr/>
            <p:nvPr/>
          </p:nvSpPr>
          <p:spPr>
            <a:xfrm>
              <a:off x="3950861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7" name="pt897"/>
            <p:cNvSpPr/>
            <p:nvPr/>
          </p:nvSpPr>
          <p:spPr>
            <a:xfrm>
              <a:off x="4045970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8" name="pt898"/>
            <p:cNvSpPr/>
            <p:nvPr/>
          </p:nvSpPr>
          <p:spPr>
            <a:xfrm>
              <a:off x="388103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9" name="pt899"/>
            <p:cNvSpPr/>
            <p:nvPr/>
          </p:nvSpPr>
          <p:spPr>
            <a:xfrm>
              <a:off x="3900175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0" name="pt900"/>
            <p:cNvSpPr/>
            <p:nvPr/>
          </p:nvSpPr>
          <p:spPr>
            <a:xfrm>
              <a:off x="3854968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1" name="pt901"/>
            <p:cNvSpPr/>
            <p:nvPr/>
          </p:nvSpPr>
          <p:spPr>
            <a:xfrm>
              <a:off x="394861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2" name="pt902"/>
            <p:cNvSpPr/>
            <p:nvPr/>
          </p:nvSpPr>
          <p:spPr>
            <a:xfrm>
              <a:off x="3851875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3" name="pt903"/>
            <p:cNvSpPr/>
            <p:nvPr/>
          </p:nvSpPr>
          <p:spPr>
            <a:xfrm>
              <a:off x="3904266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4" name="pt904"/>
            <p:cNvSpPr/>
            <p:nvPr/>
          </p:nvSpPr>
          <p:spPr>
            <a:xfrm>
              <a:off x="3999801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5" name="pt905"/>
            <p:cNvSpPr/>
            <p:nvPr/>
          </p:nvSpPr>
          <p:spPr>
            <a:xfrm>
              <a:off x="3947477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6" name="pt906"/>
            <p:cNvSpPr/>
            <p:nvPr/>
          </p:nvSpPr>
          <p:spPr>
            <a:xfrm>
              <a:off x="3854834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7" name="pt907"/>
            <p:cNvSpPr/>
            <p:nvPr/>
          </p:nvSpPr>
          <p:spPr>
            <a:xfrm>
              <a:off x="3900010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8" name="pt908"/>
            <p:cNvSpPr/>
            <p:nvPr/>
          </p:nvSpPr>
          <p:spPr>
            <a:xfrm>
              <a:off x="4001260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9" name="pt909"/>
            <p:cNvSpPr/>
            <p:nvPr/>
          </p:nvSpPr>
          <p:spPr>
            <a:xfrm>
              <a:off x="4049704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0" name="pt910"/>
            <p:cNvSpPr/>
            <p:nvPr/>
          </p:nvSpPr>
          <p:spPr>
            <a:xfrm>
              <a:off x="3735357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1" name="pt911"/>
            <p:cNvSpPr/>
            <p:nvPr/>
          </p:nvSpPr>
          <p:spPr>
            <a:xfrm>
              <a:off x="3995208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2" name="pt912"/>
            <p:cNvSpPr/>
            <p:nvPr/>
          </p:nvSpPr>
          <p:spPr>
            <a:xfrm>
              <a:off x="399623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3" name="pt913"/>
            <p:cNvSpPr/>
            <p:nvPr/>
          </p:nvSpPr>
          <p:spPr>
            <a:xfrm>
              <a:off x="3953995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4" name="pt914"/>
            <p:cNvSpPr/>
            <p:nvPr/>
          </p:nvSpPr>
          <p:spPr>
            <a:xfrm>
              <a:off x="4000983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5" name="pt915"/>
            <p:cNvSpPr/>
            <p:nvPr/>
          </p:nvSpPr>
          <p:spPr>
            <a:xfrm>
              <a:off x="390246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6" name="pt916"/>
            <p:cNvSpPr/>
            <p:nvPr/>
          </p:nvSpPr>
          <p:spPr>
            <a:xfrm>
              <a:off x="3904794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7" name="pt917"/>
            <p:cNvSpPr/>
            <p:nvPr/>
          </p:nvSpPr>
          <p:spPr>
            <a:xfrm>
              <a:off x="399765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8" name="pt918"/>
            <p:cNvSpPr/>
            <p:nvPr/>
          </p:nvSpPr>
          <p:spPr>
            <a:xfrm>
              <a:off x="3997744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9" name="pt919"/>
            <p:cNvSpPr/>
            <p:nvPr/>
          </p:nvSpPr>
          <p:spPr>
            <a:xfrm>
              <a:off x="3907066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0" name="pt920"/>
            <p:cNvSpPr/>
            <p:nvPr/>
          </p:nvSpPr>
          <p:spPr>
            <a:xfrm>
              <a:off x="381031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1" name="pt921"/>
            <p:cNvSpPr/>
            <p:nvPr/>
          </p:nvSpPr>
          <p:spPr>
            <a:xfrm>
              <a:off x="3952372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2" name="pt922"/>
            <p:cNvSpPr/>
            <p:nvPr/>
          </p:nvSpPr>
          <p:spPr>
            <a:xfrm>
              <a:off x="380218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3" name="pt923"/>
            <p:cNvSpPr/>
            <p:nvPr/>
          </p:nvSpPr>
          <p:spPr>
            <a:xfrm>
              <a:off x="3948414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4" name="pt924"/>
            <p:cNvSpPr/>
            <p:nvPr/>
          </p:nvSpPr>
          <p:spPr>
            <a:xfrm>
              <a:off x="3905609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5" name="pt925"/>
            <p:cNvSpPr/>
            <p:nvPr/>
          </p:nvSpPr>
          <p:spPr>
            <a:xfrm>
              <a:off x="3902566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6" name="pt926"/>
            <p:cNvSpPr/>
            <p:nvPr/>
          </p:nvSpPr>
          <p:spPr>
            <a:xfrm>
              <a:off x="3994523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7" name="pt927"/>
            <p:cNvSpPr/>
            <p:nvPr/>
          </p:nvSpPr>
          <p:spPr>
            <a:xfrm>
              <a:off x="3948804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8" name="pt928"/>
            <p:cNvSpPr/>
            <p:nvPr/>
          </p:nvSpPr>
          <p:spPr>
            <a:xfrm>
              <a:off x="3905140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9" name="pt929"/>
            <p:cNvSpPr/>
            <p:nvPr/>
          </p:nvSpPr>
          <p:spPr>
            <a:xfrm>
              <a:off x="3831188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0" name="pt930"/>
            <p:cNvSpPr/>
            <p:nvPr/>
          </p:nvSpPr>
          <p:spPr>
            <a:xfrm>
              <a:off x="3904418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1" name="pt931"/>
            <p:cNvSpPr/>
            <p:nvPr/>
          </p:nvSpPr>
          <p:spPr>
            <a:xfrm>
              <a:off x="3994521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2" name="pt932"/>
            <p:cNvSpPr/>
            <p:nvPr/>
          </p:nvSpPr>
          <p:spPr>
            <a:xfrm>
              <a:off x="3904054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3" name="pt933"/>
            <p:cNvSpPr/>
            <p:nvPr/>
          </p:nvSpPr>
          <p:spPr>
            <a:xfrm>
              <a:off x="395499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4" name="pt934"/>
            <p:cNvSpPr/>
            <p:nvPr/>
          </p:nvSpPr>
          <p:spPr>
            <a:xfrm>
              <a:off x="3805993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5" name="pt935"/>
            <p:cNvSpPr/>
            <p:nvPr/>
          </p:nvSpPr>
          <p:spPr>
            <a:xfrm>
              <a:off x="4042939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6" name="pt936"/>
            <p:cNvSpPr/>
            <p:nvPr/>
          </p:nvSpPr>
          <p:spPr>
            <a:xfrm>
              <a:off x="3897977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7" name="pt937"/>
            <p:cNvSpPr/>
            <p:nvPr/>
          </p:nvSpPr>
          <p:spPr>
            <a:xfrm>
              <a:off x="3900989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8" name="pt938"/>
            <p:cNvSpPr/>
            <p:nvPr/>
          </p:nvSpPr>
          <p:spPr>
            <a:xfrm>
              <a:off x="3806971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9" name="pt939"/>
            <p:cNvSpPr/>
            <p:nvPr/>
          </p:nvSpPr>
          <p:spPr>
            <a:xfrm>
              <a:off x="3994754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0" name="pt940"/>
            <p:cNvSpPr/>
            <p:nvPr/>
          </p:nvSpPr>
          <p:spPr>
            <a:xfrm>
              <a:off x="3904646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1" name="pt941"/>
            <p:cNvSpPr/>
            <p:nvPr/>
          </p:nvSpPr>
          <p:spPr>
            <a:xfrm>
              <a:off x="402097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2" name="pt942"/>
            <p:cNvSpPr/>
            <p:nvPr/>
          </p:nvSpPr>
          <p:spPr>
            <a:xfrm>
              <a:off x="390233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3" name="pt943"/>
            <p:cNvSpPr/>
            <p:nvPr/>
          </p:nvSpPr>
          <p:spPr>
            <a:xfrm>
              <a:off x="4048289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4" name="pl944"/>
            <p:cNvSpPr/>
            <p:nvPr/>
          </p:nvSpPr>
          <p:spPr>
            <a:xfrm>
              <a:off x="3713137" y="440098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5" name="pl945"/>
            <p:cNvSpPr/>
            <p:nvPr/>
          </p:nvSpPr>
          <p:spPr>
            <a:xfrm>
              <a:off x="3723956" y="4400989"/>
              <a:ext cx="0" cy="890955"/>
            </a:xfrm>
            <a:custGeom>
              <a:avLst/>
              <a:gdLst/>
              <a:ahLst/>
              <a:cxnLst/>
              <a:rect l="0" t="0" r="0" b="0"/>
              <a:pathLst>
                <a:path h="890955">
                  <a:moveTo>
                    <a:pt x="0" y="0"/>
                  </a:moveTo>
                  <a:lnTo>
                    <a:pt x="0" y="8909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6" name="pl946"/>
            <p:cNvSpPr/>
            <p:nvPr/>
          </p:nvSpPr>
          <p:spPr>
            <a:xfrm>
              <a:off x="3713137" y="529194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7" name="pl947"/>
            <p:cNvSpPr/>
            <p:nvPr/>
          </p:nvSpPr>
          <p:spPr>
            <a:xfrm>
              <a:off x="3737179" y="447682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8" name="pl948"/>
            <p:cNvSpPr/>
            <p:nvPr/>
          </p:nvSpPr>
          <p:spPr>
            <a:xfrm>
              <a:off x="3747997" y="4476824"/>
              <a:ext cx="0" cy="796035"/>
            </a:xfrm>
            <a:custGeom>
              <a:avLst/>
              <a:gdLst/>
              <a:ahLst/>
              <a:cxnLst/>
              <a:rect l="0" t="0" r="0" b="0"/>
              <a:pathLst>
                <a:path h="796035">
                  <a:moveTo>
                    <a:pt x="0" y="0"/>
                  </a:moveTo>
                  <a:lnTo>
                    <a:pt x="0" y="7960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9" name="pl949"/>
            <p:cNvSpPr/>
            <p:nvPr/>
          </p:nvSpPr>
          <p:spPr>
            <a:xfrm>
              <a:off x="3737179" y="527286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0" name="pl950"/>
            <p:cNvSpPr/>
            <p:nvPr/>
          </p:nvSpPr>
          <p:spPr>
            <a:xfrm>
              <a:off x="3761220" y="455147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1" name="pl951"/>
            <p:cNvSpPr/>
            <p:nvPr/>
          </p:nvSpPr>
          <p:spPr>
            <a:xfrm>
              <a:off x="3772039" y="4551477"/>
              <a:ext cx="0" cy="702417"/>
            </a:xfrm>
            <a:custGeom>
              <a:avLst/>
              <a:gdLst/>
              <a:ahLst/>
              <a:cxnLst/>
              <a:rect l="0" t="0" r="0" b="0"/>
              <a:pathLst>
                <a:path h="702417">
                  <a:moveTo>
                    <a:pt x="0" y="0"/>
                  </a:moveTo>
                  <a:lnTo>
                    <a:pt x="0" y="70241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2" name="pl952"/>
            <p:cNvSpPr/>
            <p:nvPr/>
          </p:nvSpPr>
          <p:spPr>
            <a:xfrm>
              <a:off x="3761220" y="525389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3" name="pl953"/>
            <p:cNvSpPr/>
            <p:nvPr/>
          </p:nvSpPr>
          <p:spPr>
            <a:xfrm>
              <a:off x="3809304" y="46931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4" name="pl954"/>
            <p:cNvSpPr/>
            <p:nvPr/>
          </p:nvSpPr>
          <p:spPr>
            <a:xfrm>
              <a:off x="3820122" y="4693154"/>
              <a:ext cx="0" cy="524899"/>
            </a:xfrm>
            <a:custGeom>
              <a:avLst/>
              <a:gdLst/>
              <a:ahLst/>
              <a:cxnLst/>
              <a:rect l="0" t="0" r="0" b="0"/>
              <a:pathLst>
                <a:path h="524899">
                  <a:moveTo>
                    <a:pt x="0" y="0"/>
                  </a:moveTo>
                  <a:lnTo>
                    <a:pt x="0" y="52489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5" name="pl955"/>
            <p:cNvSpPr/>
            <p:nvPr/>
          </p:nvSpPr>
          <p:spPr>
            <a:xfrm>
              <a:off x="3809304" y="521805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6" name="pl956"/>
            <p:cNvSpPr/>
            <p:nvPr/>
          </p:nvSpPr>
          <p:spPr>
            <a:xfrm>
              <a:off x="3857387" y="48148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7" name="pl957"/>
            <p:cNvSpPr/>
            <p:nvPr/>
          </p:nvSpPr>
          <p:spPr>
            <a:xfrm>
              <a:off x="3868206" y="4814878"/>
              <a:ext cx="0" cy="376385"/>
            </a:xfrm>
            <a:custGeom>
              <a:avLst/>
              <a:gdLst/>
              <a:ahLst/>
              <a:cxnLst/>
              <a:rect l="0" t="0" r="0" b="0"/>
              <a:pathLst>
                <a:path h="376385">
                  <a:moveTo>
                    <a:pt x="0" y="0"/>
                  </a:moveTo>
                  <a:lnTo>
                    <a:pt x="0" y="3763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8" name="pl958"/>
            <p:cNvSpPr/>
            <p:nvPr/>
          </p:nvSpPr>
          <p:spPr>
            <a:xfrm>
              <a:off x="3857387" y="51912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9" name="pl959"/>
            <p:cNvSpPr/>
            <p:nvPr/>
          </p:nvSpPr>
          <p:spPr>
            <a:xfrm>
              <a:off x="3881429" y="48623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0" name="pl960"/>
            <p:cNvSpPr/>
            <p:nvPr/>
          </p:nvSpPr>
          <p:spPr>
            <a:xfrm>
              <a:off x="3892248" y="4862349"/>
              <a:ext cx="0" cy="323720"/>
            </a:xfrm>
            <a:custGeom>
              <a:avLst/>
              <a:gdLst/>
              <a:ahLst/>
              <a:cxnLst/>
              <a:rect l="0" t="0" r="0" b="0"/>
              <a:pathLst>
                <a:path h="323720">
                  <a:moveTo>
                    <a:pt x="0" y="0"/>
                  </a:moveTo>
                  <a:lnTo>
                    <a:pt x="0" y="3237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1" name="pl961"/>
            <p:cNvSpPr/>
            <p:nvPr/>
          </p:nvSpPr>
          <p:spPr>
            <a:xfrm>
              <a:off x="3881429" y="518606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2" name="pl962"/>
            <p:cNvSpPr/>
            <p:nvPr/>
          </p:nvSpPr>
          <p:spPr>
            <a:xfrm>
              <a:off x="3905471" y="48963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3" name="pl963"/>
            <p:cNvSpPr/>
            <p:nvPr/>
          </p:nvSpPr>
          <p:spPr>
            <a:xfrm>
              <a:off x="3916289" y="4896334"/>
              <a:ext cx="0" cy="294119"/>
            </a:xfrm>
            <a:custGeom>
              <a:avLst/>
              <a:gdLst/>
              <a:ahLst/>
              <a:cxnLst/>
              <a:rect l="0" t="0" r="0" b="0"/>
              <a:pathLst>
                <a:path h="294119">
                  <a:moveTo>
                    <a:pt x="0" y="0"/>
                  </a:moveTo>
                  <a:lnTo>
                    <a:pt x="0" y="2941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4" name="pl964"/>
            <p:cNvSpPr/>
            <p:nvPr/>
          </p:nvSpPr>
          <p:spPr>
            <a:xfrm>
              <a:off x="3905471" y="51904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5" name="pl965"/>
            <p:cNvSpPr/>
            <p:nvPr/>
          </p:nvSpPr>
          <p:spPr>
            <a:xfrm>
              <a:off x="3929512" y="491436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6" name="pl966"/>
            <p:cNvSpPr/>
            <p:nvPr/>
          </p:nvSpPr>
          <p:spPr>
            <a:xfrm>
              <a:off x="3940331" y="4914369"/>
              <a:ext cx="0" cy="292274"/>
            </a:xfrm>
            <a:custGeom>
              <a:avLst/>
              <a:gdLst/>
              <a:ahLst/>
              <a:cxnLst/>
              <a:rect l="0" t="0" r="0" b="0"/>
              <a:pathLst>
                <a:path h="292274">
                  <a:moveTo>
                    <a:pt x="0" y="0"/>
                  </a:moveTo>
                  <a:lnTo>
                    <a:pt x="0" y="2922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7" name="pl967"/>
            <p:cNvSpPr/>
            <p:nvPr/>
          </p:nvSpPr>
          <p:spPr>
            <a:xfrm>
              <a:off x="3929512" y="520664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8" name="pl968"/>
            <p:cNvSpPr/>
            <p:nvPr/>
          </p:nvSpPr>
          <p:spPr>
            <a:xfrm>
              <a:off x="3953554" y="491732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9" name="pl969"/>
            <p:cNvSpPr/>
            <p:nvPr/>
          </p:nvSpPr>
          <p:spPr>
            <a:xfrm>
              <a:off x="3964373" y="4917321"/>
              <a:ext cx="0" cy="316288"/>
            </a:xfrm>
            <a:custGeom>
              <a:avLst/>
              <a:gdLst/>
              <a:ahLst/>
              <a:cxnLst/>
              <a:rect l="0" t="0" r="0" b="0"/>
              <a:pathLst>
                <a:path h="316288">
                  <a:moveTo>
                    <a:pt x="0" y="0"/>
                  </a:moveTo>
                  <a:lnTo>
                    <a:pt x="0" y="3162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0" name="pl970"/>
            <p:cNvSpPr/>
            <p:nvPr/>
          </p:nvSpPr>
          <p:spPr>
            <a:xfrm>
              <a:off x="3953554" y="523361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1" name="pl971"/>
            <p:cNvSpPr/>
            <p:nvPr/>
          </p:nvSpPr>
          <p:spPr>
            <a:xfrm>
              <a:off x="3977596" y="49088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2" name="pl972"/>
            <p:cNvSpPr/>
            <p:nvPr/>
          </p:nvSpPr>
          <p:spPr>
            <a:xfrm>
              <a:off x="3988414" y="4908801"/>
              <a:ext cx="0" cy="358859"/>
            </a:xfrm>
            <a:custGeom>
              <a:avLst/>
              <a:gdLst/>
              <a:ahLst/>
              <a:cxnLst/>
              <a:rect l="0" t="0" r="0" b="0"/>
              <a:pathLst>
                <a:path h="358859">
                  <a:moveTo>
                    <a:pt x="0" y="0"/>
                  </a:moveTo>
                  <a:lnTo>
                    <a:pt x="0" y="358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3" name="pl973"/>
            <p:cNvSpPr/>
            <p:nvPr/>
          </p:nvSpPr>
          <p:spPr>
            <a:xfrm>
              <a:off x="3977596" y="526766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4" name="pl974"/>
            <p:cNvSpPr/>
            <p:nvPr/>
          </p:nvSpPr>
          <p:spPr>
            <a:xfrm>
              <a:off x="4001637" y="48925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5" name="pl975"/>
            <p:cNvSpPr/>
            <p:nvPr/>
          </p:nvSpPr>
          <p:spPr>
            <a:xfrm>
              <a:off x="4012456" y="4892585"/>
              <a:ext cx="0" cy="412413"/>
            </a:xfrm>
            <a:custGeom>
              <a:avLst/>
              <a:gdLst/>
              <a:ahLst/>
              <a:cxnLst/>
              <a:rect l="0" t="0" r="0" b="0"/>
              <a:pathLst>
                <a:path h="412413">
                  <a:moveTo>
                    <a:pt x="0" y="0"/>
                  </a:moveTo>
                  <a:lnTo>
                    <a:pt x="0" y="4124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6" name="pl976"/>
            <p:cNvSpPr/>
            <p:nvPr/>
          </p:nvSpPr>
          <p:spPr>
            <a:xfrm>
              <a:off x="4001637" y="53049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7" name="pl977"/>
            <p:cNvSpPr/>
            <p:nvPr/>
          </p:nvSpPr>
          <p:spPr>
            <a:xfrm>
              <a:off x="4025679" y="48713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8" name="pl978"/>
            <p:cNvSpPr/>
            <p:nvPr/>
          </p:nvSpPr>
          <p:spPr>
            <a:xfrm>
              <a:off x="4036498" y="4871351"/>
              <a:ext cx="0" cy="471639"/>
            </a:xfrm>
            <a:custGeom>
              <a:avLst/>
              <a:gdLst/>
              <a:ahLst/>
              <a:cxnLst/>
              <a:rect l="0" t="0" r="0" b="0"/>
              <a:pathLst>
                <a:path h="471639">
                  <a:moveTo>
                    <a:pt x="0" y="0"/>
                  </a:moveTo>
                  <a:lnTo>
                    <a:pt x="0" y="47163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9" name="pl979"/>
            <p:cNvSpPr/>
            <p:nvPr/>
          </p:nvSpPr>
          <p:spPr>
            <a:xfrm>
              <a:off x="4025679" y="534299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0" name="pl980"/>
            <p:cNvSpPr/>
            <p:nvPr/>
          </p:nvSpPr>
          <p:spPr>
            <a:xfrm>
              <a:off x="4049721" y="48467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1" name="pl981"/>
            <p:cNvSpPr/>
            <p:nvPr/>
          </p:nvSpPr>
          <p:spPr>
            <a:xfrm>
              <a:off x="4060539" y="4846751"/>
              <a:ext cx="0" cy="533331"/>
            </a:xfrm>
            <a:custGeom>
              <a:avLst/>
              <a:gdLst/>
              <a:ahLst/>
              <a:cxnLst/>
              <a:rect l="0" t="0" r="0" b="0"/>
              <a:pathLst>
                <a:path h="533331">
                  <a:moveTo>
                    <a:pt x="0" y="0"/>
                  </a:moveTo>
                  <a:lnTo>
                    <a:pt x="0" y="5333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2" name="pl982"/>
            <p:cNvSpPr/>
            <p:nvPr/>
          </p:nvSpPr>
          <p:spPr>
            <a:xfrm>
              <a:off x="4049721" y="538008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3" name="pl983"/>
            <p:cNvSpPr/>
            <p:nvPr/>
          </p:nvSpPr>
          <p:spPr>
            <a:xfrm>
              <a:off x="3723956" y="4904117"/>
              <a:ext cx="336583" cy="249132"/>
            </a:xfrm>
            <a:custGeom>
              <a:avLst/>
              <a:gdLst/>
              <a:ahLst/>
              <a:cxnLst/>
              <a:rect l="0" t="0" r="0" b="0"/>
              <a:pathLst>
                <a:path w="336583" h="249132">
                  <a:moveTo>
                    <a:pt x="0" y="0"/>
                  </a:moveTo>
                  <a:lnTo>
                    <a:pt x="24041" y="19461"/>
                  </a:lnTo>
                  <a:lnTo>
                    <a:pt x="48083" y="38689"/>
                  </a:lnTo>
                  <a:lnTo>
                    <a:pt x="96166" y="76416"/>
                  </a:lnTo>
                  <a:lnTo>
                    <a:pt x="144250" y="113131"/>
                  </a:lnTo>
                  <a:lnTo>
                    <a:pt x="168291" y="131096"/>
                  </a:lnTo>
                  <a:lnTo>
                    <a:pt x="192333" y="148792"/>
                  </a:lnTo>
                  <a:lnTo>
                    <a:pt x="216375" y="166216"/>
                  </a:lnTo>
                  <a:lnTo>
                    <a:pt x="240416" y="183364"/>
                  </a:lnTo>
                  <a:lnTo>
                    <a:pt x="264458" y="200232"/>
                  </a:lnTo>
                  <a:lnTo>
                    <a:pt x="288500" y="216818"/>
                  </a:lnTo>
                  <a:lnTo>
                    <a:pt x="312542" y="233118"/>
                  </a:lnTo>
                  <a:lnTo>
                    <a:pt x="336583" y="2491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4" name="pt984"/>
            <p:cNvSpPr/>
            <p:nvPr/>
          </p:nvSpPr>
          <p:spPr>
            <a:xfrm>
              <a:off x="3692354" y="48725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5" name="pt985"/>
            <p:cNvSpPr/>
            <p:nvPr/>
          </p:nvSpPr>
          <p:spPr>
            <a:xfrm>
              <a:off x="3716396" y="4891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6" name="pt986"/>
            <p:cNvSpPr/>
            <p:nvPr/>
          </p:nvSpPr>
          <p:spPr>
            <a:xfrm>
              <a:off x="3740438" y="4911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7" name="pt987"/>
            <p:cNvSpPr/>
            <p:nvPr/>
          </p:nvSpPr>
          <p:spPr>
            <a:xfrm>
              <a:off x="3788521" y="4948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8" name="pt988"/>
            <p:cNvSpPr/>
            <p:nvPr/>
          </p:nvSpPr>
          <p:spPr>
            <a:xfrm>
              <a:off x="3836605" y="4985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9" name="pt989"/>
            <p:cNvSpPr/>
            <p:nvPr/>
          </p:nvSpPr>
          <p:spPr>
            <a:xfrm>
              <a:off x="3860646" y="5003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0" name="pt990"/>
            <p:cNvSpPr/>
            <p:nvPr/>
          </p:nvSpPr>
          <p:spPr>
            <a:xfrm>
              <a:off x="3884688" y="5021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1" name="pt991"/>
            <p:cNvSpPr/>
            <p:nvPr/>
          </p:nvSpPr>
          <p:spPr>
            <a:xfrm>
              <a:off x="3908730" y="50387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2" name="pt992"/>
            <p:cNvSpPr/>
            <p:nvPr/>
          </p:nvSpPr>
          <p:spPr>
            <a:xfrm>
              <a:off x="3932771" y="50558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3" name="pt993"/>
            <p:cNvSpPr/>
            <p:nvPr/>
          </p:nvSpPr>
          <p:spPr>
            <a:xfrm>
              <a:off x="3956813" y="50727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4" name="pt994"/>
            <p:cNvSpPr/>
            <p:nvPr/>
          </p:nvSpPr>
          <p:spPr>
            <a:xfrm>
              <a:off x="3980855" y="50893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5" name="pt995"/>
            <p:cNvSpPr/>
            <p:nvPr/>
          </p:nvSpPr>
          <p:spPr>
            <a:xfrm>
              <a:off x="4004897" y="51056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6" name="pt996"/>
            <p:cNvSpPr/>
            <p:nvPr/>
          </p:nvSpPr>
          <p:spPr>
            <a:xfrm>
              <a:off x="4028938" y="51216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7" name="pl997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8" name="rc998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9" name="rc999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000" name="pl1000"/>
            <p:cNvSpPr/>
            <p:nvPr/>
          </p:nvSpPr>
          <p:spPr>
            <a:xfrm>
              <a:off x="415885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1" name="pl1001"/>
            <p:cNvSpPr/>
            <p:nvPr/>
          </p:nvSpPr>
          <p:spPr>
            <a:xfrm>
              <a:off x="415885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2" name="pl1002"/>
            <p:cNvSpPr/>
            <p:nvPr/>
          </p:nvSpPr>
          <p:spPr>
            <a:xfrm>
              <a:off x="415885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3" name="pl1003"/>
            <p:cNvSpPr/>
            <p:nvPr/>
          </p:nvSpPr>
          <p:spPr>
            <a:xfrm>
              <a:off x="415885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4" name="pl1004"/>
            <p:cNvSpPr/>
            <p:nvPr/>
          </p:nvSpPr>
          <p:spPr>
            <a:xfrm>
              <a:off x="418758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5" name="pl1005"/>
            <p:cNvSpPr/>
            <p:nvPr/>
          </p:nvSpPr>
          <p:spPr>
            <a:xfrm>
              <a:off x="42837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6" name="pl1006"/>
            <p:cNvSpPr/>
            <p:nvPr/>
          </p:nvSpPr>
          <p:spPr>
            <a:xfrm>
              <a:off x="43799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7" name="pl1007"/>
            <p:cNvSpPr/>
            <p:nvPr/>
          </p:nvSpPr>
          <p:spPr>
            <a:xfrm>
              <a:off x="447608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8" name="pl1008"/>
            <p:cNvSpPr/>
            <p:nvPr/>
          </p:nvSpPr>
          <p:spPr>
            <a:xfrm>
              <a:off x="415885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9" name="pl1009"/>
            <p:cNvSpPr/>
            <p:nvPr/>
          </p:nvSpPr>
          <p:spPr>
            <a:xfrm>
              <a:off x="415885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0" name="pl1010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1" name="pl1011"/>
            <p:cNvSpPr/>
            <p:nvPr/>
          </p:nvSpPr>
          <p:spPr>
            <a:xfrm>
              <a:off x="415885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2" name="pl1012"/>
            <p:cNvSpPr/>
            <p:nvPr/>
          </p:nvSpPr>
          <p:spPr>
            <a:xfrm>
              <a:off x="415885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3" name="pl1013"/>
            <p:cNvSpPr/>
            <p:nvPr/>
          </p:nvSpPr>
          <p:spPr>
            <a:xfrm>
              <a:off x="42356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4" name="pl1014"/>
            <p:cNvSpPr/>
            <p:nvPr/>
          </p:nvSpPr>
          <p:spPr>
            <a:xfrm>
              <a:off x="433183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5" name="pl1015"/>
            <p:cNvSpPr/>
            <p:nvPr/>
          </p:nvSpPr>
          <p:spPr>
            <a:xfrm>
              <a:off x="442800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6" name="pl1016"/>
            <p:cNvSpPr/>
            <p:nvPr/>
          </p:nvSpPr>
          <p:spPr>
            <a:xfrm>
              <a:off x="45241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7" name="pt1017"/>
            <p:cNvSpPr/>
            <p:nvPr/>
          </p:nvSpPr>
          <p:spPr>
            <a:xfrm>
              <a:off x="4363790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8" name="pt1018"/>
            <p:cNvSpPr/>
            <p:nvPr/>
          </p:nvSpPr>
          <p:spPr>
            <a:xfrm>
              <a:off x="450856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9" name="pt1019"/>
            <p:cNvSpPr/>
            <p:nvPr/>
          </p:nvSpPr>
          <p:spPr>
            <a:xfrm>
              <a:off x="436448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0" name="pt1020"/>
            <p:cNvSpPr/>
            <p:nvPr/>
          </p:nvSpPr>
          <p:spPr>
            <a:xfrm>
              <a:off x="4201489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1" name="pt1021"/>
            <p:cNvSpPr/>
            <p:nvPr/>
          </p:nvSpPr>
          <p:spPr>
            <a:xfrm>
              <a:off x="451065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2" name="pt1022"/>
            <p:cNvSpPr/>
            <p:nvPr/>
          </p:nvSpPr>
          <p:spPr>
            <a:xfrm>
              <a:off x="4321580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3" name="pt1023"/>
            <p:cNvSpPr/>
            <p:nvPr/>
          </p:nvSpPr>
          <p:spPr>
            <a:xfrm>
              <a:off x="4369447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4" name="pt1024"/>
            <p:cNvSpPr/>
            <p:nvPr/>
          </p:nvSpPr>
          <p:spPr>
            <a:xfrm>
              <a:off x="4417915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5" name="pt1025"/>
            <p:cNvSpPr/>
            <p:nvPr/>
          </p:nvSpPr>
          <p:spPr>
            <a:xfrm>
              <a:off x="436279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6" name="pt1026"/>
            <p:cNvSpPr/>
            <p:nvPr/>
          </p:nvSpPr>
          <p:spPr>
            <a:xfrm>
              <a:off x="417483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7" name="pt1027"/>
            <p:cNvSpPr/>
            <p:nvPr/>
          </p:nvSpPr>
          <p:spPr>
            <a:xfrm>
              <a:off x="4314916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8" name="pt1028"/>
            <p:cNvSpPr/>
            <p:nvPr/>
          </p:nvSpPr>
          <p:spPr>
            <a:xfrm>
              <a:off x="4462832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9" name="pt1029"/>
            <p:cNvSpPr/>
            <p:nvPr/>
          </p:nvSpPr>
          <p:spPr>
            <a:xfrm>
              <a:off x="4411001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0" name="pt1030"/>
            <p:cNvSpPr/>
            <p:nvPr/>
          </p:nvSpPr>
          <p:spPr>
            <a:xfrm>
              <a:off x="4317690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1" name="pt1031"/>
            <p:cNvSpPr/>
            <p:nvPr/>
          </p:nvSpPr>
          <p:spPr>
            <a:xfrm>
              <a:off x="431600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2" name="pt1032"/>
            <p:cNvSpPr/>
            <p:nvPr/>
          </p:nvSpPr>
          <p:spPr>
            <a:xfrm>
              <a:off x="427063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3" name="pt1033"/>
            <p:cNvSpPr/>
            <p:nvPr/>
          </p:nvSpPr>
          <p:spPr>
            <a:xfrm>
              <a:off x="4364111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4" name="pt1034"/>
            <p:cNvSpPr/>
            <p:nvPr/>
          </p:nvSpPr>
          <p:spPr>
            <a:xfrm>
              <a:off x="4318950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5" name="pt1035"/>
            <p:cNvSpPr/>
            <p:nvPr/>
          </p:nvSpPr>
          <p:spPr>
            <a:xfrm>
              <a:off x="426642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6" name="pt1036"/>
            <p:cNvSpPr/>
            <p:nvPr/>
          </p:nvSpPr>
          <p:spPr>
            <a:xfrm>
              <a:off x="441249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7" name="pt1037"/>
            <p:cNvSpPr/>
            <p:nvPr/>
          </p:nvSpPr>
          <p:spPr>
            <a:xfrm>
              <a:off x="436546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8" name="pt1038"/>
            <p:cNvSpPr/>
            <p:nvPr/>
          </p:nvSpPr>
          <p:spPr>
            <a:xfrm>
              <a:off x="4409231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9" name="pt1039"/>
            <p:cNvSpPr/>
            <p:nvPr/>
          </p:nvSpPr>
          <p:spPr>
            <a:xfrm>
              <a:off x="450861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0" name="pt1040"/>
            <p:cNvSpPr/>
            <p:nvPr/>
          </p:nvSpPr>
          <p:spPr>
            <a:xfrm>
              <a:off x="434559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1" name="pt1041"/>
            <p:cNvSpPr/>
            <p:nvPr/>
          </p:nvSpPr>
          <p:spPr>
            <a:xfrm>
              <a:off x="4367459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2" name="pt1042"/>
            <p:cNvSpPr/>
            <p:nvPr/>
          </p:nvSpPr>
          <p:spPr>
            <a:xfrm>
              <a:off x="4320579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3" name="pt1043"/>
            <p:cNvSpPr/>
            <p:nvPr/>
          </p:nvSpPr>
          <p:spPr>
            <a:xfrm>
              <a:off x="441678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4" name="pt1044"/>
            <p:cNvSpPr/>
            <p:nvPr/>
          </p:nvSpPr>
          <p:spPr>
            <a:xfrm>
              <a:off x="4321473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5" name="pt1045"/>
            <p:cNvSpPr/>
            <p:nvPr/>
          </p:nvSpPr>
          <p:spPr>
            <a:xfrm>
              <a:off x="4369046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6" name="pt1046"/>
            <p:cNvSpPr/>
            <p:nvPr/>
          </p:nvSpPr>
          <p:spPr>
            <a:xfrm>
              <a:off x="4461271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7" name="pt1047"/>
            <p:cNvSpPr/>
            <p:nvPr/>
          </p:nvSpPr>
          <p:spPr>
            <a:xfrm>
              <a:off x="44101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8" name="pt1048"/>
            <p:cNvSpPr/>
            <p:nvPr/>
          </p:nvSpPr>
          <p:spPr>
            <a:xfrm>
              <a:off x="431699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9" name="pt1049"/>
            <p:cNvSpPr/>
            <p:nvPr/>
          </p:nvSpPr>
          <p:spPr>
            <a:xfrm>
              <a:off x="4366681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0" name="pt1050"/>
            <p:cNvSpPr/>
            <p:nvPr/>
          </p:nvSpPr>
          <p:spPr>
            <a:xfrm>
              <a:off x="446450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1" name="pt1051"/>
            <p:cNvSpPr/>
            <p:nvPr/>
          </p:nvSpPr>
          <p:spPr>
            <a:xfrm>
              <a:off x="4510494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2" name="pt1052"/>
            <p:cNvSpPr/>
            <p:nvPr/>
          </p:nvSpPr>
          <p:spPr>
            <a:xfrm>
              <a:off x="4202350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3" name="pt1053"/>
            <p:cNvSpPr/>
            <p:nvPr/>
          </p:nvSpPr>
          <p:spPr>
            <a:xfrm>
              <a:off x="4459050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4" name="pt1054"/>
            <p:cNvSpPr/>
            <p:nvPr/>
          </p:nvSpPr>
          <p:spPr>
            <a:xfrm>
              <a:off x="4460209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5" name="pt1055"/>
            <p:cNvSpPr/>
            <p:nvPr/>
          </p:nvSpPr>
          <p:spPr>
            <a:xfrm>
              <a:off x="441165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6" name="pt1056"/>
            <p:cNvSpPr/>
            <p:nvPr/>
          </p:nvSpPr>
          <p:spPr>
            <a:xfrm>
              <a:off x="4464896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7" name="pt1057"/>
            <p:cNvSpPr/>
            <p:nvPr/>
          </p:nvSpPr>
          <p:spPr>
            <a:xfrm>
              <a:off x="436211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8" name="pt1058"/>
            <p:cNvSpPr/>
            <p:nvPr/>
          </p:nvSpPr>
          <p:spPr>
            <a:xfrm>
              <a:off x="4365445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9" name="pt1059"/>
            <p:cNvSpPr/>
            <p:nvPr/>
          </p:nvSpPr>
          <p:spPr>
            <a:xfrm>
              <a:off x="446342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0" name="pt1060"/>
            <p:cNvSpPr/>
            <p:nvPr/>
          </p:nvSpPr>
          <p:spPr>
            <a:xfrm>
              <a:off x="4463494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1" name="pt1061"/>
            <p:cNvSpPr/>
            <p:nvPr/>
          </p:nvSpPr>
          <p:spPr>
            <a:xfrm>
              <a:off x="4370434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2" name="pt1062"/>
            <p:cNvSpPr/>
            <p:nvPr/>
          </p:nvSpPr>
          <p:spPr>
            <a:xfrm>
              <a:off x="4268057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3" name="pt1063"/>
            <p:cNvSpPr/>
            <p:nvPr/>
          </p:nvSpPr>
          <p:spPr>
            <a:xfrm>
              <a:off x="4411727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4" name="pt1064"/>
            <p:cNvSpPr/>
            <p:nvPr/>
          </p:nvSpPr>
          <p:spPr>
            <a:xfrm>
              <a:off x="4266700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5" name="pt1065"/>
            <p:cNvSpPr/>
            <p:nvPr/>
          </p:nvSpPr>
          <p:spPr>
            <a:xfrm>
              <a:off x="4413015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6" name="pt1066"/>
            <p:cNvSpPr/>
            <p:nvPr/>
          </p:nvSpPr>
          <p:spPr>
            <a:xfrm>
              <a:off x="4366069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7" name="pt1067"/>
            <p:cNvSpPr/>
            <p:nvPr/>
          </p:nvSpPr>
          <p:spPr>
            <a:xfrm>
              <a:off x="4363194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8" name="pt1068"/>
            <p:cNvSpPr/>
            <p:nvPr/>
          </p:nvSpPr>
          <p:spPr>
            <a:xfrm>
              <a:off x="4459818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9" name="pt1069"/>
            <p:cNvSpPr/>
            <p:nvPr/>
          </p:nvSpPr>
          <p:spPr>
            <a:xfrm>
              <a:off x="4418616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0" name="pt1070"/>
            <p:cNvSpPr/>
            <p:nvPr/>
          </p:nvSpPr>
          <p:spPr>
            <a:xfrm>
              <a:off x="4370734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1" name="pt1071"/>
            <p:cNvSpPr/>
            <p:nvPr/>
          </p:nvSpPr>
          <p:spPr>
            <a:xfrm>
              <a:off x="429223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2" name="pt1072"/>
            <p:cNvSpPr/>
            <p:nvPr/>
          </p:nvSpPr>
          <p:spPr>
            <a:xfrm>
              <a:off x="4364890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3" name="pt1073"/>
            <p:cNvSpPr/>
            <p:nvPr/>
          </p:nvSpPr>
          <p:spPr>
            <a:xfrm>
              <a:off x="446583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4" name="pt1074"/>
            <p:cNvSpPr/>
            <p:nvPr/>
          </p:nvSpPr>
          <p:spPr>
            <a:xfrm>
              <a:off x="4365808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5" name="pt1075"/>
            <p:cNvSpPr/>
            <p:nvPr/>
          </p:nvSpPr>
          <p:spPr>
            <a:xfrm>
              <a:off x="44186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6" name="pt1076"/>
            <p:cNvSpPr/>
            <p:nvPr/>
          </p:nvSpPr>
          <p:spPr>
            <a:xfrm>
              <a:off x="4273415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7" name="pt1077"/>
            <p:cNvSpPr/>
            <p:nvPr/>
          </p:nvSpPr>
          <p:spPr>
            <a:xfrm>
              <a:off x="4514269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8" name="pt1078"/>
            <p:cNvSpPr/>
            <p:nvPr/>
          </p:nvSpPr>
          <p:spPr>
            <a:xfrm>
              <a:off x="43684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9" name="pt1079"/>
            <p:cNvSpPr/>
            <p:nvPr/>
          </p:nvSpPr>
          <p:spPr>
            <a:xfrm>
              <a:off x="4364470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0" name="pt1080"/>
            <p:cNvSpPr/>
            <p:nvPr/>
          </p:nvSpPr>
          <p:spPr>
            <a:xfrm>
              <a:off x="4274157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1" name="pt1081"/>
            <p:cNvSpPr/>
            <p:nvPr/>
          </p:nvSpPr>
          <p:spPr>
            <a:xfrm>
              <a:off x="4463304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2" name="pt1082"/>
            <p:cNvSpPr/>
            <p:nvPr/>
          </p:nvSpPr>
          <p:spPr>
            <a:xfrm>
              <a:off x="4368364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3" name="pt1083"/>
            <p:cNvSpPr/>
            <p:nvPr/>
          </p:nvSpPr>
          <p:spPr>
            <a:xfrm>
              <a:off x="4485573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4" name="pt1084"/>
            <p:cNvSpPr/>
            <p:nvPr/>
          </p:nvSpPr>
          <p:spPr>
            <a:xfrm>
              <a:off x="43675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5" name="pt1085"/>
            <p:cNvSpPr/>
            <p:nvPr/>
          </p:nvSpPr>
          <p:spPr>
            <a:xfrm>
              <a:off x="45055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6" name="pl1086"/>
            <p:cNvSpPr/>
            <p:nvPr/>
          </p:nvSpPr>
          <p:spPr>
            <a:xfrm>
              <a:off x="4176769" y="380024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7" name="pl1087"/>
            <p:cNvSpPr/>
            <p:nvPr/>
          </p:nvSpPr>
          <p:spPr>
            <a:xfrm>
              <a:off x="4187588" y="3800244"/>
              <a:ext cx="0" cy="929071"/>
            </a:xfrm>
            <a:custGeom>
              <a:avLst/>
              <a:gdLst/>
              <a:ahLst/>
              <a:cxnLst/>
              <a:rect l="0" t="0" r="0" b="0"/>
              <a:pathLst>
                <a:path h="929071">
                  <a:moveTo>
                    <a:pt x="0" y="0"/>
                  </a:moveTo>
                  <a:lnTo>
                    <a:pt x="0" y="9290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8" name="pl1088"/>
            <p:cNvSpPr/>
            <p:nvPr/>
          </p:nvSpPr>
          <p:spPr>
            <a:xfrm>
              <a:off x="4176769" y="472931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9" name="pl1089"/>
            <p:cNvSpPr/>
            <p:nvPr/>
          </p:nvSpPr>
          <p:spPr>
            <a:xfrm>
              <a:off x="4200811" y="383284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0" name="pl1090"/>
            <p:cNvSpPr/>
            <p:nvPr/>
          </p:nvSpPr>
          <p:spPr>
            <a:xfrm>
              <a:off x="4211630" y="3832848"/>
              <a:ext cx="0" cy="839509"/>
            </a:xfrm>
            <a:custGeom>
              <a:avLst/>
              <a:gdLst/>
              <a:ahLst/>
              <a:cxnLst/>
              <a:rect l="0" t="0" r="0" b="0"/>
              <a:pathLst>
                <a:path h="839509">
                  <a:moveTo>
                    <a:pt x="0" y="0"/>
                  </a:moveTo>
                  <a:lnTo>
                    <a:pt x="0" y="83950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1" name="pl1091"/>
            <p:cNvSpPr/>
            <p:nvPr/>
          </p:nvSpPr>
          <p:spPr>
            <a:xfrm>
              <a:off x="4200811" y="467235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2" name="pl1092"/>
            <p:cNvSpPr/>
            <p:nvPr/>
          </p:nvSpPr>
          <p:spPr>
            <a:xfrm>
              <a:off x="4224853" y="386574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3" name="pl1093"/>
            <p:cNvSpPr/>
            <p:nvPr/>
          </p:nvSpPr>
          <p:spPr>
            <a:xfrm>
              <a:off x="4235672" y="3865746"/>
              <a:ext cx="0" cy="749856"/>
            </a:xfrm>
            <a:custGeom>
              <a:avLst/>
              <a:gdLst/>
              <a:ahLst/>
              <a:cxnLst/>
              <a:rect l="0" t="0" r="0" b="0"/>
              <a:pathLst>
                <a:path h="749856">
                  <a:moveTo>
                    <a:pt x="0" y="0"/>
                  </a:moveTo>
                  <a:lnTo>
                    <a:pt x="0" y="74985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4" name="pl1094"/>
            <p:cNvSpPr/>
            <p:nvPr/>
          </p:nvSpPr>
          <p:spPr>
            <a:xfrm>
              <a:off x="4224853" y="461560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5" name="pl1095"/>
            <p:cNvSpPr/>
            <p:nvPr/>
          </p:nvSpPr>
          <p:spPr>
            <a:xfrm>
              <a:off x="4272936" y="39303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6" name="pl1096"/>
            <p:cNvSpPr/>
            <p:nvPr/>
          </p:nvSpPr>
          <p:spPr>
            <a:xfrm>
              <a:off x="4283755" y="3930330"/>
              <a:ext cx="0" cy="575420"/>
            </a:xfrm>
            <a:custGeom>
              <a:avLst/>
              <a:gdLst/>
              <a:ahLst/>
              <a:cxnLst/>
              <a:rect l="0" t="0" r="0" b="0"/>
              <a:pathLst>
                <a:path h="575420">
                  <a:moveTo>
                    <a:pt x="0" y="0"/>
                  </a:moveTo>
                  <a:lnTo>
                    <a:pt x="0" y="5754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7" name="pl1097"/>
            <p:cNvSpPr/>
            <p:nvPr/>
          </p:nvSpPr>
          <p:spPr>
            <a:xfrm>
              <a:off x="4272936" y="45057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8" name="pl1098"/>
            <p:cNvSpPr/>
            <p:nvPr/>
          </p:nvSpPr>
          <p:spPr>
            <a:xfrm>
              <a:off x="4321020" y="39859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9" name="pl1099"/>
            <p:cNvSpPr/>
            <p:nvPr/>
          </p:nvSpPr>
          <p:spPr>
            <a:xfrm>
              <a:off x="4331838" y="3985983"/>
              <a:ext cx="0" cy="423668"/>
            </a:xfrm>
            <a:custGeom>
              <a:avLst/>
              <a:gdLst/>
              <a:ahLst/>
              <a:cxnLst/>
              <a:rect l="0" t="0" r="0" b="0"/>
              <a:pathLst>
                <a:path h="423668">
                  <a:moveTo>
                    <a:pt x="0" y="0"/>
                  </a:moveTo>
                  <a:lnTo>
                    <a:pt x="0" y="4236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0" name="pl1100"/>
            <p:cNvSpPr/>
            <p:nvPr/>
          </p:nvSpPr>
          <p:spPr>
            <a:xfrm>
              <a:off x="4321020" y="44096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1" name="pl1101"/>
            <p:cNvSpPr/>
            <p:nvPr/>
          </p:nvSpPr>
          <p:spPr>
            <a:xfrm>
              <a:off x="4345061" y="400487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2" name="pl1102"/>
            <p:cNvSpPr/>
            <p:nvPr/>
          </p:nvSpPr>
          <p:spPr>
            <a:xfrm>
              <a:off x="4355880" y="4004872"/>
              <a:ext cx="0" cy="368015"/>
            </a:xfrm>
            <a:custGeom>
              <a:avLst/>
              <a:gdLst/>
              <a:ahLst/>
              <a:cxnLst/>
              <a:rect l="0" t="0" r="0" b="0"/>
              <a:pathLst>
                <a:path h="368015">
                  <a:moveTo>
                    <a:pt x="0" y="0"/>
                  </a:moveTo>
                  <a:lnTo>
                    <a:pt x="0" y="36801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3" name="pl1103"/>
            <p:cNvSpPr/>
            <p:nvPr/>
          </p:nvSpPr>
          <p:spPr>
            <a:xfrm>
              <a:off x="4345061" y="437288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4" name="pl1104"/>
            <p:cNvSpPr/>
            <p:nvPr/>
          </p:nvSpPr>
          <p:spPr>
            <a:xfrm>
              <a:off x="4369103" y="401279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5" name="pl1105"/>
            <p:cNvSpPr/>
            <p:nvPr/>
          </p:nvSpPr>
          <p:spPr>
            <a:xfrm>
              <a:off x="4379922" y="4012793"/>
              <a:ext cx="0" cy="336119"/>
            </a:xfrm>
            <a:custGeom>
              <a:avLst/>
              <a:gdLst/>
              <a:ahLst/>
              <a:cxnLst/>
              <a:rect l="0" t="0" r="0" b="0"/>
              <a:pathLst>
                <a:path h="336119">
                  <a:moveTo>
                    <a:pt x="0" y="0"/>
                  </a:moveTo>
                  <a:lnTo>
                    <a:pt x="0" y="3361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6" name="pl1106"/>
            <p:cNvSpPr/>
            <p:nvPr/>
          </p:nvSpPr>
          <p:spPr>
            <a:xfrm>
              <a:off x="4369103" y="434891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7" name="pl1107"/>
            <p:cNvSpPr/>
            <p:nvPr/>
          </p:nvSpPr>
          <p:spPr>
            <a:xfrm>
              <a:off x="4393145" y="400642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8" name="pl1108"/>
            <p:cNvSpPr/>
            <p:nvPr/>
          </p:nvSpPr>
          <p:spPr>
            <a:xfrm>
              <a:off x="4403963" y="4006428"/>
              <a:ext cx="0" cy="334775"/>
            </a:xfrm>
            <a:custGeom>
              <a:avLst/>
              <a:gdLst/>
              <a:ahLst/>
              <a:cxnLst/>
              <a:rect l="0" t="0" r="0" b="0"/>
              <a:pathLst>
                <a:path h="334775">
                  <a:moveTo>
                    <a:pt x="0" y="0"/>
                  </a:moveTo>
                  <a:lnTo>
                    <a:pt x="0" y="3347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9" name="pl1109"/>
            <p:cNvSpPr/>
            <p:nvPr/>
          </p:nvSpPr>
          <p:spPr>
            <a:xfrm>
              <a:off x="4393145" y="434120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0" name="pl1110"/>
            <p:cNvSpPr/>
            <p:nvPr/>
          </p:nvSpPr>
          <p:spPr>
            <a:xfrm>
              <a:off x="4417186" y="39858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1" name="pl1111"/>
            <p:cNvSpPr/>
            <p:nvPr/>
          </p:nvSpPr>
          <p:spPr>
            <a:xfrm>
              <a:off x="4428005" y="3985896"/>
              <a:ext cx="0" cy="363872"/>
            </a:xfrm>
            <a:custGeom>
              <a:avLst/>
              <a:gdLst/>
              <a:ahLst/>
              <a:cxnLst/>
              <a:rect l="0" t="0" r="0" b="0"/>
              <a:pathLst>
                <a:path h="363872">
                  <a:moveTo>
                    <a:pt x="0" y="0"/>
                  </a:moveTo>
                  <a:lnTo>
                    <a:pt x="0" y="3638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2" name="pl1112"/>
            <p:cNvSpPr/>
            <p:nvPr/>
          </p:nvSpPr>
          <p:spPr>
            <a:xfrm>
              <a:off x="4417186" y="43497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3" name="pl1113"/>
            <p:cNvSpPr/>
            <p:nvPr/>
          </p:nvSpPr>
          <p:spPr>
            <a:xfrm>
              <a:off x="4441228" y="395476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4" name="pl1114"/>
            <p:cNvSpPr/>
            <p:nvPr/>
          </p:nvSpPr>
          <p:spPr>
            <a:xfrm>
              <a:off x="4452047" y="3954767"/>
              <a:ext cx="0" cy="416374"/>
            </a:xfrm>
            <a:custGeom>
              <a:avLst/>
              <a:gdLst/>
              <a:ahLst/>
              <a:cxnLst/>
              <a:rect l="0" t="0" r="0" b="0"/>
              <a:pathLst>
                <a:path h="416374">
                  <a:moveTo>
                    <a:pt x="0" y="0"/>
                  </a:moveTo>
                  <a:lnTo>
                    <a:pt x="0" y="4163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5" name="pl1115"/>
            <p:cNvSpPr/>
            <p:nvPr/>
          </p:nvSpPr>
          <p:spPr>
            <a:xfrm>
              <a:off x="4441228" y="437114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6" name="pl1116"/>
            <p:cNvSpPr/>
            <p:nvPr/>
          </p:nvSpPr>
          <p:spPr>
            <a:xfrm>
              <a:off x="4465270" y="391727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7" name="pl1117"/>
            <p:cNvSpPr/>
            <p:nvPr/>
          </p:nvSpPr>
          <p:spPr>
            <a:xfrm>
              <a:off x="4476089" y="3917276"/>
              <a:ext cx="0" cy="483875"/>
            </a:xfrm>
            <a:custGeom>
              <a:avLst/>
              <a:gdLst/>
              <a:ahLst/>
              <a:cxnLst/>
              <a:rect l="0" t="0" r="0" b="0"/>
              <a:pathLst>
                <a:path h="483875">
                  <a:moveTo>
                    <a:pt x="0" y="0"/>
                  </a:moveTo>
                  <a:lnTo>
                    <a:pt x="0" y="4838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8" name="pl1118"/>
            <p:cNvSpPr/>
            <p:nvPr/>
          </p:nvSpPr>
          <p:spPr>
            <a:xfrm>
              <a:off x="4465270" y="440115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9" name="pl1119"/>
            <p:cNvSpPr/>
            <p:nvPr/>
          </p:nvSpPr>
          <p:spPr>
            <a:xfrm>
              <a:off x="4489312" y="38766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0" name="pl1120"/>
            <p:cNvSpPr/>
            <p:nvPr/>
          </p:nvSpPr>
          <p:spPr>
            <a:xfrm>
              <a:off x="4500130" y="3876601"/>
              <a:ext cx="0" cy="560055"/>
            </a:xfrm>
            <a:custGeom>
              <a:avLst/>
              <a:gdLst/>
              <a:ahLst/>
              <a:cxnLst/>
              <a:rect l="0" t="0" r="0" b="0"/>
              <a:pathLst>
                <a:path h="560055">
                  <a:moveTo>
                    <a:pt x="0" y="0"/>
                  </a:moveTo>
                  <a:lnTo>
                    <a:pt x="0" y="5600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1" name="pl1121"/>
            <p:cNvSpPr/>
            <p:nvPr/>
          </p:nvSpPr>
          <p:spPr>
            <a:xfrm>
              <a:off x="4489312" y="443665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2" name="pl1122"/>
            <p:cNvSpPr/>
            <p:nvPr/>
          </p:nvSpPr>
          <p:spPr>
            <a:xfrm>
              <a:off x="4513353" y="383476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3" name="pl1123"/>
            <p:cNvSpPr/>
            <p:nvPr/>
          </p:nvSpPr>
          <p:spPr>
            <a:xfrm>
              <a:off x="4524172" y="3834761"/>
              <a:ext cx="0" cy="640879"/>
            </a:xfrm>
            <a:custGeom>
              <a:avLst/>
              <a:gdLst/>
              <a:ahLst/>
              <a:cxnLst/>
              <a:rect l="0" t="0" r="0" b="0"/>
              <a:pathLst>
                <a:path h="640879">
                  <a:moveTo>
                    <a:pt x="0" y="0"/>
                  </a:moveTo>
                  <a:lnTo>
                    <a:pt x="0" y="6408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4" name="pl1124"/>
            <p:cNvSpPr/>
            <p:nvPr/>
          </p:nvSpPr>
          <p:spPr>
            <a:xfrm>
              <a:off x="4513353" y="447564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5" name="pl1125"/>
            <p:cNvSpPr/>
            <p:nvPr/>
          </p:nvSpPr>
          <p:spPr>
            <a:xfrm>
              <a:off x="4187588" y="4133091"/>
              <a:ext cx="336583" cy="100261"/>
            </a:xfrm>
            <a:custGeom>
              <a:avLst/>
              <a:gdLst/>
              <a:ahLst/>
              <a:cxnLst/>
              <a:rect l="0" t="0" r="0" b="0"/>
              <a:pathLst>
                <a:path w="336583" h="100261">
                  <a:moveTo>
                    <a:pt x="0" y="100261"/>
                  </a:moveTo>
                  <a:lnTo>
                    <a:pt x="24041" y="92985"/>
                  </a:lnTo>
                  <a:lnTo>
                    <a:pt x="48083" y="85724"/>
                  </a:lnTo>
                  <a:lnTo>
                    <a:pt x="96166" y="71253"/>
                  </a:lnTo>
                  <a:lnTo>
                    <a:pt x="144250" y="56850"/>
                  </a:lnTo>
                  <a:lnTo>
                    <a:pt x="168291" y="49676"/>
                  </a:lnTo>
                  <a:lnTo>
                    <a:pt x="192333" y="42521"/>
                  </a:lnTo>
                  <a:lnTo>
                    <a:pt x="216375" y="35384"/>
                  </a:lnTo>
                  <a:lnTo>
                    <a:pt x="240416" y="28267"/>
                  </a:lnTo>
                  <a:lnTo>
                    <a:pt x="264458" y="21169"/>
                  </a:lnTo>
                  <a:lnTo>
                    <a:pt x="288500" y="14092"/>
                  </a:lnTo>
                  <a:lnTo>
                    <a:pt x="312542" y="7035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6" name="pt1126"/>
            <p:cNvSpPr/>
            <p:nvPr/>
          </p:nvSpPr>
          <p:spPr>
            <a:xfrm>
              <a:off x="4155987" y="42017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7" name="pt1127"/>
            <p:cNvSpPr/>
            <p:nvPr/>
          </p:nvSpPr>
          <p:spPr>
            <a:xfrm>
              <a:off x="4180029" y="41944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8" name="pt1128"/>
            <p:cNvSpPr/>
            <p:nvPr/>
          </p:nvSpPr>
          <p:spPr>
            <a:xfrm>
              <a:off x="4204070" y="4187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9" name="pt1129"/>
            <p:cNvSpPr/>
            <p:nvPr/>
          </p:nvSpPr>
          <p:spPr>
            <a:xfrm>
              <a:off x="4252154" y="41727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0" name="pt1130"/>
            <p:cNvSpPr/>
            <p:nvPr/>
          </p:nvSpPr>
          <p:spPr>
            <a:xfrm>
              <a:off x="4300237" y="4158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1" name="pt1131"/>
            <p:cNvSpPr/>
            <p:nvPr/>
          </p:nvSpPr>
          <p:spPr>
            <a:xfrm>
              <a:off x="4324279" y="4151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2" name="pt1132"/>
            <p:cNvSpPr/>
            <p:nvPr/>
          </p:nvSpPr>
          <p:spPr>
            <a:xfrm>
              <a:off x="4348321" y="4144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3" name="pt1133"/>
            <p:cNvSpPr/>
            <p:nvPr/>
          </p:nvSpPr>
          <p:spPr>
            <a:xfrm>
              <a:off x="4372362" y="4136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4" name="pt1134"/>
            <p:cNvSpPr/>
            <p:nvPr/>
          </p:nvSpPr>
          <p:spPr>
            <a:xfrm>
              <a:off x="4396404" y="4129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5" name="pt1135"/>
            <p:cNvSpPr/>
            <p:nvPr/>
          </p:nvSpPr>
          <p:spPr>
            <a:xfrm>
              <a:off x="4420446" y="4122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6" name="pt1136"/>
            <p:cNvSpPr/>
            <p:nvPr/>
          </p:nvSpPr>
          <p:spPr>
            <a:xfrm>
              <a:off x="4444487" y="41155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7" name="pt1137"/>
            <p:cNvSpPr/>
            <p:nvPr/>
          </p:nvSpPr>
          <p:spPr>
            <a:xfrm>
              <a:off x="4468529" y="4108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8" name="pt1138"/>
            <p:cNvSpPr/>
            <p:nvPr/>
          </p:nvSpPr>
          <p:spPr>
            <a:xfrm>
              <a:off x="4492571" y="4101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9" name="pl1139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0" name="rc1140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1" name="rc1141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42" name="pl1142"/>
            <p:cNvSpPr/>
            <p:nvPr/>
          </p:nvSpPr>
          <p:spPr>
            <a:xfrm>
              <a:off x="462249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3" name="pl1143"/>
            <p:cNvSpPr/>
            <p:nvPr/>
          </p:nvSpPr>
          <p:spPr>
            <a:xfrm>
              <a:off x="462249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4" name="pl1144"/>
            <p:cNvSpPr/>
            <p:nvPr/>
          </p:nvSpPr>
          <p:spPr>
            <a:xfrm>
              <a:off x="462249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5" name="pl1145"/>
            <p:cNvSpPr/>
            <p:nvPr/>
          </p:nvSpPr>
          <p:spPr>
            <a:xfrm>
              <a:off x="462249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6" name="pl1146"/>
            <p:cNvSpPr/>
            <p:nvPr/>
          </p:nvSpPr>
          <p:spPr>
            <a:xfrm>
              <a:off x="46512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7" name="pl1147"/>
            <p:cNvSpPr/>
            <p:nvPr/>
          </p:nvSpPr>
          <p:spPr>
            <a:xfrm>
              <a:off x="47473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8" name="pl1148"/>
            <p:cNvSpPr/>
            <p:nvPr/>
          </p:nvSpPr>
          <p:spPr>
            <a:xfrm>
              <a:off x="48435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9" name="pl1149"/>
            <p:cNvSpPr/>
            <p:nvPr/>
          </p:nvSpPr>
          <p:spPr>
            <a:xfrm>
              <a:off x="49397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0" name="pl1150"/>
            <p:cNvSpPr/>
            <p:nvPr/>
          </p:nvSpPr>
          <p:spPr>
            <a:xfrm>
              <a:off x="462249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1" name="pl1151"/>
            <p:cNvSpPr/>
            <p:nvPr/>
          </p:nvSpPr>
          <p:spPr>
            <a:xfrm>
              <a:off x="462249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2" name="pl1152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3" name="pl1153"/>
            <p:cNvSpPr/>
            <p:nvPr/>
          </p:nvSpPr>
          <p:spPr>
            <a:xfrm>
              <a:off x="462249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4" name="pl1154"/>
            <p:cNvSpPr/>
            <p:nvPr/>
          </p:nvSpPr>
          <p:spPr>
            <a:xfrm>
              <a:off x="462249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5" name="pl1155"/>
            <p:cNvSpPr/>
            <p:nvPr/>
          </p:nvSpPr>
          <p:spPr>
            <a:xfrm>
              <a:off x="46993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6" name="pl1156"/>
            <p:cNvSpPr/>
            <p:nvPr/>
          </p:nvSpPr>
          <p:spPr>
            <a:xfrm>
              <a:off x="479547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7" name="pl1157"/>
            <p:cNvSpPr/>
            <p:nvPr/>
          </p:nvSpPr>
          <p:spPr>
            <a:xfrm>
              <a:off x="489163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8" name="pl1158"/>
            <p:cNvSpPr/>
            <p:nvPr/>
          </p:nvSpPr>
          <p:spPr>
            <a:xfrm>
              <a:off x="49878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9" name="pt1159"/>
            <p:cNvSpPr/>
            <p:nvPr/>
          </p:nvSpPr>
          <p:spPr>
            <a:xfrm>
              <a:off x="482651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0" name="pt1160"/>
            <p:cNvSpPr/>
            <p:nvPr/>
          </p:nvSpPr>
          <p:spPr>
            <a:xfrm>
              <a:off x="497788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1" name="pt1161"/>
            <p:cNvSpPr/>
            <p:nvPr/>
          </p:nvSpPr>
          <p:spPr>
            <a:xfrm>
              <a:off x="4828418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2" name="pt1162"/>
            <p:cNvSpPr/>
            <p:nvPr/>
          </p:nvSpPr>
          <p:spPr>
            <a:xfrm>
              <a:off x="466587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3" name="pt1163"/>
            <p:cNvSpPr/>
            <p:nvPr/>
          </p:nvSpPr>
          <p:spPr>
            <a:xfrm>
              <a:off x="4969199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4" name="pt1164"/>
            <p:cNvSpPr/>
            <p:nvPr/>
          </p:nvSpPr>
          <p:spPr>
            <a:xfrm>
              <a:off x="477903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5" name="pt1165"/>
            <p:cNvSpPr/>
            <p:nvPr/>
          </p:nvSpPr>
          <p:spPr>
            <a:xfrm>
              <a:off x="483341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6" name="pt1166"/>
            <p:cNvSpPr/>
            <p:nvPr/>
          </p:nvSpPr>
          <p:spPr>
            <a:xfrm>
              <a:off x="4872887" y="4132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7" name="pt1167"/>
            <p:cNvSpPr/>
            <p:nvPr/>
          </p:nvSpPr>
          <p:spPr>
            <a:xfrm>
              <a:off x="4833142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8" name="pt1168"/>
            <p:cNvSpPr/>
            <p:nvPr/>
          </p:nvSpPr>
          <p:spPr>
            <a:xfrm>
              <a:off x="463963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9" name="pt1169"/>
            <p:cNvSpPr/>
            <p:nvPr/>
          </p:nvSpPr>
          <p:spPr>
            <a:xfrm>
              <a:off x="478419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0" name="pt1170"/>
            <p:cNvSpPr/>
            <p:nvPr/>
          </p:nvSpPr>
          <p:spPr>
            <a:xfrm>
              <a:off x="492204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1" name="pt1171"/>
            <p:cNvSpPr/>
            <p:nvPr/>
          </p:nvSpPr>
          <p:spPr>
            <a:xfrm>
              <a:off x="487945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2" name="pt1172"/>
            <p:cNvSpPr/>
            <p:nvPr/>
          </p:nvSpPr>
          <p:spPr>
            <a:xfrm>
              <a:off x="478477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3" name="pt1173"/>
            <p:cNvSpPr/>
            <p:nvPr/>
          </p:nvSpPr>
          <p:spPr>
            <a:xfrm>
              <a:off x="478217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4" name="pt1174"/>
            <p:cNvSpPr/>
            <p:nvPr/>
          </p:nvSpPr>
          <p:spPr>
            <a:xfrm>
              <a:off x="4729528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5" name="pt1175"/>
            <p:cNvSpPr/>
            <p:nvPr/>
          </p:nvSpPr>
          <p:spPr>
            <a:xfrm>
              <a:off x="4832011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6" name="pt1176"/>
            <p:cNvSpPr/>
            <p:nvPr/>
          </p:nvSpPr>
          <p:spPr>
            <a:xfrm>
              <a:off x="477818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7" name="pt1177"/>
            <p:cNvSpPr/>
            <p:nvPr/>
          </p:nvSpPr>
          <p:spPr>
            <a:xfrm>
              <a:off x="4728975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8" name="pt1178"/>
            <p:cNvSpPr/>
            <p:nvPr/>
          </p:nvSpPr>
          <p:spPr>
            <a:xfrm>
              <a:off x="487997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9" name="pt1179"/>
            <p:cNvSpPr/>
            <p:nvPr/>
          </p:nvSpPr>
          <p:spPr>
            <a:xfrm>
              <a:off x="4825250" y="3487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0" name="pt1180"/>
            <p:cNvSpPr/>
            <p:nvPr/>
          </p:nvSpPr>
          <p:spPr>
            <a:xfrm>
              <a:off x="4879006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1" name="pt1181"/>
            <p:cNvSpPr/>
            <p:nvPr/>
          </p:nvSpPr>
          <p:spPr>
            <a:xfrm>
              <a:off x="497499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2" name="pt1182"/>
            <p:cNvSpPr/>
            <p:nvPr/>
          </p:nvSpPr>
          <p:spPr>
            <a:xfrm>
              <a:off x="4808665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3" name="pt1183"/>
            <p:cNvSpPr/>
            <p:nvPr/>
          </p:nvSpPr>
          <p:spPr>
            <a:xfrm>
              <a:off x="483058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4" name="pt1184"/>
            <p:cNvSpPr/>
            <p:nvPr/>
          </p:nvSpPr>
          <p:spPr>
            <a:xfrm>
              <a:off x="4782140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5" name="pt1185"/>
            <p:cNvSpPr/>
            <p:nvPr/>
          </p:nvSpPr>
          <p:spPr>
            <a:xfrm>
              <a:off x="487804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6" name="pt1186"/>
            <p:cNvSpPr/>
            <p:nvPr/>
          </p:nvSpPr>
          <p:spPr>
            <a:xfrm>
              <a:off x="4782389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7" name="pt1187"/>
            <p:cNvSpPr/>
            <p:nvPr/>
          </p:nvSpPr>
          <p:spPr>
            <a:xfrm>
              <a:off x="4828684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8" name="pt1188"/>
            <p:cNvSpPr/>
            <p:nvPr/>
          </p:nvSpPr>
          <p:spPr>
            <a:xfrm>
              <a:off x="4921990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9" name="pt1189"/>
            <p:cNvSpPr/>
            <p:nvPr/>
          </p:nvSpPr>
          <p:spPr>
            <a:xfrm>
              <a:off x="48806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0" name="pt1190"/>
            <p:cNvSpPr/>
            <p:nvPr/>
          </p:nvSpPr>
          <p:spPr>
            <a:xfrm>
              <a:off x="4785768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1" name="pt1191"/>
            <p:cNvSpPr/>
            <p:nvPr/>
          </p:nvSpPr>
          <p:spPr>
            <a:xfrm>
              <a:off x="4828819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2" name="pt1192"/>
            <p:cNvSpPr/>
            <p:nvPr/>
          </p:nvSpPr>
          <p:spPr>
            <a:xfrm>
              <a:off x="492884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3" name="pt1193"/>
            <p:cNvSpPr/>
            <p:nvPr/>
          </p:nvSpPr>
          <p:spPr>
            <a:xfrm>
              <a:off x="4978010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4" name="pt1194"/>
            <p:cNvSpPr/>
            <p:nvPr/>
          </p:nvSpPr>
          <p:spPr>
            <a:xfrm>
              <a:off x="4656601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5" name="pt1195"/>
            <p:cNvSpPr/>
            <p:nvPr/>
          </p:nvSpPr>
          <p:spPr>
            <a:xfrm>
              <a:off x="4924067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6" name="pt1196"/>
            <p:cNvSpPr/>
            <p:nvPr/>
          </p:nvSpPr>
          <p:spPr>
            <a:xfrm>
              <a:off x="4925304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7" name="pt1197"/>
            <p:cNvSpPr/>
            <p:nvPr/>
          </p:nvSpPr>
          <p:spPr>
            <a:xfrm>
              <a:off x="487563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8" name="pt1198"/>
            <p:cNvSpPr/>
            <p:nvPr/>
          </p:nvSpPr>
          <p:spPr>
            <a:xfrm>
              <a:off x="492788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9" name="pt1199"/>
            <p:cNvSpPr/>
            <p:nvPr/>
          </p:nvSpPr>
          <p:spPr>
            <a:xfrm>
              <a:off x="483258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0" name="pt1200"/>
            <p:cNvSpPr/>
            <p:nvPr/>
          </p:nvSpPr>
          <p:spPr>
            <a:xfrm>
              <a:off x="482482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1" name="pt1201"/>
            <p:cNvSpPr/>
            <p:nvPr/>
          </p:nvSpPr>
          <p:spPr>
            <a:xfrm>
              <a:off x="492900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2" name="pt1202"/>
            <p:cNvSpPr/>
            <p:nvPr/>
          </p:nvSpPr>
          <p:spPr>
            <a:xfrm>
              <a:off x="492262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3" name="pt1203"/>
            <p:cNvSpPr/>
            <p:nvPr/>
          </p:nvSpPr>
          <p:spPr>
            <a:xfrm>
              <a:off x="483180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4" name="pt1204"/>
            <p:cNvSpPr/>
            <p:nvPr/>
          </p:nvSpPr>
          <p:spPr>
            <a:xfrm>
              <a:off x="4734312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5" name="pt1205"/>
            <p:cNvSpPr/>
            <p:nvPr/>
          </p:nvSpPr>
          <p:spPr>
            <a:xfrm>
              <a:off x="488179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6" name="pt1206"/>
            <p:cNvSpPr/>
            <p:nvPr/>
          </p:nvSpPr>
          <p:spPr>
            <a:xfrm>
              <a:off x="473359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7" name="pt1207"/>
            <p:cNvSpPr/>
            <p:nvPr/>
          </p:nvSpPr>
          <p:spPr>
            <a:xfrm>
              <a:off x="4874634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8" name="pt1208"/>
            <p:cNvSpPr/>
            <p:nvPr/>
          </p:nvSpPr>
          <p:spPr>
            <a:xfrm>
              <a:off x="483374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9" name="pt1209"/>
            <p:cNvSpPr/>
            <p:nvPr/>
          </p:nvSpPr>
          <p:spPr>
            <a:xfrm>
              <a:off x="482615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0" name="pt1210"/>
            <p:cNvSpPr/>
            <p:nvPr/>
          </p:nvSpPr>
          <p:spPr>
            <a:xfrm>
              <a:off x="4927270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1" name="pt1211"/>
            <p:cNvSpPr/>
            <p:nvPr/>
          </p:nvSpPr>
          <p:spPr>
            <a:xfrm>
              <a:off x="4876163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2" name="pt1212"/>
            <p:cNvSpPr/>
            <p:nvPr/>
          </p:nvSpPr>
          <p:spPr>
            <a:xfrm>
              <a:off x="483095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3" name="pt1213"/>
            <p:cNvSpPr/>
            <p:nvPr/>
          </p:nvSpPr>
          <p:spPr>
            <a:xfrm>
              <a:off x="475327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4" name="pt1214"/>
            <p:cNvSpPr/>
            <p:nvPr/>
          </p:nvSpPr>
          <p:spPr>
            <a:xfrm>
              <a:off x="4826502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5" name="pt1215"/>
            <p:cNvSpPr/>
            <p:nvPr/>
          </p:nvSpPr>
          <p:spPr>
            <a:xfrm>
              <a:off x="492489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6" name="pt1216"/>
            <p:cNvSpPr/>
            <p:nvPr/>
          </p:nvSpPr>
          <p:spPr>
            <a:xfrm>
              <a:off x="4832915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7" name="pt1217"/>
            <p:cNvSpPr/>
            <p:nvPr/>
          </p:nvSpPr>
          <p:spPr>
            <a:xfrm>
              <a:off x="487447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8" name="pt1218"/>
            <p:cNvSpPr/>
            <p:nvPr/>
          </p:nvSpPr>
          <p:spPr>
            <a:xfrm>
              <a:off x="473614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9" name="pt1219"/>
            <p:cNvSpPr/>
            <p:nvPr/>
          </p:nvSpPr>
          <p:spPr>
            <a:xfrm>
              <a:off x="4977558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0" name="pt1220"/>
            <p:cNvSpPr/>
            <p:nvPr/>
          </p:nvSpPr>
          <p:spPr>
            <a:xfrm>
              <a:off x="4831910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1" name="pt1221"/>
            <p:cNvSpPr/>
            <p:nvPr/>
          </p:nvSpPr>
          <p:spPr>
            <a:xfrm>
              <a:off x="4830319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2" name="pt1222"/>
            <p:cNvSpPr/>
            <p:nvPr/>
          </p:nvSpPr>
          <p:spPr>
            <a:xfrm>
              <a:off x="4737017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3" name="pt1223"/>
            <p:cNvSpPr/>
            <p:nvPr/>
          </p:nvSpPr>
          <p:spPr>
            <a:xfrm>
              <a:off x="492517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4" name="pt1224"/>
            <p:cNvSpPr/>
            <p:nvPr/>
          </p:nvSpPr>
          <p:spPr>
            <a:xfrm>
              <a:off x="4832638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5" name="pt1225"/>
            <p:cNvSpPr/>
            <p:nvPr/>
          </p:nvSpPr>
          <p:spPr>
            <a:xfrm>
              <a:off x="495255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6" name="pt1226"/>
            <p:cNvSpPr/>
            <p:nvPr/>
          </p:nvSpPr>
          <p:spPr>
            <a:xfrm>
              <a:off x="4833921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7" name="pt1227"/>
            <p:cNvSpPr/>
            <p:nvPr/>
          </p:nvSpPr>
          <p:spPr>
            <a:xfrm>
              <a:off x="497405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8" name="pl1228"/>
            <p:cNvSpPr/>
            <p:nvPr/>
          </p:nvSpPr>
          <p:spPr>
            <a:xfrm>
              <a:off x="4640402" y="382825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9" name="pl1229"/>
            <p:cNvSpPr/>
            <p:nvPr/>
          </p:nvSpPr>
          <p:spPr>
            <a:xfrm>
              <a:off x="4651221" y="3828250"/>
              <a:ext cx="0" cy="961614"/>
            </a:xfrm>
            <a:custGeom>
              <a:avLst/>
              <a:gdLst/>
              <a:ahLst/>
              <a:cxnLst/>
              <a:rect l="0" t="0" r="0" b="0"/>
              <a:pathLst>
                <a:path h="961614">
                  <a:moveTo>
                    <a:pt x="0" y="0"/>
                  </a:moveTo>
                  <a:lnTo>
                    <a:pt x="0" y="96161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0" name="pl1230"/>
            <p:cNvSpPr/>
            <p:nvPr/>
          </p:nvSpPr>
          <p:spPr>
            <a:xfrm>
              <a:off x="4640402" y="478986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1" name="pl1231"/>
            <p:cNvSpPr/>
            <p:nvPr/>
          </p:nvSpPr>
          <p:spPr>
            <a:xfrm>
              <a:off x="4664444" y="38506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2" name="pl1232"/>
            <p:cNvSpPr/>
            <p:nvPr/>
          </p:nvSpPr>
          <p:spPr>
            <a:xfrm>
              <a:off x="4675262" y="3850649"/>
              <a:ext cx="0" cy="866723"/>
            </a:xfrm>
            <a:custGeom>
              <a:avLst/>
              <a:gdLst/>
              <a:ahLst/>
              <a:cxnLst/>
              <a:rect l="0" t="0" r="0" b="0"/>
              <a:pathLst>
                <a:path h="866723">
                  <a:moveTo>
                    <a:pt x="0" y="0"/>
                  </a:moveTo>
                  <a:lnTo>
                    <a:pt x="0" y="86672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3" name="pl1233"/>
            <p:cNvSpPr/>
            <p:nvPr/>
          </p:nvSpPr>
          <p:spPr>
            <a:xfrm>
              <a:off x="4664444" y="47173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4" name="pl1234"/>
            <p:cNvSpPr/>
            <p:nvPr/>
          </p:nvSpPr>
          <p:spPr>
            <a:xfrm>
              <a:off x="4688485" y="38726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5" name="pl1235"/>
            <p:cNvSpPr/>
            <p:nvPr/>
          </p:nvSpPr>
          <p:spPr>
            <a:xfrm>
              <a:off x="4699304" y="3872696"/>
              <a:ext cx="0" cy="771568"/>
            </a:xfrm>
            <a:custGeom>
              <a:avLst/>
              <a:gdLst/>
              <a:ahLst/>
              <a:cxnLst/>
              <a:rect l="0" t="0" r="0" b="0"/>
              <a:pathLst>
                <a:path h="771568">
                  <a:moveTo>
                    <a:pt x="0" y="0"/>
                  </a:moveTo>
                  <a:lnTo>
                    <a:pt x="0" y="7715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6" name="pl1236"/>
            <p:cNvSpPr/>
            <p:nvPr/>
          </p:nvSpPr>
          <p:spPr>
            <a:xfrm>
              <a:off x="4688485" y="464426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7" name="pl1237"/>
            <p:cNvSpPr/>
            <p:nvPr/>
          </p:nvSpPr>
          <p:spPr>
            <a:xfrm>
              <a:off x="4736569" y="39137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8" name="pl1238"/>
            <p:cNvSpPr/>
            <p:nvPr/>
          </p:nvSpPr>
          <p:spPr>
            <a:xfrm>
              <a:off x="4747387" y="3913768"/>
              <a:ext cx="0" cy="586612"/>
            </a:xfrm>
            <a:custGeom>
              <a:avLst/>
              <a:gdLst/>
              <a:ahLst/>
              <a:cxnLst/>
              <a:rect l="0" t="0" r="0" b="0"/>
              <a:pathLst>
                <a:path h="586612">
                  <a:moveTo>
                    <a:pt x="0" y="0"/>
                  </a:moveTo>
                  <a:lnTo>
                    <a:pt x="0" y="5866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9" name="pl1239"/>
            <p:cNvSpPr/>
            <p:nvPr/>
          </p:nvSpPr>
          <p:spPr>
            <a:xfrm>
              <a:off x="4736569" y="450038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0" name="pl1240"/>
            <p:cNvSpPr/>
            <p:nvPr/>
          </p:nvSpPr>
          <p:spPr>
            <a:xfrm>
              <a:off x="4784652" y="39438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1" name="pl1241"/>
            <p:cNvSpPr/>
            <p:nvPr/>
          </p:nvSpPr>
          <p:spPr>
            <a:xfrm>
              <a:off x="4795471" y="3943834"/>
              <a:ext cx="0" cy="426601"/>
            </a:xfrm>
            <a:custGeom>
              <a:avLst/>
              <a:gdLst/>
              <a:ahLst/>
              <a:cxnLst/>
              <a:rect l="0" t="0" r="0" b="0"/>
              <a:pathLst>
                <a:path h="426601">
                  <a:moveTo>
                    <a:pt x="0" y="0"/>
                  </a:moveTo>
                  <a:lnTo>
                    <a:pt x="0" y="4266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2" name="pl1242"/>
            <p:cNvSpPr/>
            <p:nvPr/>
          </p:nvSpPr>
          <p:spPr>
            <a:xfrm>
              <a:off x="4784652" y="43704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3" name="pl1243"/>
            <p:cNvSpPr/>
            <p:nvPr/>
          </p:nvSpPr>
          <p:spPr>
            <a:xfrm>
              <a:off x="4808694" y="39493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4" name="pl1244"/>
            <p:cNvSpPr/>
            <p:nvPr/>
          </p:nvSpPr>
          <p:spPr>
            <a:xfrm>
              <a:off x="4819513" y="3949378"/>
              <a:ext cx="0" cy="368089"/>
            </a:xfrm>
            <a:custGeom>
              <a:avLst/>
              <a:gdLst/>
              <a:ahLst/>
              <a:cxnLst/>
              <a:rect l="0" t="0" r="0" b="0"/>
              <a:pathLst>
                <a:path h="368089">
                  <a:moveTo>
                    <a:pt x="0" y="0"/>
                  </a:moveTo>
                  <a:lnTo>
                    <a:pt x="0" y="36808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5" name="pl1245"/>
            <p:cNvSpPr/>
            <p:nvPr/>
          </p:nvSpPr>
          <p:spPr>
            <a:xfrm>
              <a:off x="4808694" y="43174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6" name="pl1246"/>
            <p:cNvSpPr/>
            <p:nvPr/>
          </p:nvSpPr>
          <p:spPr>
            <a:xfrm>
              <a:off x="4832736" y="394385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7" name="pl1247"/>
            <p:cNvSpPr/>
            <p:nvPr/>
          </p:nvSpPr>
          <p:spPr>
            <a:xfrm>
              <a:off x="4843554" y="3943856"/>
              <a:ext cx="0" cy="334082"/>
            </a:xfrm>
            <a:custGeom>
              <a:avLst/>
              <a:gdLst/>
              <a:ahLst/>
              <a:cxnLst/>
              <a:rect l="0" t="0" r="0" b="0"/>
              <a:pathLst>
                <a:path h="334082">
                  <a:moveTo>
                    <a:pt x="0" y="0"/>
                  </a:moveTo>
                  <a:lnTo>
                    <a:pt x="0" y="3340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8" name="pl1248"/>
            <p:cNvSpPr/>
            <p:nvPr/>
          </p:nvSpPr>
          <p:spPr>
            <a:xfrm>
              <a:off x="4832736" y="427793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9" name="pl1249"/>
            <p:cNvSpPr/>
            <p:nvPr/>
          </p:nvSpPr>
          <p:spPr>
            <a:xfrm>
              <a:off x="4856777" y="39243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0" name="pl1250"/>
            <p:cNvSpPr/>
            <p:nvPr/>
          </p:nvSpPr>
          <p:spPr>
            <a:xfrm>
              <a:off x="4867596" y="3924364"/>
              <a:ext cx="0" cy="330837"/>
            </a:xfrm>
            <a:custGeom>
              <a:avLst/>
              <a:gdLst/>
              <a:ahLst/>
              <a:cxnLst/>
              <a:rect l="0" t="0" r="0" b="0"/>
              <a:pathLst>
                <a:path h="330837">
                  <a:moveTo>
                    <a:pt x="0" y="0"/>
                  </a:moveTo>
                  <a:lnTo>
                    <a:pt x="0" y="3308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1" name="pl1251"/>
            <p:cNvSpPr/>
            <p:nvPr/>
          </p:nvSpPr>
          <p:spPr>
            <a:xfrm>
              <a:off x="4856777" y="425520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2" name="pl1252"/>
            <p:cNvSpPr/>
            <p:nvPr/>
          </p:nvSpPr>
          <p:spPr>
            <a:xfrm>
              <a:off x="4880819" y="38915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3" name="pl1253"/>
            <p:cNvSpPr/>
            <p:nvPr/>
          </p:nvSpPr>
          <p:spPr>
            <a:xfrm>
              <a:off x="4891638" y="3891573"/>
              <a:ext cx="0" cy="357402"/>
            </a:xfrm>
            <a:custGeom>
              <a:avLst/>
              <a:gdLst/>
              <a:ahLst/>
              <a:cxnLst/>
              <a:rect l="0" t="0" r="0" b="0"/>
              <a:pathLst>
                <a:path h="357402">
                  <a:moveTo>
                    <a:pt x="0" y="0"/>
                  </a:moveTo>
                  <a:lnTo>
                    <a:pt x="0" y="3574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4" name="pl1254"/>
            <p:cNvSpPr/>
            <p:nvPr/>
          </p:nvSpPr>
          <p:spPr>
            <a:xfrm>
              <a:off x="4880819" y="424897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5" name="pl1255"/>
            <p:cNvSpPr/>
            <p:nvPr/>
          </p:nvSpPr>
          <p:spPr>
            <a:xfrm>
              <a:off x="4904861" y="38494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6" name="pl1256"/>
            <p:cNvSpPr/>
            <p:nvPr/>
          </p:nvSpPr>
          <p:spPr>
            <a:xfrm>
              <a:off x="4915679" y="3849499"/>
              <a:ext cx="0" cy="406055"/>
            </a:xfrm>
            <a:custGeom>
              <a:avLst/>
              <a:gdLst/>
              <a:ahLst/>
              <a:cxnLst/>
              <a:rect l="0" t="0" r="0" b="0"/>
              <a:pathLst>
                <a:path h="406055">
                  <a:moveTo>
                    <a:pt x="0" y="0"/>
                  </a:moveTo>
                  <a:lnTo>
                    <a:pt x="0" y="4060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7" name="pl1257"/>
            <p:cNvSpPr/>
            <p:nvPr/>
          </p:nvSpPr>
          <p:spPr>
            <a:xfrm>
              <a:off x="4904861" y="42555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8" name="pl1258"/>
            <p:cNvSpPr/>
            <p:nvPr/>
          </p:nvSpPr>
          <p:spPr>
            <a:xfrm>
              <a:off x="4928902" y="380261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9" name="pl1259"/>
            <p:cNvSpPr/>
            <p:nvPr/>
          </p:nvSpPr>
          <p:spPr>
            <a:xfrm>
              <a:off x="4939721" y="3802614"/>
              <a:ext cx="0" cy="468087"/>
            </a:xfrm>
            <a:custGeom>
              <a:avLst/>
              <a:gdLst/>
              <a:ahLst/>
              <a:cxnLst/>
              <a:rect l="0" t="0" r="0" b="0"/>
              <a:pathLst>
                <a:path h="468087">
                  <a:moveTo>
                    <a:pt x="0" y="0"/>
                  </a:moveTo>
                  <a:lnTo>
                    <a:pt x="0" y="46808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0" name="pl1260"/>
            <p:cNvSpPr/>
            <p:nvPr/>
          </p:nvSpPr>
          <p:spPr>
            <a:xfrm>
              <a:off x="4928902" y="42707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1" name="pl1261"/>
            <p:cNvSpPr/>
            <p:nvPr/>
          </p:nvSpPr>
          <p:spPr>
            <a:xfrm>
              <a:off x="4952944" y="375418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2" name="pl1262"/>
            <p:cNvSpPr/>
            <p:nvPr/>
          </p:nvSpPr>
          <p:spPr>
            <a:xfrm>
              <a:off x="4963763" y="3754180"/>
              <a:ext cx="0" cy="537131"/>
            </a:xfrm>
            <a:custGeom>
              <a:avLst/>
              <a:gdLst/>
              <a:ahLst/>
              <a:cxnLst/>
              <a:rect l="0" t="0" r="0" b="0"/>
              <a:pathLst>
                <a:path h="537131">
                  <a:moveTo>
                    <a:pt x="0" y="0"/>
                  </a:moveTo>
                  <a:lnTo>
                    <a:pt x="0" y="5371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3" name="pl1263"/>
            <p:cNvSpPr/>
            <p:nvPr/>
          </p:nvSpPr>
          <p:spPr>
            <a:xfrm>
              <a:off x="4952944" y="42913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4" name="pl1264"/>
            <p:cNvSpPr/>
            <p:nvPr/>
          </p:nvSpPr>
          <p:spPr>
            <a:xfrm>
              <a:off x="4976986" y="370621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5" name="pl1265"/>
            <p:cNvSpPr/>
            <p:nvPr/>
          </p:nvSpPr>
          <p:spPr>
            <a:xfrm>
              <a:off x="4987804" y="3706219"/>
              <a:ext cx="0" cy="609228"/>
            </a:xfrm>
            <a:custGeom>
              <a:avLst/>
              <a:gdLst/>
              <a:ahLst/>
              <a:cxnLst/>
              <a:rect l="0" t="0" r="0" b="0"/>
              <a:pathLst>
                <a:path h="609228">
                  <a:moveTo>
                    <a:pt x="0" y="0"/>
                  </a:moveTo>
                  <a:lnTo>
                    <a:pt x="0" y="6092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6" name="pl1266"/>
            <p:cNvSpPr/>
            <p:nvPr/>
          </p:nvSpPr>
          <p:spPr>
            <a:xfrm>
              <a:off x="4976986" y="431544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7" name="pl1267"/>
            <p:cNvSpPr/>
            <p:nvPr/>
          </p:nvSpPr>
          <p:spPr>
            <a:xfrm>
              <a:off x="4651221" y="3979292"/>
              <a:ext cx="336583" cy="303466"/>
            </a:xfrm>
            <a:custGeom>
              <a:avLst/>
              <a:gdLst/>
              <a:ahLst/>
              <a:cxnLst/>
              <a:rect l="0" t="0" r="0" b="0"/>
              <a:pathLst>
                <a:path w="336583" h="303466">
                  <a:moveTo>
                    <a:pt x="0" y="303466"/>
                  </a:moveTo>
                  <a:lnTo>
                    <a:pt x="24041" y="280593"/>
                  </a:lnTo>
                  <a:lnTo>
                    <a:pt x="48083" y="257854"/>
                  </a:lnTo>
                  <a:lnTo>
                    <a:pt x="96166" y="212833"/>
                  </a:lnTo>
                  <a:lnTo>
                    <a:pt x="144250" y="168507"/>
                  </a:lnTo>
                  <a:lnTo>
                    <a:pt x="168291" y="146635"/>
                  </a:lnTo>
                  <a:lnTo>
                    <a:pt x="192333" y="124974"/>
                  </a:lnTo>
                  <a:lnTo>
                    <a:pt x="216375" y="103534"/>
                  </a:lnTo>
                  <a:lnTo>
                    <a:pt x="240416" y="82325"/>
                  </a:lnTo>
                  <a:lnTo>
                    <a:pt x="264458" y="61358"/>
                  </a:lnTo>
                  <a:lnTo>
                    <a:pt x="288500" y="40643"/>
                  </a:lnTo>
                  <a:lnTo>
                    <a:pt x="312542" y="20187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8" name="pt1268"/>
            <p:cNvSpPr/>
            <p:nvPr/>
          </p:nvSpPr>
          <p:spPr>
            <a:xfrm>
              <a:off x="4619619" y="42511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9" name="pt1269"/>
            <p:cNvSpPr/>
            <p:nvPr/>
          </p:nvSpPr>
          <p:spPr>
            <a:xfrm>
              <a:off x="4643661" y="4228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0" name="pt1270"/>
            <p:cNvSpPr/>
            <p:nvPr/>
          </p:nvSpPr>
          <p:spPr>
            <a:xfrm>
              <a:off x="4667703" y="42055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1" name="pt1271"/>
            <p:cNvSpPr/>
            <p:nvPr/>
          </p:nvSpPr>
          <p:spPr>
            <a:xfrm>
              <a:off x="4715786" y="41605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2" name="pt1272"/>
            <p:cNvSpPr/>
            <p:nvPr/>
          </p:nvSpPr>
          <p:spPr>
            <a:xfrm>
              <a:off x="4763870" y="4116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3" name="pt1273"/>
            <p:cNvSpPr/>
            <p:nvPr/>
          </p:nvSpPr>
          <p:spPr>
            <a:xfrm>
              <a:off x="4787911" y="4094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4" name="pt1274"/>
            <p:cNvSpPr/>
            <p:nvPr/>
          </p:nvSpPr>
          <p:spPr>
            <a:xfrm>
              <a:off x="4811953" y="407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5" name="pt1275"/>
            <p:cNvSpPr/>
            <p:nvPr/>
          </p:nvSpPr>
          <p:spPr>
            <a:xfrm>
              <a:off x="4835995" y="4051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6" name="pt1276"/>
            <p:cNvSpPr/>
            <p:nvPr/>
          </p:nvSpPr>
          <p:spPr>
            <a:xfrm>
              <a:off x="4860036" y="4030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7" name="pt1277"/>
            <p:cNvSpPr/>
            <p:nvPr/>
          </p:nvSpPr>
          <p:spPr>
            <a:xfrm>
              <a:off x="4884078" y="4009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8" name="pt1278"/>
            <p:cNvSpPr/>
            <p:nvPr/>
          </p:nvSpPr>
          <p:spPr>
            <a:xfrm>
              <a:off x="4908120" y="39883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9" name="pt1279"/>
            <p:cNvSpPr/>
            <p:nvPr/>
          </p:nvSpPr>
          <p:spPr>
            <a:xfrm>
              <a:off x="4932162" y="39678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0" name="pt1280"/>
            <p:cNvSpPr/>
            <p:nvPr/>
          </p:nvSpPr>
          <p:spPr>
            <a:xfrm>
              <a:off x="4956203" y="39476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1" name="pl1281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2" name="rc1282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3" name="rc1283"/>
            <p:cNvSpPr/>
            <p:nvPr/>
          </p:nvSpPr>
          <p:spPr>
            <a:xfrm>
              <a:off x="91343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4" name="tx1284"/>
            <p:cNvSpPr/>
            <p:nvPr/>
          </p:nvSpPr>
          <p:spPr>
            <a:xfrm>
              <a:off x="905596" y="2877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1285" name="rc1285"/>
            <p:cNvSpPr/>
            <p:nvPr/>
          </p:nvSpPr>
          <p:spPr>
            <a:xfrm>
              <a:off x="137706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6" name="tx1286"/>
            <p:cNvSpPr/>
            <p:nvPr/>
          </p:nvSpPr>
          <p:spPr>
            <a:xfrm>
              <a:off x="1357277" y="2877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1287" name="rc1287"/>
            <p:cNvSpPr/>
            <p:nvPr/>
          </p:nvSpPr>
          <p:spPr>
            <a:xfrm>
              <a:off x="184069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8" name="tx1288"/>
            <p:cNvSpPr/>
            <p:nvPr/>
          </p:nvSpPr>
          <p:spPr>
            <a:xfrm>
              <a:off x="1827294" y="2877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1289" name="rc1289"/>
            <p:cNvSpPr/>
            <p:nvPr/>
          </p:nvSpPr>
          <p:spPr>
            <a:xfrm>
              <a:off x="230432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0" name="tx1290"/>
            <p:cNvSpPr/>
            <p:nvPr/>
          </p:nvSpPr>
          <p:spPr>
            <a:xfrm>
              <a:off x="2187243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1291" name="rc1291"/>
            <p:cNvSpPr/>
            <p:nvPr/>
          </p:nvSpPr>
          <p:spPr>
            <a:xfrm>
              <a:off x="276796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2" name="tx1292"/>
            <p:cNvSpPr/>
            <p:nvPr/>
          </p:nvSpPr>
          <p:spPr>
            <a:xfrm>
              <a:off x="2666592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1293" name="rc1293"/>
            <p:cNvSpPr/>
            <p:nvPr/>
          </p:nvSpPr>
          <p:spPr>
            <a:xfrm>
              <a:off x="323159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4" name="tx1294"/>
            <p:cNvSpPr/>
            <p:nvPr/>
          </p:nvSpPr>
          <p:spPr>
            <a:xfrm>
              <a:off x="3122721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1295" name="rc1295"/>
            <p:cNvSpPr/>
            <p:nvPr/>
          </p:nvSpPr>
          <p:spPr>
            <a:xfrm>
              <a:off x="369522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6" name="tx1296"/>
            <p:cNvSpPr/>
            <p:nvPr/>
          </p:nvSpPr>
          <p:spPr>
            <a:xfrm>
              <a:off x="3602070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1297" name="rc1297"/>
            <p:cNvSpPr/>
            <p:nvPr/>
          </p:nvSpPr>
          <p:spPr>
            <a:xfrm>
              <a:off x="415885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8" name="tx1298"/>
            <p:cNvSpPr/>
            <p:nvPr/>
          </p:nvSpPr>
          <p:spPr>
            <a:xfrm>
              <a:off x="4178445" y="2876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1299" name="rc1299"/>
            <p:cNvSpPr/>
            <p:nvPr/>
          </p:nvSpPr>
          <p:spPr>
            <a:xfrm>
              <a:off x="462249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0" name="tx1300"/>
            <p:cNvSpPr/>
            <p:nvPr/>
          </p:nvSpPr>
          <p:spPr>
            <a:xfrm>
              <a:off x="4635420" y="2876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1301" name="pl1301"/>
            <p:cNvSpPr/>
            <p:nvPr/>
          </p:nvSpPr>
          <p:spPr>
            <a:xfrm>
              <a:off x="9902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2" name="pl1302"/>
            <p:cNvSpPr/>
            <p:nvPr/>
          </p:nvSpPr>
          <p:spPr>
            <a:xfrm>
              <a:off x="10864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3" name="pl1303"/>
            <p:cNvSpPr/>
            <p:nvPr/>
          </p:nvSpPr>
          <p:spPr>
            <a:xfrm>
              <a:off x="118257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4" name="pl1304"/>
            <p:cNvSpPr/>
            <p:nvPr/>
          </p:nvSpPr>
          <p:spPr>
            <a:xfrm>
              <a:off x="127874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5" name="tx1305"/>
            <p:cNvSpPr/>
            <p:nvPr/>
          </p:nvSpPr>
          <p:spPr>
            <a:xfrm>
              <a:off x="94518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06" name="tx1306"/>
            <p:cNvSpPr/>
            <p:nvPr/>
          </p:nvSpPr>
          <p:spPr>
            <a:xfrm>
              <a:off x="104135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07" name="tx1307"/>
            <p:cNvSpPr/>
            <p:nvPr/>
          </p:nvSpPr>
          <p:spPr>
            <a:xfrm>
              <a:off x="113752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08" name="tx1308"/>
            <p:cNvSpPr/>
            <p:nvPr/>
          </p:nvSpPr>
          <p:spPr>
            <a:xfrm>
              <a:off x="118862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09" name="pl1309"/>
            <p:cNvSpPr/>
            <p:nvPr/>
          </p:nvSpPr>
          <p:spPr>
            <a:xfrm>
              <a:off x="145387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0" name="pl1310"/>
            <p:cNvSpPr/>
            <p:nvPr/>
          </p:nvSpPr>
          <p:spPr>
            <a:xfrm>
              <a:off x="155004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1" name="pl1311"/>
            <p:cNvSpPr/>
            <p:nvPr/>
          </p:nvSpPr>
          <p:spPr>
            <a:xfrm>
              <a:off x="16462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2" name="pl1312"/>
            <p:cNvSpPr/>
            <p:nvPr/>
          </p:nvSpPr>
          <p:spPr>
            <a:xfrm>
              <a:off x="174237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3" name="tx1313"/>
            <p:cNvSpPr/>
            <p:nvPr/>
          </p:nvSpPr>
          <p:spPr>
            <a:xfrm>
              <a:off x="1408819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14" name="tx1314"/>
            <p:cNvSpPr/>
            <p:nvPr/>
          </p:nvSpPr>
          <p:spPr>
            <a:xfrm>
              <a:off x="150498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15" name="tx1315"/>
            <p:cNvSpPr/>
            <p:nvPr/>
          </p:nvSpPr>
          <p:spPr>
            <a:xfrm>
              <a:off x="160115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16" name="tx1316"/>
            <p:cNvSpPr/>
            <p:nvPr/>
          </p:nvSpPr>
          <p:spPr>
            <a:xfrm>
              <a:off x="1652262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17" name="pl1317"/>
            <p:cNvSpPr/>
            <p:nvPr/>
          </p:nvSpPr>
          <p:spPr>
            <a:xfrm>
              <a:off x="19175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8" name="pl1318"/>
            <p:cNvSpPr/>
            <p:nvPr/>
          </p:nvSpPr>
          <p:spPr>
            <a:xfrm>
              <a:off x="201367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9" name="pl1319"/>
            <p:cNvSpPr/>
            <p:nvPr/>
          </p:nvSpPr>
          <p:spPr>
            <a:xfrm>
              <a:off x="210984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0" name="pl1320"/>
            <p:cNvSpPr/>
            <p:nvPr/>
          </p:nvSpPr>
          <p:spPr>
            <a:xfrm>
              <a:off x="22060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1" name="tx1321"/>
            <p:cNvSpPr/>
            <p:nvPr/>
          </p:nvSpPr>
          <p:spPr>
            <a:xfrm>
              <a:off x="1872451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22" name="tx1322"/>
            <p:cNvSpPr/>
            <p:nvPr/>
          </p:nvSpPr>
          <p:spPr>
            <a:xfrm>
              <a:off x="1968618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206478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211589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25" name="pl1325"/>
            <p:cNvSpPr/>
            <p:nvPr/>
          </p:nvSpPr>
          <p:spPr>
            <a:xfrm>
              <a:off x="238114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6" name="pl1326"/>
            <p:cNvSpPr/>
            <p:nvPr/>
          </p:nvSpPr>
          <p:spPr>
            <a:xfrm>
              <a:off x="24773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7" name="pl1327"/>
            <p:cNvSpPr/>
            <p:nvPr/>
          </p:nvSpPr>
          <p:spPr>
            <a:xfrm>
              <a:off x="257347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8" name="pl1328"/>
            <p:cNvSpPr/>
            <p:nvPr/>
          </p:nvSpPr>
          <p:spPr>
            <a:xfrm>
              <a:off x="266964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9" name="tx1329"/>
            <p:cNvSpPr/>
            <p:nvPr/>
          </p:nvSpPr>
          <p:spPr>
            <a:xfrm>
              <a:off x="2336084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243225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252841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2579527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33" name="pl1333"/>
            <p:cNvSpPr/>
            <p:nvPr/>
          </p:nvSpPr>
          <p:spPr>
            <a:xfrm>
              <a:off x="28447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4" name="pl1334"/>
            <p:cNvSpPr/>
            <p:nvPr/>
          </p:nvSpPr>
          <p:spPr>
            <a:xfrm>
              <a:off x="294094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5" name="pl1335"/>
            <p:cNvSpPr/>
            <p:nvPr/>
          </p:nvSpPr>
          <p:spPr>
            <a:xfrm>
              <a:off x="30371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6" name="pl1336"/>
            <p:cNvSpPr/>
            <p:nvPr/>
          </p:nvSpPr>
          <p:spPr>
            <a:xfrm>
              <a:off x="31332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7" name="tx1337"/>
            <p:cNvSpPr/>
            <p:nvPr/>
          </p:nvSpPr>
          <p:spPr>
            <a:xfrm>
              <a:off x="279971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289588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39" name="tx1339"/>
            <p:cNvSpPr/>
            <p:nvPr/>
          </p:nvSpPr>
          <p:spPr>
            <a:xfrm>
              <a:off x="299205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40" name="tx1340"/>
            <p:cNvSpPr/>
            <p:nvPr/>
          </p:nvSpPr>
          <p:spPr>
            <a:xfrm>
              <a:off x="304315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41" name="pl1341"/>
            <p:cNvSpPr/>
            <p:nvPr/>
          </p:nvSpPr>
          <p:spPr>
            <a:xfrm>
              <a:off x="33084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2" name="pl1342"/>
            <p:cNvSpPr/>
            <p:nvPr/>
          </p:nvSpPr>
          <p:spPr>
            <a:xfrm>
              <a:off x="340457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3" name="pl1343"/>
            <p:cNvSpPr/>
            <p:nvPr/>
          </p:nvSpPr>
          <p:spPr>
            <a:xfrm>
              <a:off x="350074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4" name="pl1344"/>
            <p:cNvSpPr/>
            <p:nvPr/>
          </p:nvSpPr>
          <p:spPr>
            <a:xfrm>
              <a:off x="35969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5" name="tx1345"/>
            <p:cNvSpPr/>
            <p:nvPr/>
          </p:nvSpPr>
          <p:spPr>
            <a:xfrm>
              <a:off x="3263349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335951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345568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3506792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49" name="pl1349"/>
            <p:cNvSpPr/>
            <p:nvPr/>
          </p:nvSpPr>
          <p:spPr>
            <a:xfrm>
              <a:off x="37720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0" name="pl1350"/>
            <p:cNvSpPr/>
            <p:nvPr/>
          </p:nvSpPr>
          <p:spPr>
            <a:xfrm>
              <a:off x="38682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1" name="pl1351"/>
            <p:cNvSpPr/>
            <p:nvPr/>
          </p:nvSpPr>
          <p:spPr>
            <a:xfrm>
              <a:off x="396437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2" name="pl1352"/>
            <p:cNvSpPr/>
            <p:nvPr/>
          </p:nvSpPr>
          <p:spPr>
            <a:xfrm>
              <a:off x="40605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3" name="tx1353"/>
            <p:cNvSpPr/>
            <p:nvPr/>
          </p:nvSpPr>
          <p:spPr>
            <a:xfrm>
              <a:off x="3726981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54" name="tx1354"/>
            <p:cNvSpPr/>
            <p:nvPr/>
          </p:nvSpPr>
          <p:spPr>
            <a:xfrm>
              <a:off x="3823148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55" name="tx1355"/>
            <p:cNvSpPr/>
            <p:nvPr/>
          </p:nvSpPr>
          <p:spPr>
            <a:xfrm>
              <a:off x="391931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397042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57" name="pl1357"/>
            <p:cNvSpPr/>
            <p:nvPr/>
          </p:nvSpPr>
          <p:spPr>
            <a:xfrm>
              <a:off x="423567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8" name="pl1358"/>
            <p:cNvSpPr/>
            <p:nvPr/>
          </p:nvSpPr>
          <p:spPr>
            <a:xfrm>
              <a:off x="433183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9" name="pl1359"/>
            <p:cNvSpPr/>
            <p:nvPr/>
          </p:nvSpPr>
          <p:spPr>
            <a:xfrm>
              <a:off x="442800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0" name="pl1360"/>
            <p:cNvSpPr/>
            <p:nvPr/>
          </p:nvSpPr>
          <p:spPr>
            <a:xfrm>
              <a:off x="452417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1" name="tx1361"/>
            <p:cNvSpPr/>
            <p:nvPr/>
          </p:nvSpPr>
          <p:spPr>
            <a:xfrm>
              <a:off x="4190614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428678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438294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64" name="tx1364"/>
            <p:cNvSpPr/>
            <p:nvPr/>
          </p:nvSpPr>
          <p:spPr>
            <a:xfrm>
              <a:off x="4434057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65" name="pl1365"/>
            <p:cNvSpPr/>
            <p:nvPr/>
          </p:nvSpPr>
          <p:spPr>
            <a:xfrm>
              <a:off x="46993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6" name="pl1366"/>
            <p:cNvSpPr/>
            <p:nvPr/>
          </p:nvSpPr>
          <p:spPr>
            <a:xfrm>
              <a:off x="479547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7" name="pl1367"/>
            <p:cNvSpPr/>
            <p:nvPr/>
          </p:nvSpPr>
          <p:spPr>
            <a:xfrm>
              <a:off x="489163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8" name="pl1368"/>
            <p:cNvSpPr/>
            <p:nvPr/>
          </p:nvSpPr>
          <p:spPr>
            <a:xfrm>
              <a:off x="49878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9" name="tx1369"/>
            <p:cNvSpPr/>
            <p:nvPr/>
          </p:nvSpPr>
          <p:spPr>
            <a:xfrm>
              <a:off x="465424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475041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484658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489768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378" name="pl1378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9" name="pl1379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0" name="pl1380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1" name="pl1381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2" name="pl1382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3" name="tx1383"/>
            <p:cNvSpPr/>
            <p:nvPr/>
          </p:nvSpPr>
          <p:spPr>
            <a:xfrm>
              <a:off x="2743024" y="6148241"/>
              <a:ext cx="443917" cy="1486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Pos3</a:t>
              </a:r>
            </a:p>
          </p:txBody>
        </p:sp>
        <p:sp>
          <p:nvSpPr>
            <p:cNvPr id="1384" name="tx1384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385" name="rc1385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86" name="tx1386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387" name="rc1387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8" name="pt1388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9" name="rc1389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0" name="pt1390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1" name="rc1391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2" name="pt1392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3" name="rc1393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4" name="pt1394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5" name="rc1395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6" name="pt1396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7" name="tx1397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98" name="tx1398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399" name="tx1399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00" name="tx1400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401" name="tx1401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9512" y="260648"/>
            <a:ext cx="3710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 entre Intro3 et performance:</a:t>
            </a:r>
          </a:p>
          <a:p>
            <a:r>
              <a:rPr lang="fr-FR" dirty="0" smtClean="0"/>
              <a:t>Intro3 ns</a:t>
            </a:r>
          </a:p>
          <a:p>
            <a:r>
              <a:rPr lang="fr-FR" dirty="0" err="1" smtClean="0"/>
              <a:t>Testcond</a:t>
            </a:r>
            <a:r>
              <a:rPr lang="fr-FR" dirty="0" smtClean="0"/>
              <a:t> .</a:t>
            </a:r>
          </a:p>
          <a:p>
            <a:r>
              <a:rPr lang="fr-FR" dirty="0" smtClean="0"/>
              <a:t>Intro3.testcond ns</a:t>
            </a:r>
            <a:endParaRPr lang="fr-FR" dirty="0"/>
          </a:p>
        </p:txBody>
      </p:sp>
      <p:sp>
        <p:nvSpPr>
          <p:cNvPr id="1402" name="ZoneTexte 1401"/>
          <p:cNvSpPr txBox="1"/>
          <p:nvPr/>
        </p:nvSpPr>
        <p:spPr>
          <a:xfrm>
            <a:off x="4716016" y="404664"/>
            <a:ext cx="24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condition: toutes ns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835696" y="3068960"/>
            <a:ext cx="6400800" cy="3649979"/>
            <a:chOff x="1371600" y="1604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1371600" y="1604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056431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056431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056431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056431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056431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1120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2063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30058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39485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056431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056431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05643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056431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56431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6491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15918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5345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34772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44199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15568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15226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15022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137449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33770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147902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13096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15629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13770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15121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340330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320426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13953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31614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16040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35074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14494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2135390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33273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233436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231725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155718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12868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2147074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12851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13982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16013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34841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15236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145444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32419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137730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33771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33071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13195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319837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330716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214408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32234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213828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34421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16149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234016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232282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328149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235090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33965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16159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327408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2346554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33762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2162837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33428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35230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2352087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12787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14969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233397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35108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233333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234467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34370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32216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35022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14963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321467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14145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32009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233884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234036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074342" y="209683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159184" y="2096834"/>
              <a:ext cx="0" cy="208644"/>
            </a:xfrm>
            <a:custGeom>
              <a:avLst/>
              <a:gdLst/>
              <a:ahLst/>
              <a:cxnLst/>
              <a:rect l="0" t="0" r="0" b="0"/>
              <a:pathLst>
                <a:path h="208644">
                  <a:moveTo>
                    <a:pt x="0" y="0"/>
                  </a:moveTo>
                  <a:lnTo>
                    <a:pt x="0" y="20864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2074342" y="2305479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2262879" y="211335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347721" y="2113354"/>
              <a:ext cx="0" cy="196282"/>
            </a:xfrm>
            <a:custGeom>
              <a:avLst/>
              <a:gdLst/>
              <a:ahLst/>
              <a:cxnLst/>
              <a:rect l="0" t="0" r="0" b="0"/>
              <a:pathLst>
                <a:path h="196282">
                  <a:moveTo>
                    <a:pt x="0" y="0"/>
                  </a:moveTo>
                  <a:lnTo>
                    <a:pt x="0" y="1962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262879" y="230963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159184" y="2166069"/>
              <a:ext cx="188537" cy="17281"/>
            </a:xfrm>
            <a:custGeom>
              <a:avLst/>
              <a:gdLst/>
              <a:ahLst/>
              <a:cxnLst/>
              <a:rect l="0" t="0" r="0" b="0"/>
              <a:pathLst>
                <a:path w="188537" h="17281">
                  <a:moveTo>
                    <a:pt x="0" y="0"/>
                  </a:moveTo>
                  <a:lnTo>
                    <a:pt x="188537" y="1728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127583" y="21344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316120" y="21517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205643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2056431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2520063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2520063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2520063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2520063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520063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57568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266995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276421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285848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2520063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2520063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252006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2520063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2520063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252854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26228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271708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281135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290562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62617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613082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61127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60415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81002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617913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2597028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261516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259533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2626896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78645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79858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260669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2812249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261707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280167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262724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2619997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279223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78885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81477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623167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624344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262317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261145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2592119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62298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279780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60547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260977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80767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262486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79942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279924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59069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804975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80803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610237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279924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2614877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278871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260622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78461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81085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80863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80282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279386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262503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278654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278372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279443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59903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278422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78823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278730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262766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260645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28094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280067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78130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280789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81146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280438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278613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261549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279126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60688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80679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78557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80700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2537974" y="220190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2622816" y="2201907"/>
              <a:ext cx="0" cy="295808"/>
            </a:xfrm>
            <a:custGeom>
              <a:avLst/>
              <a:gdLst/>
              <a:ahLst/>
              <a:cxnLst/>
              <a:rect l="0" t="0" r="0" b="0"/>
              <a:pathLst>
                <a:path h="295808">
                  <a:moveTo>
                    <a:pt x="0" y="0"/>
                  </a:moveTo>
                  <a:lnTo>
                    <a:pt x="0" y="2958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2537974" y="249771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2726512" y="2065693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2811354" y="2065693"/>
              <a:ext cx="0" cy="144668"/>
            </a:xfrm>
            <a:custGeom>
              <a:avLst/>
              <a:gdLst/>
              <a:ahLst/>
              <a:cxnLst/>
              <a:rect l="0" t="0" r="0" b="0"/>
              <a:pathLst>
                <a:path h="144668">
                  <a:moveTo>
                    <a:pt x="0" y="0"/>
                  </a:moveTo>
                  <a:lnTo>
                    <a:pt x="0" y="1446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2726512" y="2210362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2622816" y="2108900"/>
              <a:ext cx="188537" cy="208459"/>
            </a:xfrm>
            <a:custGeom>
              <a:avLst/>
              <a:gdLst/>
              <a:ahLst/>
              <a:cxnLst/>
              <a:rect l="0" t="0" r="0" b="0"/>
              <a:pathLst>
                <a:path w="188537" h="208459">
                  <a:moveTo>
                    <a:pt x="0" y="208459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591215" y="22857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779753" y="20772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252006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2520063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2983696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2983696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2983696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2983696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2983696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303931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313358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322785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332212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2983696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2983696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298369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2983696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2983696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299218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30864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31807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327498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336925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06640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306232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077965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079759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3254569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308796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3066169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079317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3063757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3069721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3272532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3271978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3085449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3250399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3065117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261453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090415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3087748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271126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247547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3256814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3088228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3072995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3079081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3056702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054557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3071308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3248919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8417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307014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3257782" y="3956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305407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262673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325501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08608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25109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26253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305363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254634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3088354" y="3956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25094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080484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326452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3278113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26067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325098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26075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055987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250239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252619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325268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3077228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244313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27310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26892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08198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306545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25975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325252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326991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3277984" y="3956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3255578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325701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27437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3068858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25548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06430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325095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325347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27921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4"/>
            <p:cNvSpPr/>
            <p:nvPr/>
          </p:nvSpPr>
          <p:spPr>
            <a:xfrm>
              <a:off x="3001607" y="325470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5"/>
            <p:cNvSpPr/>
            <p:nvPr/>
          </p:nvSpPr>
          <p:spPr>
            <a:xfrm>
              <a:off x="3086449" y="3254707"/>
              <a:ext cx="0" cy="505749"/>
            </a:xfrm>
            <a:custGeom>
              <a:avLst/>
              <a:gdLst/>
              <a:ahLst/>
              <a:cxnLst/>
              <a:rect l="0" t="0" r="0" b="0"/>
              <a:pathLst>
                <a:path h="505749">
                  <a:moveTo>
                    <a:pt x="0" y="0"/>
                  </a:moveTo>
                  <a:lnTo>
                    <a:pt x="0" y="50574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6"/>
            <p:cNvSpPr/>
            <p:nvPr/>
          </p:nvSpPr>
          <p:spPr>
            <a:xfrm>
              <a:off x="3001607" y="376045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7"/>
            <p:cNvSpPr/>
            <p:nvPr/>
          </p:nvSpPr>
          <p:spPr>
            <a:xfrm>
              <a:off x="3190144" y="2841622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8"/>
            <p:cNvSpPr/>
            <p:nvPr/>
          </p:nvSpPr>
          <p:spPr>
            <a:xfrm>
              <a:off x="3274986" y="2841622"/>
              <a:ext cx="0" cy="463306"/>
            </a:xfrm>
            <a:custGeom>
              <a:avLst/>
              <a:gdLst/>
              <a:ahLst/>
              <a:cxnLst/>
              <a:rect l="0" t="0" r="0" b="0"/>
              <a:pathLst>
                <a:path h="463306">
                  <a:moveTo>
                    <a:pt x="0" y="0"/>
                  </a:moveTo>
                  <a:lnTo>
                    <a:pt x="0" y="4633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9"/>
            <p:cNvSpPr/>
            <p:nvPr/>
          </p:nvSpPr>
          <p:spPr>
            <a:xfrm>
              <a:off x="3190144" y="3304929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300"/>
            <p:cNvSpPr/>
            <p:nvPr/>
          </p:nvSpPr>
          <p:spPr>
            <a:xfrm>
              <a:off x="3086449" y="3064505"/>
              <a:ext cx="188537" cy="450510"/>
            </a:xfrm>
            <a:custGeom>
              <a:avLst/>
              <a:gdLst/>
              <a:ahLst/>
              <a:cxnLst/>
              <a:rect l="0" t="0" r="0" b="0"/>
              <a:pathLst>
                <a:path w="188537" h="450510">
                  <a:moveTo>
                    <a:pt x="0" y="450510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054848" y="34834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3243385" y="3032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3"/>
            <p:cNvSpPr/>
            <p:nvPr/>
          </p:nvSpPr>
          <p:spPr>
            <a:xfrm>
              <a:off x="298369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2983696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3447328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l306"/>
            <p:cNvSpPr/>
            <p:nvPr/>
          </p:nvSpPr>
          <p:spPr>
            <a:xfrm>
              <a:off x="3447328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7"/>
            <p:cNvSpPr/>
            <p:nvPr/>
          </p:nvSpPr>
          <p:spPr>
            <a:xfrm>
              <a:off x="3447328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8"/>
            <p:cNvSpPr/>
            <p:nvPr/>
          </p:nvSpPr>
          <p:spPr>
            <a:xfrm>
              <a:off x="3447328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9"/>
            <p:cNvSpPr/>
            <p:nvPr/>
          </p:nvSpPr>
          <p:spPr>
            <a:xfrm>
              <a:off x="3447328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10"/>
            <p:cNvSpPr/>
            <p:nvPr/>
          </p:nvSpPr>
          <p:spPr>
            <a:xfrm>
              <a:off x="350294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1"/>
            <p:cNvSpPr/>
            <p:nvPr/>
          </p:nvSpPr>
          <p:spPr>
            <a:xfrm>
              <a:off x="35972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369148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3"/>
            <p:cNvSpPr/>
            <p:nvPr/>
          </p:nvSpPr>
          <p:spPr>
            <a:xfrm>
              <a:off x="378575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3447328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5"/>
            <p:cNvSpPr/>
            <p:nvPr/>
          </p:nvSpPr>
          <p:spPr>
            <a:xfrm>
              <a:off x="3447328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6"/>
            <p:cNvSpPr/>
            <p:nvPr/>
          </p:nvSpPr>
          <p:spPr>
            <a:xfrm>
              <a:off x="344732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7"/>
            <p:cNvSpPr/>
            <p:nvPr/>
          </p:nvSpPr>
          <p:spPr>
            <a:xfrm>
              <a:off x="3447328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3447328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345581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355008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1"/>
            <p:cNvSpPr/>
            <p:nvPr/>
          </p:nvSpPr>
          <p:spPr>
            <a:xfrm>
              <a:off x="364435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2"/>
            <p:cNvSpPr/>
            <p:nvPr/>
          </p:nvSpPr>
          <p:spPr>
            <a:xfrm>
              <a:off x="373861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3"/>
            <p:cNvSpPr/>
            <p:nvPr/>
          </p:nvSpPr>
          <p:spPr>
            <a:xfrm>
              <a:off x="383288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352058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3543469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354967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55076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730912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35323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55000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352818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53825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3535296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373401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74169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55251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43273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54094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733492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3537809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52312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3735928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70824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71847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534543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52478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545366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527168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3533103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352684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728697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55401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52980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732397" y="3956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54745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725698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372759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3548311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735705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738247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546244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73555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53625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72271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545789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72364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73601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733324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71996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72328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3549774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3730804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372575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3726143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55104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720047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3716095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72087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540788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54176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373887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373951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71059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73103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370711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74090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72340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352952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3735431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35202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712060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719188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3722025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4"/>
            <p:cNvSpPr/>
            <p:nvPr/>
          </p:nvSpPr>
          <p:spPr>
            <a:xfrm>
              <a:off x="3465239" y="205323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5"/>
            <p:cNvSpPr/>
            <p:nvPr/>
          </p:nvSpPr>
          <p:spPr>
            <a:xfrm>
              <a:off x="3550081" y="2053235"/>
              <a:ext cx="0" cy="150385"/>
            </a:xfrm>
            <a:custGeom>
              <a:avLst/>
              <a:gdLst/>
              <a:ahLst/>
              <a:cxnLst/>
              <a:rect l="0" t="0" r="0" b="0"/>
              <a:pathLst>
                <a:path h="150385">
                  <a:moveTo>
                    <a:pt x="0" y="0"/>
                  </a:moveTo>
                  <a:lnTo>
                    <a:pt x="0" y="1503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6"/>
            <p:cNvSpPr/>
            <p:nvPr/>
          </p:nvSpPr>
          <p:spPr>
            <a:xfrm>
              <a:off x="3465239" y="220362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7"/>
            <p:cNvSpPr/>
            <p:nvPr/>
          </p:nvSpPr>
          <p:spPr>
            <a:xfrm>
              <a:off x="3653777" y="212419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8"/>
            <p:cNvSpPr/>
            <p:nvPr/>
          </p:nvSpPr>
          <p:spPr>
            <a:xfrm>
              <a:off x="3738619" y="2124191"/>
              <a:ext cx="0" cy="205939"/>
            </a:xfrm>
            <a:custGeom>
              <a:avLst/>
              <a:gdLst/>
              <a:ahLst/>
              <a:cxnLst/>
              <a:rect l="0" t="0" r="0" b="0"/>
              <a:pathLst>
                <a:path h="205939">
                  <a:moveTo>
                    <a:pt x="0" y="0"/>
                  </a:moveTo>
                  <a:lnTo>
                    <a:pt x="0" y="20593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9"/>
            <p:cNvSpPr/>
            <p:nvPr/>
          </p:nvSpPr>
          <p:spPr>
            <a:xfrm>
              <a:off x="3653777" y="233013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400"/>
            <p:cNvSpPr/>
            <p:nvPr/>
          </p:nvSpPr>
          <p:spPr>
            <a:xfrm>
              <a:off x="3550081" y="2090708"/>
              <a:ext cx="188537" cy="108424"/>
            </a:xfrm>
            <a:custGeom>
              <a:avLst/>
              <a:gdLst/>
              <a:ahLst/>
              <a:cxnLst/>
              <a:rect l="0" t="0" r="0" b="0"/>
              <a:pathLst>
                <a:path w="188537" h="108424">
                  <a:moveTo>
                    <a:pt x="0" y="0"/>
                  </a:moveTo>
                  <a:lnTo>
                    <a:pt x="188537" y="10842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518480" y="20591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3707018" y="2167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3"/>
            <p:cNvSpPr/>
            <p:nvPr/>
          </p:nvSpPr>
          <p:spPr>
            <a:xfrm>
              <a:off x="344732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rc404"/>
            <p:cNvSpPr/>
            <p:nvPr/>
          </p:nvSpPr>
          <p:spPr>
            <a:xfrm>
              <a:off x="3447328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rc405"/>
            <p:cNvSpPr/>
            <p:nvPr/>
          </p:nvSpPr>
          <p:spPr>
            <a:xfrm>
              <a:off x="3910961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l406"/>
            <p:cNvSpPr/>
            <p:nvPr/>
          </p:nvSpPr>
          <p:spPr>
            <a:xfrm>
              <a:off x="3910961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7"/>
            <p:cNvSpPr/>
            <p:nvPr/>
          </p:nvSpPr>
          <p:spPr>
            <a:xfrm>
              <a:off x="3910961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8"/>
            <p:cNvSpPr/>
            <p:nvPr/>
          </p:nvSpPr>
          <p:spPr>
            <a:xfrm>
              <a:off x="3910961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9"/>
            <p:cNvSpPr/>
            <p:nvPr/>
          </p:nvSpPr>
          <p:spPr>
            <a:xfrm>
              <a:off x="3910961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10"/>
            <p:cNvSpPr/>
            <p:nvPr/>
          </p:nvSpPr>
          <p:spPr>
            <a:xfrm>
              <a:off x="396657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1"/>
            <p:cNvSpPr/>
            <p:nvPr/>
          </p:nvSpPr>
          <p:spPr>
            <a:xfrm>
              <a:off x="406084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2"/>
            <p:cNvSpPr/>
            <p:nvPr/>
          </p:nvSpPr>
          <p:spPr>
            <a:xfrm>
              <a:off x="415511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3"/>
            <p:cNvSpPr/>
            <p:nvPr/>
          </p:nvSpPr>
          <p:spPr>
            <a:xfrm>
              <a:off x="424938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4"/>
            <p:cNvSpPr/>
            <p:nvPr/>
          </p:nvSpPr>
          <p:spPr>
            <a:xfrm>
              <a:off x="3910961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5"/>
            <p:cNvSpPr/>
            <p:nvPr/>
          </p:nvSpPr>
          <p:spPr>
            <a:xfrm>
              <a:off x="3910961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6"/>
            <p:cNvSpPr/>
            <p:nvPr/>
          </p:nvSpPr>
          <p:spPr>
            <a:xfrm>
              <a:off x="391096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7"/>
            <p:cNvSpPr/>
            <p:nvPr/>
          </p:nvSpPr>
          <p:spPr>
            <a:xfrm>
              <a:off x="3910961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418"/>
            <p:cNvSpPr/>
            <p:nvPr/>
          </p:nvSpPr>
          <p:spPr>
            <a:xfrm>
              <a:off x="3910961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9"/>
            <p:cNvSpPr/>
            <p:nvPr/>
          </p:nvSpPr>
          <p:spPr>
            <a:xfrm>
              <a:off x="391944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420"/>
            <p:cNvSpPr/>
            <p:nvPr/>
          </p:nvSpPr>
          <p:spPr>
            <a:xfrm>
              <a:off x="401371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421"/>
            <p:cNvSpPr/>
            <p:nvPr/>
          </p:nvSpPr>
          <p:spPr>
            <a:xfrm>
              <a:off x="410798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422"/>
            <p:cNvSpPr/>
            <p:nvPr/>
          </p:nvSpPr>
          <p:spPr>
            <a:xfrm>
              <a:off x="420225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423"/>
            <p:cNvSpPr/>
            <p:nvPr/>
          </p:nvSpPr>
          <p:spPr>
            <a:xfrm>
              <a:off x="429652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4008544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983841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996164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986182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4203424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999728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3998091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4007793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40048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4009465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4199091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189865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39985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192866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399141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18875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3992562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00369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174730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419856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193460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3982907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400500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3991699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012436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3993931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3990960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4192985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4015992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4016590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174331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4014918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4203546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4201022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400006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4200607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4202395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985919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419433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016708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4200246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986613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420657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74786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17041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19288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4175754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3984483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188878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169501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419595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010506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197826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205935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180602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986797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4002604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4197815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9518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4176339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175267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418585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4184664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205869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9838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4180558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398591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418906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188976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4207062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4"/>
            <p:cNvSpPr/>
            <p:nvPr/>
          </p:nvSpPr>
          <p:spPr>
            <a:xfrm>
              <a:off x="3928872" y="2537032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5"/>
            <p:cNvSpPr/>
            <p:nvPr/>
          </p:nvSpPr>
          <p:spPr>
            <a:xfrm>
              <a:off x="4013714" y="2537032"/>
              <a:ext cx="0" cy="443061"/>
            </a:xfrm>
            <a:custGeom>
              <a:avLst/>
              <a:gdLst/>
              <a:ahLst/>
              <a:cxnLst/>
              <a:rect l="0" t="0" r="0" b="0"/>
              <a:pathLst>
                <a:path h="443061">
                  <a:moveTo>
                    <a:pt x="0" y="0"/>
                  </a:moveTo>
                  <a:lnTo>
                    <a:pt x="0" y="4430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6"/>
            <p:cNvSpPr/>
            <p:nvPr/>
          </p:nvSpPr>
          <p:spPr>
            <a:xfrm>
              <a:off x="3928872" y="298009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7"/>
            <p:cNvSpPr/>
            <p:nvPr/>
          </p:nvSpPr>
          <p:spPr>
            <a:xfrm>
              <a:off x="4117409" y="246774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8"/>
            <p:cNvSpPr/>
            <p:nvPr/>
          </p:nvSpPr>
          <p:spPr>
            <a:xfrm>
              <a:off x="4202251" y="2467740"/>
              <a:ext cx="0" cy="384072"/>
            </a:xfrm>
            <a:custGeom>
              <a:avLst/>
              <a:gdLst/>
              <a:ahLst/>
              <a:cxnLst/>
              <a:rect l="0" t="0" r="0" b="0"/>
              <a:pathLst>
                <a:path h="384072">
                  <a:moveTo>
                    <a:pt x="0" y="0"/>
                  </a:moveTo>
                  <a:lnTo>
                    <a:pt x="0" y="3840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9"/>
            <p:cNvSpPr/>
            <p:nvPr/>
          </p:nvSpPr>
          <p:spPr>
            <a:xfrm>
              <a:off x="4117409" y="2851813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500"/>
            <p:cNvSpPr/>
            <p:nvPr/>
          </p:nvSpPr>
          <p:spPr>
            <a:xfrm>
              <a:off x="4013714" y="2638777"/>
              <a:ext cx="188537" cy="98054"/>
            </a:xfrm>
            <a:custGeom>
              <a:avLst/>
              <a:gdLst/>
              <a:ahLst/>
              <a:cxnLst/>
              <a:rect l="0" t="0" r="0" b="0"/>
              <a:pathLst>
                <a:path w="188537" h="98054">
                  <a:moveTo>
                    <a:pt x="0" y="98054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982113" y="2705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170650" y="2607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3"/>
            <p:cNvSpPr/>
            <p:nvPr/>
          </p:nvSpPr>
          <p:spPr>
            <a:xfrm>
              <a:off x="391096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rc504"/>
            <p:cNvSpPr/>
            <p:nvPr/>
          </p:nvSpPr>
          <p:spPr>
            <a:xfrm>
              <a:off x="3910961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rc505"/>
            <p:cNvSpPr/>
            <p:nvPr/>
          </p:nvSpPr>
          <p:spPr>
            <a:xfrm>
              <a:off x="4374593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l506"/>
            <p:cNvSpPr/>
            <p:nvPr/>
          </p:nvSpPr>
          <p:spPr>
            <a:xfrm>
              <a:off x="4374593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7"/>
            <p:cNvSpPr/>
            <p:nvPr/>
          </p:nvSpPr>
          <p:spPr>
            <a:xfrm>
              <a:off x="4374593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8"/>
            <p:cNvSpPr/>
            <p:nvPr/>
          </p:nvSpPr>
          <p:spPr>
            <a:xfrm>
              <a:off x="4374593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9"/>
            <p:cNvSpPr/>
            <p:nvPr/>
          </p:nvSpPr>
          <p:spPr>
            <a:xfrm>
              <a:off x="4374593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10"/>
            <p:cNvSpPr/>
            <p:nvPr/>
          </p:nvSpPr>
          <p:spPr>
            <a:xfrm>
              <a:off x="443021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1"/>
            <p:cNvSpPr/>
            <p:nvPr/>
          </p:nvSpPr>
          <p:spPr>
            <a:xfrm>
              <a:off x="452448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46187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3"/>
            <p:cNvSpPr/>
            <p:nvPr/>
          </p:nvSpPr>
          <p:spPr>
            <a:xfrm>
              <a:off x="47130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4374593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5"/>
            <p:cNvSpPr/>
            <p:nvPr/>
          </p:nvSpPr>
          <p:spPr>
            <a:xfrm>
              <a:off x="4374593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6"/>
            <p:cNvSpPr/>
            <p:nvPr/>
          </p:nvSpPr>
          <p:spPr>
            <a:xfrm>
              <a:off x="437459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7"/>
            <p:cNvSpPr/>
            <p:nvPr/>
          </p:nvSpPr>
          <p:spPr>
            <a:xfrm>
              <a:off x="4374593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8"/>
            <p:cNvSpPr/>
            <p:nvPr/>
          </p:nvSpPr>
          <p:spPr>
            <a:xfrm>
              <a:off x="4374593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9"/>
            <p:cNvSpPr/>
            <p:nvPr/>
          </p:nvSpPr>
          <p:spPr>
            <a:xfrm>
              <a:off x="438307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447734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457161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2"/>
            <p:cNvSpPr/>
            <p:nvPr/>
          </p:nvSpPr>
          <p:spPr>
            <a:xfrm>
              <a:off x="466588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3"/>
            <p:cNvSpPr/>
            <p:nvPr/>
          </p:nvSpPr>
          <p:spPr>
            <a:xfrm>
              <a:off x="476015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4480796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448062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4448751" y="4028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53673" y="3454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66615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454368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476537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4475923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4447334" y="4314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445170" y="4028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653450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4661200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4465974" y="3454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4664527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61217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651773" y="3454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450294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4452559" y="2308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4640314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4639361" y="3454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4647614" y="3168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472321" y="2881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479067" y="2881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4455489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4472795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4465868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455362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4666686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445597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471674" y="2881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637870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80314" y="2595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4640407" y="2881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65496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472980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463843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53467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4450965" y="2308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667293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4465833" y="3741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4643982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4458264" y="3741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4656887" y="2595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637304" y="2595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633287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634762" y="2881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656428" y="2308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4463329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4668358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4666853" y="4028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4637090" y="2021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4444930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667757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667202" y="2595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4649871" y="2308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4471259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4472898" y="2308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465995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65155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4639017" y="2308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4658293" y="3454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660001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647926" y="4028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4641461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4462517" y="3168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4657379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4462518" y="2595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640419" y="3741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4650735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4650374" y="2308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4"/>
            <p:cNvSpPr/>
            <p:nvPr/>
          </p:nvSpPr>
          <p:spPr>
            <a:xfrm>
              <a:off x="4392504" y="304741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5"/>
            <p:cNvSpPr/>
            <p:nvPr/>
          </p:nvSpPr>
          <p:spPr>
            <a:xfrm>
              <a:off x="4477346" y="3047415"/>
              <a:ext cx="0" cy="386925"/>
            </a:xfrm>
            <a:custGeom>
              <a:avLst/>
              <a:gdLst/>
              <a:ahLst/>
              <a:cxnLst/>
              <a:rect l="0" t="0" r="0" b="0"/>
              <a:pathLst>
                <a:path h="386925">
                  <a:moveTo>
                    <a:pt x="0" y="0"/>
                  </a:moveTo>
                  <a:lnTo>
                    <a:pt x="0" y="38692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6"/>
            <p:cNvSpPr/>
            <p:nvPr/>
          </p:nvSpPr>
          <p:spPr>
            <a:xfrm>
              <a:off x="4392504" y="3434341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7"/>
            <p:cNvSpPr/>
            <p:nvPr/>
          </p:nvSpPr>
          <p:spPr>
            <a:xfrm>
              <a:off x="4581042" y="295226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8"/>
            <p:cNvSpPr/>
            <p:nvPr/>
          </p:nvSpPr>
          <p:spPr>
            <a:xfrm>
              <a:off x="4665884" y="2952260"/>
              <a:ext cx="0" cy="353576"/>
            </a:xfrm>
            <a:custGeom>
              <a:avLst/>
              <a:gdLst/>
              <a:ahLst/>
              <a:cxnLst/>
              <a:rect l="0" t="0" r="0" b="0"/>
              <a:pathLst>
                <a:path h="353576">
                  <a:moveTo>
                    <a:pt x="0" y="0"/>
                  </a:moveTo>
                  <a:lnTo>
                    <a:pt x="0" y="35357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4581042" y="330583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4477346" y="3125191"/>
              <a:ext cx="188537" cy="113727"/>
            </a:xfrm>
            <a:custGeom>
              <a:avLst/>
              <a:gdLst/>
              <a:ahLst/>
              <a:cxnLst/>
              <a:rect l="0" t="0" r="0" b="0"/>
              <a:pathLst>
                <a:path w="188537" h="113727">
                  <a:moveTo>
                    <a:pt x="0" y="113727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4445745" y="32073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4634283" y="30935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3"/>
            <p:cNvSpPr/>
            <p:nvPr/>
          </p:nvSpPr>
          <p:spPr>
            <a:xfrm>
              <a:off x="4374593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rc604"/>
            <p:cNvSpPr/>
            <p:nvPr/>
          </p:nvSpPr>
          <p:spPr>
            <a:xfrm>
              <a:off x="4374593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rc605"/>
            <p:cNvSpPr/>
            <p:nvPr/>
          </p:nvSpPr>
          <p:spPr>
            <a:xfrm>
              <a:off x="4838226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l606"/>
            <p:cNvSpPr/>
            <p:nvPr/>
          </p:nvSpPr>
          <p:spPr>
            <a:xfrm>
              <a:off x="4838226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7"/>
            <p:cNvSpPr/>
            <p:nvPr/>
          </p:nvSpPr>
          <p:spPr>
            <a:xfrm>
              <a:off x="4838226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8"/>
            <p:cNvSpPr/>
            <p:nvPr/>
          </p:nvSpPr>
          <p:spPr>
            <a:xfrm>
              <a:off x="4838226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9"/>
            <p:cNvSpPr/>
            <p:nvPr/>
          </p:nvSpPr>
          <p:spPr>
            <a:xfrm>
              <a:off x="4838226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10"/>
            <p:cNvSpPr/>
            <p:nvPr/>
          </p:nvSpPr>
          <p:spPr>
            <a:xfrm>
              <a:off x="489384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1"/>
            <p:cNvSpPr/>
            <p:nvPr/>
          </p:nvSpPr>
          <p:spPr>
            <a:xfrm>
              <a:off x="498811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2"/>
            <p:cNvSpPr/>
            <p:nvPr/>
          </p:nvSpPr>
          <p:spPr>
            <a:xfrm>
              <a:off x="5082382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3"/>
            <p:cNvSpPr/>
            <p:nvPr/>
          </p:nvSpPr>
          <p:spPr>
            <a:xfrm>
              <a:off x="517665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4"/>
            <p:cNvSpPr/>
            <p:nvPr/>
          </p:nvSpPr>
          <p:spPr>
            <a:xfrm>
              <a:off x="4838226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5"/>
            <p:cNvSpPr/>
            <p:nvPr/>
          </p:nvSpPr>
          <p:spPr>
            <a:xfrm>
              <a:off x="4838226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6"/>
            <p:cNvSpPr/>
            <p:nvPr/>
          </p:nvSpPr>
          <p:spPr>
            <a:xfrm>
              <a:off x="483822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7"/>
            <p:cNvSpPr/>
            <p:nvPr/>
          </p:nvSpPr>
          <p:spPr>
            <a:xfrm>
              <a:off x="4838226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8"/>
            <p:cNvSpPr/>
            <p:nvPr/>
          </p:nvSpPr>
          <p:spPr>
            <a:xfrm>
              <a:off x="4838226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9"/>
            <p:cNvSpPr/>
            <p:nvPr/>
          </p:nvSpPr>
          <p:spPr>
            <a:xfrm>
              <a:off x="484671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20"/>
            <p:cNvSpPr/>
            <p:nvPr/>
          </p:nvSpPr>
          <p:spPr>
            <a:xfrm>
              <a:off x="494097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1"/>
            <p:cNvSpPr/>
            <p:nvPr/>
          </p:nvSpPr>
          <p:spPr>
            <a:xfrm>
              <a:off x="503524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2"/>
            <p:cNvSpPr/>
            <p:nvPr/>
          </p:nvSpPr>
          <p:spPr>
            <a:xfrm>
              <a:off x="51295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3"/>
            <p:cNvSpPr/>
            <p:nvPr/>
          </p:nvSpPr>
          <p:spPr>
            <a:xfrm>
              <a:off x="522378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4939170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4913060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4934376" y="2881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4943295" y="3168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5100827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912095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918420" y="4601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912595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928602" y="2595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928499" y="2881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5126772" y="4314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5128213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4918802" y="4314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5113791" y="3741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914798" y="3454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5097653" y="2595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936238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4923689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5129538" y="2881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5101872" y="3168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099487" y="4601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4944476" y="3741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940335" y="4028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908642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4911888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4936649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4933300" y="4314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5120911" y="2021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4945311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4910086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097286" y="3454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4920486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5116410" y="4314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5126692" y="3454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4935643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108342" y="4601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5110138" y="3454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939603" y="3741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5127486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4926229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5097156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4922584" y="4028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5116372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5096725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5100724" y="4314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5134352" y="2881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097144" y="4601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928837" y="4314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5131718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5133834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5105439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4914134" y="4028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5122400" y="3168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5114566" y="4314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5129584" y="2881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4933400" y="3741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4943156" y="3741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5124356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5113837" y="4314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5107003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126306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5112398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109448" y="4314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5099890" y="3741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4940764" y="3168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109924" y="3454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4914304" y="4601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5100284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5097183" y="2881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5124490" y="2595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4"/>
            <p:cNvSpPr/>
            <p:nvPr/>
          </p:nvSpPr>
          <p:spPr>
            <a:xfrm>
              <a:off x="4856137" y="385577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5"/>
            <p:cNvSpPr/>
            <p:nvPr/>
          </p:nvSpPr>
          <p:spPr>
            <a:xfrm>
              <a:off x="4940979" y="3855776"/>
              <a:ext cx="0" cy="306193"/>
            </a:xfrm>
            <a:custGeom>
              <a:avLst/>
              <a:gdLst/>
              <a:ahLst/>
              <a:cxnLst/>
              <a:rect l="0" t="0" r="0" b="0"/>
              <a:pathLst>
                <a:path h="306193">
                  <a:moveTo>
                    <a:pt x="0" y="0"/>
                  </a:moveTo>
                  <a:lnTo>
                    <a:pt x="0" y="30619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6"/>
            <p:cNvSpPr/>
            <p:nvPr/>
          </p:nvSpPr>
          <p:spPr>
            <a:xfrm>
              <a:off x="4856137" y="416197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l697"/>
            <p:cNvSpPr/>
            <p:nvPr/>
          </p:nvSpPr>
          <p:spPr>
            <a:xfrm>
              <a:off x="5044674" y="345327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l698"/>
            <p:cNvSpPr/>
            <p:nvPr/>
          </p:nvSpPr>
          <p:spPr>
            <a:xfrm>
              <a:off x="5129516" y="3453270"/>
              <a:ext cx="0" cy="345864"/>
            </a:xfrm>
            <a:custGeom>
              <a:avLst/>
              <a:gdLst/>
              <a:ahLst/>
              <a:cxnLst/>
              <a:rect l="0" t="0" r="0" b="0"/>
              <a:pathLst>
                <a:path h="345864">
                  <a:moveTo>
                    <a:pt x="0" y="0"/>
                  </a:moveTo>
                  <a:lnTo>
                    <a:pt x="0" y="34586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l699"/>
            <p:cNvSpPr/>
            <p:nvPr/>
          </p:nvSpPr>
          <p:spPr>
            <a:xfrm>
              <a:off x="5044674" y="379913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l700"/>
            <p:cNvSpPr/>
            <p:nvPr/>
          </p:nvSpPr>
          <p:spPr>
            <a:xfrm>
              <a:off x="4940979" y="3632033"/>
              <a:ext cx="188537" cy="390598"/>
            </a:xfrm>
            <a:custGeom>
              <a:avLst/>
              <a:gdLst/>
              <a:ahLst/>
              <a:cxnLst/>
              <a:rect l="0" t="0" r="0" b="0"/>
              <a:pathLst>
                <a:path w="188537" h="390598">
                  <a:moveTo>
                    <a:pt x="0" y="390598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909378" y="3991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5097915" y="3600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l703"/>
            <p:cNvSpPr/>
            <p:nvPr/>
          </p:nvSpPr>
          <p:spPr>
            <a:xfrm>
              <a:off x="4838226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rc704"/>
            <p:cNvSpPr/>
            <p:nvPr/>
          </p:nvSpPr>
          <p:spPr>
            <a:xfrm>
              <a:off x="4838226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rc705"/>
            <p:cNvSpPr/>
            <p:nvPr/>
          </p:nvSpPr>
          <p:spPr>
            <a:xfrm>
              <a:off x="5301858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l706"/>
            <p:cNvSpPr/>
            <p:nvPr/>
          </p:nvSpPr>
          <p:spPr>
            <a:xfrm>
              <a:off x="5301858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l707"/>
            <p:cNvSpPr/>
            <p:nvPr/>
          </p:nvSpPr>
          <p:spPr>
            <a:xfrm>
              <a:off x="5301858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l708"/>
            <p:cNvSpPr/>
            <p:nvPr/>
          </p:nvSpPr>
          <p:spPr>
            <a:xfrm>
              <a:off x="5301858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l709"/>
            <p:cNvSpPr/>
            <p:nvPr/>
          </p:nvSpPr>
          <p:spPr>
            <a:xfrm>
              <a:off x="5301858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l710"/>
            <p:cNvSpPr/>
            <p:nvPr/>
          </p:nvSpPr>
          <p:spPr>
            <a:xfrm>
              <a:off x="535747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l711"/>
            <p:cNvSpPr/>
            <p:nvPr/>
          </p:nvSpPr>
          <p:spPr>
            <a:xfrm>
              <a:off x="545174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l712"/>
            <p:cNvSpPr/>
            <p:nvPr/>
          </p:nvSpPr>
          <p:spPr>
            <a:xfrm>
              <a:off x="554601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l713"/>
            <p:cNvSpPr/>
            <p:nvPr/>
          </p:nvSpPr>
          <p:spPr>
            <a:xfrm>
              <a:off x="564028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l714"/>
            <p:cNvSpPr/>
            <p:nvPr/>
          </p:nvSpPr>
          <p:spPr>
            <a:xfrm>
              <a:off x="5301858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l715"/>
            <p:cNvSpPr/>
            <p:nvPr/>
          </p:nvSpPr>
          <p:spPr>
            <a:xfrm>
              <a:off x="5301858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l716"/>
            <p:cNvSpPr/>
            <p:nvPr/>
          </p:nvSpPr>
          <p:spPr>
            <a:xfrm>
              <a:off x="530185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l717"/>
            <p:cNvSpPr/>
            <p:nvPr/>
          </p:nvSpPr>
          <p:spPr>
            <a:xfrm>
              <a:off x="5301858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l718"/>
            <p:cNvSpPr/>
            <p:nvPr/>
          </p:nvSpPr>
          <p:spPr>
            <a:xfrm>
              <a:off x="5301858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l719"/>
            <p:cNvSpPr/>
            <p:nvPr/>
          </p:nvSpPr>
          <p:spPr>
            <a:xfrm>
              <a:off x="531034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l720"/>
            <p:cNvSpPr/>
            <p:nvPr/>
          </p:nvSpPr>
          <p:spPr>
            <a:xfrm>
              <a:off x="540461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l721"/>
            <p:cNvSpPr/>
            <p:nvPr/>
          </p:nvSpPr>
          <p:spPr>
            <a:xfrm>
              <a:off x="549888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722"/>
            <p:cNvSpPr/>
            <p:nvPr/>
          </p:nvSpPr>
          <p:spPr>
            <a:xfrm>
              <a:off x="559314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l723"/>
            <p:cNvSpPr/>
            <p:nvPr/>
          </p:nvSpPr>
          <p:spPr>
            <a:xfrm>
              <a:off x="568741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5409091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540399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5372137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5373041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5576226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5374764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5382325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5382022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376715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5403300" y="2021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5574480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76234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5379091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5593452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5381501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574834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5383506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5376952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567787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5560677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5593509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377579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5373488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408848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401971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5388846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387478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5581917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405147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377018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584840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5382183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5585378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5573709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5387601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5578447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5594070" y="3311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5398339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5572932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5378892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562041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5377368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5567598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5585083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5575318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5573403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561206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375607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5564378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566377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5588863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5379597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5586443" y="3634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565613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561159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5385883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5404797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5595740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5578162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574277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3919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93728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556208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5567858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5408384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5570238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5394669" y="3634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5592513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5596489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559185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4"/>
            <p:cNvSpPr/>
            <p:nvPr/>
          </p:nvSpPr>
          <p:spPr>
            <a:xfrm>
              <a:off x="5319769" y="307125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5"/>
            <p:cNvSpPr/>
            <p:nvPr/>
          </p:nvSpPr>
          <p:spPr>
            <a:xfrm>
              <a:off x="5404611" y="3071257"/>
              <a:ext cx="0" cy="401977"/>
            </a:xfrm>
            <a:custGeom>
              <a:avLst/>
              <a:gdLst/>
              <a:ahLst/>
              <a:cxnLst/>
              <a:rect l="0" t="0" r="0" b="0"/>
              <a:pathLst>
                <a:path h="401977">
                  <a:moveTo>
                    <a:pt x="0" y="0"/>
                  </a:moveTo>
                  <a:lnTo>
                    <a:pt x="0" y="4019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6"/>
            <p:cNvSpPr/>
            <p:nvPr/>
          </p:nvSpPr>
          <p:spPr>
            <a:xfrm>
              <a:off x="5319769" y="3473234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797"/>
            <p:cNvSpPr/>
            <p:nvPr/>
          </p:nvSpPr>
          <p:spPr>
            <a:xfrm>
              <a:off x="5508307" y="290573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798"/>
            <p:cNvSpPr/>
            <p:nvPr/>
          </p:nvSpPr>
          <p:spPr>
            <a:xfrm>
              <a:off x="5593149" y="2905735"/>
              <a:ext cx="0" cy="363735"/>
            </a:xfrm>
            <a:custGeom>
              <a:avLst/>
              <a:gdLst/>
              <a:ahLst/>
              <a:cxnLst/>
              <a:rect l="0" t="0" r="0" b="0"/>
              <a:pathLst>
                <a:path h="363735">
                  <a:moveTo>
                    <a:pt x="0" y="0"/>
                  </a:moveTo>
                  <a:lnTo>
                    <a:pt x="0" y="3637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799"/>
            <p:cNvSpPr/>
            <p:nvPr/>
          </p:nvSpPr>
          <p:spPr>
            <a:xfrm>
              <a:off x="5508307" y="3269470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l800"/>
            <p:cNvSpPr/>
            <p:nvPr/>
          </p:nvSpPr>
          <p:spPr>
            <a:xfrm>
              <a:off x="5404611" y="3082596"/>
              <a:ext cx="188537" cy="188317"/>
            </a:xfrm>
            <a:custGeom>
              <a:avLst/>
              <a:gdLst/>
              <a:ahLst/>
              <a:cxnLst/>
              <a:rect l="0" t="0" r="0" b="0"/>
              <a:pathLst>
                <a:path w="188537" h="188317">
                  <a:moveTo>
                    <a:pt x="0" y="188317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373010" y="3239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5561548" y="30509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3"/>
            <p:cNvSpPr/>
            <p:nvPr/>
          </p:nvSpPr>
          <p:spPr>
            <a:xfrm>
              <a:off x="5301858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rc804"/>
            <p:cNvSpPr/>
            <p:nvPr/>
          </p:nvSpPr>
          <p:spPr>
            <a:xfrm>
              <a:off x="5301858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rc805"/>
            <p:cNvSpPr/>
            <p:nvPr/>
          </p:nvSpPr>
          <p:spPr>
            <a:xfrm>
              <a:off x="5765491" y="1906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l806"/>
            <p:cNvSpPr/>
            <p:nvPr/>
          </p:nvSpPr>
          <p:spPr>
            <a:xfrm>
              <a:off x="5765491" y="4292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l807"/>
            <p:cNvSpPr/>
            <p:nvPr/>
          </p:nvSpPr>
          <p:spPr>
            <a:xfrm>
              <a:off x="5765491" y="3648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l808"/>
            <p:cNvSpPr/>
            <p:nvPr/>
          </p:nvSpPr>
          <p:spPr>
            <a:xfrm>
              <a:off x="5765491" y="3003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l809"/>
            <p:cNvSpPr/>
            <p:nvPr/>
          </p:nvSpPr>
          <p:spPr>
            <a:xfrm>
              <a:off x="5765491" y="2358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l810"/>
            <p:cNvSpPr/>
            <p:nvPr/>
          </p:nvSpPr>
          <p:spPr>
            <a:xfrm>
              <a:off x="5821109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l811"/>
            <p:cNvSpPr/>
            <p:nvPr/>
          </p:nvSpPr>
          <p:spPr>
            <a:xfrm>
              <a:off x="5915378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l812"/>
            <p:cNvSpPr/>
            <p:nvPr/>
          </p:nvSpPr>
          <p:spPr>
            <a:xfrm>
              <a:off x="6009647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l813"/>
            <p:cNvSpPr/>
            <p:nvPr/>
          </p:nvSpPr>
          <p:spPr>
            <a:xfrm>
              <a:off x="6103916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l814"/>
            <p:cNvSpPr/>
            <p:nvPr/>
          </p:nvSpPr>
          <p:spPr>
            <a:xfrm>
              <a:off x="5765491" y="4615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l815"/>
            <p:cNvSpPr/>
            <p:nvPr/>
          </p:nvSpPr>
          <p:spPr>
            <a:xfrm>
              <a:off x="5765491" y="3970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l816"/>
            <p:cNvSpPr/>
            <p:nvPr/>
          </p:nvSpPr>
          <p:spPr>
            <a:xfrm>
              <a:off x="576549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l817"/>
            <p:cNvSpPr/>
            <p:nvPr/>
          </p:nvSpPr>
          <p:spPr>
            <a:xfrm>
              <a:off x="5765491" y="2680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818"/>
            <p:cNvSpPr/>
            <p:nvPr/>
          </p:nvSpPr>
          <p:spPr>
            <a:xfrm>
              <a:off x="5765491" y="2035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819"/>
            <p:cNvSpPr/>
            <p:nvPr/>
          </p:nvSpPr>
          <p:spPr>
            <a:xfrm>
              <a:off x="5773975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20"/>
            <p:cNvSpPr/>
            <p:nvPr/>
          </p:nvSpPr>
          <p:spPr>
            <a:xfrm>
              <a:off x="5868244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821"/>
            <p:cNvSpPr/>
            <p:nvPr/>
          </p:nvSpPr>
          <p:spPr>
            <a:xfrm>
              <a:off x="5962513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822"/>
            <p:cNvSpPr/>
            <p:nvPr/>
          </p:nvSpPr>
          <p:spPr>
            <a:xfrm>
              <a:off x="6056781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l823"/>
            <p:cNvSpPr/>
            <p:nvPr/>
          </p:nvSpPr>
          <p:spPr>
            <a:xfrm>
              <a:off x="6151050" y="1906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5852763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5870954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5854350" y="3634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71238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6038700" y="2344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858671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5851881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5870211" y="2989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5858793" y="2344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842707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6046870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6058419" y="3311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5854621" y="3956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6030978" y="2666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5837362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6039146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5844897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840067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6057336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6057407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6030404" y="3311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871729" y="2344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5862979" y="2989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5838355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5858936" y="3634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5839109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5845056" y="3956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6055613" y="2666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5859863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854876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6043372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5863820" y="2021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6053504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6058053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843343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6041247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6059954" y="3634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843390" y="2989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6039733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44214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6045330" y="2344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5850803" y="2666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6030391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6031453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6028330" y="3956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6037509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6027962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840216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6050244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6048668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6035642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5846088" y="2344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6048904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6051242" y="3311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042360" y="2666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5849354" y="2989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5870362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6039837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6038136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6053660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6028754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6060130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6033710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6059209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5842404" y="2666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6046402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5860323" y="2989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6057721" y="3311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6049274" y="2344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6048073" y="2021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5783402" y="2773905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5"/>
            <p:cNvSpPr/>
            <p:nvPr/>
          </p:nvSpPr>
          <p:spPr>
            <a:xfrm>
              <a:off x="5868244" y="2773905"/>
              <a:ext cx="0" cy="378891"/>
            </a:xfrm>
            <a:custGeom>
              <a:avLst/>
              <a:gdLst/>
              <a:ahLst/>
              <a:cxnLst/>
              <a:rect l="0" t="0" r="0" b="0"/>
              <a:pathLst>
                <a:path h="378891">
                  <a:moveTo>
                    <a:pt x="0" y="0"/>
                  </a:moveTo>
                  <a:lnTo>
                    <a:pt x="0" y="3788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6"/>
            <p:cNvSpPr/>
            <p:nvPr/>
          </p:nvSpPr>
          <p:spPr>
            <a:xfrm>
              <a:off x="5783402" y="3152797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7"/>
            <p:cNvSpPr/>
            <p:nvPr/>
          </p:nvSpPr>
          <p:spPr>
            <a:xfrm>
              <a:off x="5971939" y="2673763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8"/>
            <p:cNvSpPr/>
            <p:nvPr/>
          </p:nvSpPr>
          <p:spPr>
            <a:xfrm>
              <a:off x="6056781" y="2673763"/>
              <a:ext cx="0" cy="333212"/>
            </a:xfrm>
            <a:custGeom>
              <a:avLst/>
              <a:gdLst/>
              <a:ahLst/>
              <a:cxnLst/>
              <a:rect l="0" t="0" r="0" b="0"/>
              <a:pathLst>
                <a:path h="333212">
                  <a:moveTo>
                    <a:pt x="0" y="0"/>
                  </a:moveTo>
                  <a:lnTo>
                    <a:pt x="0" y="3332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9"/>
            <p:cNvSpPr/>
            <p:nvPr/>
          </p:nvSpPr>
          <p:spPr>
            <a:xfrm>
              <a:off x="5971939" y="3006976"/>
              <a:ext cx="169683" cy="0"/>
            </a:xfrm>
            <a:custGeom>
              <a:avLst/>
              <a:gdLst/>
              <a:ahLst/>
              <a:cxnLst/>
              <a:rect l="0" t="0" r="0" b="0"/>
              <a:pathLst>
                <a:path w="169683">
                  <a:moveTo>
                    <a:pt x="0" y="0"/>
                  </a:moveTo>
                  <a:lnTo>
                    <a:pt x="1696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900"/>
            <p:cNvSpPr/>
            <p:nvPr/>
          </p:nvSpPr>
          <p:spPr>
            <a:xfrm>
              <a:off x="5868244" y="2830718"/>
              <a:ext cx="188537" cy="123925"/>
            </a:xfrm>
            <a:custGeom>
              <a:avLst/>
              <a:gdLst/>
              <a:ahLst/>
              <a:cxnLst/>
              <a:rect l="0" t="0" r="0" b="0"/>
              <a:pathLst>
                <a:path w="188537" h="123925">
                  <a:moveTo>
                    <a:pt x="0" y="123925"/>
                  </a:moveTo>
                  <a:lnTo>
                    <a:pt x="1885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5836643" y="29230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6025180" y="2799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3"/>
            <p:cNvSpPr/>
            <p:nvPr/>
          </p:nvSpPr>
          <p:spPr>
            <a:xfrm>
              <a:off x="5765491" y="3325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rc904"/>
            <p:cNvSpPr/>
            <p:nvPr/>
          </p:nvSpPr>
          <p:spPr>
            <a:xfrm>
              <a:off x="5765491" y="1906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rc905"/>
            <p:cNvSpPr/>
            <p:nvPr/>
          </p:nvSpPr>
          <p:spPr>
            <a:xfrm>
              <a:off x="2056431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tx906"/>
            <p:cNvSpPr/>
            <p:nvPr/>
          </p:nvSpPr>
          <p:spPr>
            <a:xfrm>
              <a:off x="2048596" y="1734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907" name="rc907"/>
            <p:cNvSpPr/>
            <p:nvPr/>
          </p:nvSpPr>
          <p:spPr>
            <a:xfrm>
              <a:off x="2520063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tx908"/>
            <p:cNvSpPr/>
            <p:nvPr/>
          </p:nvSpPr>
          <p:spPr>
            <a:xfrm>
              <a:off x="2500277" y="1734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909" name="rc909"/>
            <p:cNvSpPr/>
            <p:nvPr/>
          </p:nvSpPr>
          <p:spPr>
            <a:xfrm>
              <a:off x="2983696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tx910"/>
            <p:cNvSpPr/>
            <p:nvPr/>
          </p:nvSpPr>
          <p:spPr>
            <a:xfrm>
              <a:off x="2970294" y="1734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911" name="rc911"/>
            <p:cNvSpPr/>
            <p:nvPr/>
          </p:nvSpPr>
          <p:spPr>
            <a:xfrm>
              <a:off x="3447328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tx912"/>
            <p:cNvSpPr/>
            <p:nvPr/>
          </p:nvSpPr>
          <p:spPr>
            <a:xfrm>
              <a:off x="3330243" y="1729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913" name="rc913"/>
            <p:cNvSpPr/>
            <p:nvPr/>
          </p:nvSpPr>
          <p:spPr>
            <a:xfrm>
              <a:off x="3910961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tx914"/>
            <p:cNvSpPr/>
            <p:nvPr/>
          </p:nvSpPr>
          <p:spPr>
            <a:xfrm>
              <a:off x="3809592" y="1729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915" name="rc915"/>
            <p:cNvSpPr/>
            <p:nvPr/>
          </p:nvSpPr>
          <p:spPr>
            <a:xfrm>
              <a:off x="4374593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tx916"/>
            <p:cNvSpPr/>
            <p:nvPr/>
          </p:nvSpPr>
          <p:spPr>
            <a:xfrm>
              <a:off x="4265721" y="1729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917" name="rc917"/>
            <p:cNvSpPr/>
            <p:nvPr/>
          </p:nvSpPr>
          <p:spPr>
            <a:xfrm>
              <a:off x="4838226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tx918"/>
            <p:cNvSpPr/>
            <p:nvPr/>
          </p:nvSpPr>
          <p:spPr>
            <a:xfrm>
              <a:off x="4745070" y="1729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919" name="rc919"/>
            <p:cNvSpPr/>
            <p:nvPr/>
          </p:nvSpPr>
          <p:spPr>
            <a:xfrm>
              <a:off x="5301858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tx920"/>
            <p:cNvSpPr/>
            <p:nvPr/>
          </p:nvSpPr>
          <p:spPr>
            <a:xfrm>
              <a:off x="5321445" y="1733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921" name="rc921"/>
            <p:cNvSpPr/>
            <p:nvPr/>
          </p:nvSpPr>
          <p:spPr>
            <a:xfrm>
              <a:off x="5765491" y="1673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tx922"/>
            <p:cNvSpPr/>
            <p:nvPr/>
          </p:nvSpPr>
          <p:spPr>
            <a:xfrm>
              <a:off x="5778420" y="1733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923" name="pl923"/>
            <p:cNvSpPr/>
            <p:nvPr/>
          </p:nvSpPr>
          <p:spPr>
            <a:xfrm>
              <a:off x="206491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4"/>
            <p:cNvSpPr/>
            <p:nvPr/>
          </p:nvSpPr>
          <p:spPr>
            <a:xfrm>
              <a:off x="215918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5"/>
            <p:cNvSpPr/>
            <p:nvPr/>
          </p:nvSpPr>
          <p:spPr>
            <a:xfrm>
              <a:off x="225345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6"/>
            <p:cNvSpPr/>
            <p:nvPr/>
          </p:nvSpPr>
          <p:spPr>
            <a:xfrm>
              <a:off x="234772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7"/>
            <p:cNvSpPr/>
            <p:nvPr/>
          </p:nvSpPr>
          <p:spPr>
            <a:xfrm>
              <a:off x="244199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tx928"/>
            <p:cNvSpPr/>
            <p:nvPr/>
          </p:nvSpPr>
          <p:spPr>
            <a:xfrm>
              <a:off x="1925141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29" name="tx929"/>
            <p:cNvSpPr/>
            <p:nvPr/>
          </p:nvSpPr>
          <p:spPr>
            <a:xfrm>
              <a:off x="204662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30" name="tx930"/>
            <p:cNvSpPr/>
            <p:nvPr/>
          </p:nvSpPr>
          <p:spPr>
            <a:xfrm>
              <a:off x="2140895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31" name="tx931"/>
            <p:cNvSpPr/>
            <p:nvPr/>
          </p:nvSpPr>
          <p:spPr>
            <a:xfrm>
              <a:off x="223516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2329433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33" name="pl933"/>
            <p:cNvSpPr/>
            <p:nvPr/>
          </p:nvSpPr>
          <p:spPr>
            <a:xfrm>
              <a:off x="252854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4"/>
            <p:cNvSpPr/>
            <p:nvPr/>
          </p:nvSpPr>
          <p:spPr>
            <a:xfrm>
              <a:off x="262281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935"/>
            <p:cNvSpPr/>
            <p:nvPr/>
          </p:nvSpPr>
          <p:spPr>
            <a:xfrm>
              <a:off x="271708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936"/>
            <p:cNvSpPr/>
            <p:nvPr/>
          </p:nvSpPr>
          <p:spPr>
            <a:xfrm>
              <a:off x="281135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7"/>
            <p:cNvSpPr/>
            <p:nvPr/>
          </p:nvSpPr>
          <p:spPr>
            <a:xfrm>
              <a:off x="290562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tx938"/>
            <p:cNvSpPr/>
            <p:nvPr/>
          </p:nvSpPr>
          <p:spPr>
            <a:xfrm>
              <a:off x="2388773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39" name="tx939"/>
            <p:cNvSpPr/>
            <p:nvPr/>
          </p:nvSpPr>
          <p:spPr>
            <a:xfrm>
              <a:off x="251025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40" name="tx940"/>
            <p:cNvSpPr/>
            <p:nvPr/>
          </p:nvSpPr>
          <p:spPr>
            <a:xfrm>
              <a:off x="2604528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41" name="tx941"/>
            <p:cNvSpPr/>
            <p:nvPr/>
          </p:nvSpPr>
          <p:spPr>
            <a:xfrm>
              <a:off x="269879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42" name="tx942"/>
            <p:cNvSpPr/>
            <p:nvPr/>
          </p:nvSpPr>
          <p:spPr>
            <a:xfrm>
              <a:off x="2793065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43" name="pl943"/>
            <p:cNvSpPr/>
            <p:nvPr/>
          </p:nvSpPr>
          <p:spPr>
            <a:xfrm>
              <a:off x="299218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4"/>
            <p:cNvSpPr/>
            <p:nvPr/>
          </p:nvSpPr>
          <p:spPr>
            <a:xfrm>
              <a:off x="308644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5"/>
            <p:cNvSpPr/>
            <p:nvPr/>
          </p:nvSpPr>
          <p:spPr>
            <a:xfrm>
              <a:off x="318071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6"/>
            <p:cNvSpPr/>
            <p:nvPr/>
          </p:nvSpPr>
          <p:spPr>
            <a:xfrm>
              <a:off x="327498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7"/>
            <p:cNvSpPr/>
            <p:nvPr/>
          </p:nvSpPr>
          <p:spPr>
            <a:xfrm>
              <a:off x="336925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tx948"/>
            <p:cNvSpPr/>
            <p:nvPr/>
          </p:nvSpPr>
          <p:spPr>
            <a:xfrm>
              <a:off x="2852406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297389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3068160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316242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52" name="tx952"/>
            <p:cNvSpPr/>
            <p:nvPr/>
          </p:nvSpPr>
          <p:spPr>
            <a:xfrm>
              <a:off x="3256698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53" name="pl953"/>
            <p:cNvSpPr/>
            <p:nvPr/>
          </p:nvSpPr>
          <p:spPr>
            <a:xfrm>
              <a:off x="345581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4"/>
            <p:cNvSpPr/>
            <p:nvPr/>
          </p:nvSpPr>
          <p:spPr>
            <a:xfrm>
              <a:off x="355008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5"/>
            <p:cNvSpPr/>
            <p:nvPr/>
          </p:nvSpPr>
          <p:spPr>
            <a:xfrm>
              <a:off x="364435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6"/>
            <p:cNvSpPr/>
            <p:nvPr/>
          </p:nvSpPr>
          <p:spPr>
            <a:xfrm>
              <a:off x="373861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l957"/>
            <p:cNvSpPr/>
            <p:nvPr/>
          </p:nvSpPr>
          <p:spPr>
            <a:xfrm>
              <a:off x="383288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tx958"/>
            <p:cNvSpPr/>
            <p:nvPr/>
          </p:nvSpPr>
          <p:spPr>
            <a:xfrm>
              <a:off x="3316038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59" name="tx959"/>
            <p:cNvSpPr/>
            <p:nvPr/>
          </p:nvSpPr>
          <p:spPr>
            <a:xfrm>
              <a:off x="343752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60" name="tx960"/>
            <p:cNvSpPr/>
            <p:nvPr/>
          </p:nvSpPr>
          <p:spPr>
            <a:xfrm>
              <a:off x="3531793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61" name="tx961"/>
            <p:cNvSpPr/>
            <p:nvPr/>
          </p:nvSpPr>
          <p:spPr>
            <a:xfrm>
              <a:off x="362606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62" name="tx962"/>
            <p:cNvSpPr/>
            <p:nvPr/>
          </p:nvSpPr>
          <p:spPr>
            <a:xfrm>
              <a:off x="3720330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63" name="pl963"/>
            <p:cNvSpPr/>
            <p:nvPr/>
          </p:nvSpPr>
          <p:spPr>
            <a:xfrm>
              <a:off x="391944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4"/>
            <p:cNvSpPr/>
            <p:nvPr/>
          </p:nvSpPr>
          <p:spPr>
            <a:xfrm>
              <a:off x="401371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5"/>
            <p:cNvSpPr/>
            <p:nvPr/>
          </p:nvSpPr>
          <p:spPr>
            <a:xfrm>
              <a:off x="410798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6"/>
            <p:cNvSpPr/>
            <p:nvPr/>
          </p:nvSpPr>
          <p:spPr>
            <a:xfrm>
              <a:off x="420225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l967"/>
            <p:cNvSpPr/>
            <p:nvPr/>
          </p:nvSpPr>
          <p:spPr>
            <a:xfrm>
              <a:off x="429652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tx968"/>
            <p:cNvSpPr/>
            <p:nvPr/>
          </p:nvSpPr>
          <p:spPr>
            <a:xfrm>
              <a:off x="3779671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390115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3995425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408969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72" name="tx972"/>
            <p:cNvSpPr/>
            <p:nvPr/>
          </p:nvSpPr>
          <p:spPr>
            <a:xfrm>
              <a:off x="4183963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73" name="pl973"/>
            <p:cNvSpPr/>
            <p:nvPr/>
          </p:nvSpPr>
          <p:spPr>
            <a:xfrm>
              <a:off x="438307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l974"/>
            <p:cNvSpPr/>
            <p:nvPr/>
          </p:nvSpPr>
          <p:spPr>
            <a:xfrm>
              <a:off x="447734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975"/>
            <p:cNvSpPr/>
            <p:nvPr/>
          </p:nvSpPr>
          <p:spPr>
            <a:xfrm>
              <a:off x="457161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976"/>
            <p:cNvSpPr/>
            <p:nvPr/>
          </p:nvSpPr>
          <p:spPr>
            <a:xfrm>
              <a:off x="466588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l977"/>
            <p:cNvSpPr/>
            <p:nvPr/>
          </p:nvSpPr>
          <p:spPr>
            <a:xfrm>
              <a:off x="476015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tx978"/>
            <p:cNvSpPr/>
            <p:nvPr/>
          </p:nvSpPr>
          <p:spPr>
            <a:xfrm>
              <a:off x="4243303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436478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4459058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455332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4647595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83" name="pl983"/>
            <p:cNvSpPr/>
            <p:nvPr/>
          </p:nvSpPr>
          <p:spPr>
            <a:xfrm>
              <a:off x="484671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l984"/>
            <p:cNvSpPr/>
            <p:nvPr/>
          </p:nvSpPr>
          <p:spPr>
            <a:xfrm>
              <a:off x="494097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l985"/>
            <p:cNvSpPr/>
            <p:nvPr/>
          </p:nvSpPr>
          <p:spPr>
            <a:xfrm>
              <a:off x="503524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l986"/>
            <p:cNvSpPr/>
            <p:nvPr/>
          </p:nvSpPr>
          <p:spPr>
            <a:xfrm>
              <a:off x="5129516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l987"/>
            <p:cNvSpPr/>
            <p:nvPr/>
          </p:nvSpPr>
          <p:spPr>
            <a:xfrm>
              <a:off x="522378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tx988"/>
            <p:cNvSpPr/>
            <p:nvPr/>
          </p:nvSpPr>
          <p:spPr>
            <a:xfrm>
              <a:off x="4706936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482842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990" name="tx990"/>
            <p:cNvSpPr/>
            <p:nvPr/>
          </p:nvSpPr>
          <p:spPr>
            <a:xfrm>
              <a:off x="4922690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5016959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5111228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993" name="pl993"/>
            <p:cNvSpPr/>
            <p:nvPr/>
          </p:nvSpPr>
          <p:spPr>
            <a:xfrm>
              <a:off x="531034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l994"/>
            <p:cNvSpPr/>
            <p:nvPr/>
          </p:nvSpPr>
          <p:spPr>
            <a:xfrm>
              <a:off x="540461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l995"/>
            <p:cNvSpPr/>
            <p:nvPr/>
          </p:nvSpPr>
          <p:spPr>
            <a:xfrm>
              <a:off x="549888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l996"/>
            <p:cNvSpPr/>
            <p:nvPr/>
          </p:nvSpPr>
          <p:spPr>
            <a:xfrm>
              <a:off x="5593149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l997"/>
            <p:cNvSpPr/>
            <p:nvPr/>
          </p:nvSpPr>
          <p:spPr>
            <a:xfrm>
              <a:off x="5687418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tx998"/>
            <p:cNvSpPr/>
            <p:nvPr/>
          </p:nvSpPr>
          <p:spPr>
            <a:xfrm>
              <a:off x="5170568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529205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5386323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5480591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5574860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1003" name="pl1003"/>
            <p:cNvSpPr/>
            <p:nvPr/>
          </p:nvSpPr>
          <p:spPr>
            <a:xfrm>
              <a:off x="5773975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l1004"/>
            <p:cNvSpPr/>
            <p:nvPr/>
          </p:nvSpPr>
          <p:spPr>
            <a:xfrm>
              <a:off x="5868244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l1005"/>
            <p:cNvSpPr/>
            <p:nvPr/>
          </p:nvSpPr>
          <p:spPr>
            <a:xfrm>
              <a:off x="5962513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l1006"/>
            <p:cNvSpPr/>
            <p:nvPr/>
          </p:nvSpPr>
          <p:spPr>
            <a:xfrm>
              <a:off x="6056781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l1007"/>
            <p:cNvSpPr/>
            <p:nvPr/>
          </p:nvSpPr>
          <p:spPr>
            <a:xfrm>
              <a:off x="6151050" y="4744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tx1008"/>
            <p:cNvSpPr/>
            <p:nvPr/>
          </p:nvSpPr>
          <p:spPr>
            <a:xfrm>
              <a:off x="5634201" y="4803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1009" name="tx1009"/>
            <p:cNvSpPr/>
            <p:nvPr/>
          </p:nvSpPr>
          <p:spPr>
            <a:xfrm>
              <a:off x="5755686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10" name="tx1010"/>
            <p:cNvSpPr/>
            <p:nvPr/>
          </p:nvSpPr>
          <p:spPr>
            <a:xfrm>
              <a:off x="5849955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5944224" y="4803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12" name="tx1012"/>
            <p:cNvSpPr/>
            <p:nvPr/>
          </p:nvSpPr>
          <p:spPr>
            <a:xfrm>
              <a:off x="6038493" y="4804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1013" name="tx1013"/>
            <p:cNvSpPr/>
            <p:nvPr/>
          </p:nvSpPr>
          <p:spPr>
            <a:xfrm>
              <a:off x="1678570" y="4555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014" name="tx1014"/>
            <p:cNvSpPr/>
            <p:nvPr/>
          </p:nvSpPr>
          <p:spPr>
            <a:xfrm>
              <a:off x="1678570" y="3911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015" name="tx1015"/>
            <p:cNvSpPr/>
            <p:nvPr/>
          </p:nvSpPr>
          <p:spPr>
            <a:xfrm>
              <a:off x="1678570" y="3266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016" name="tx1016"/>
            <p:cNvSpPr/>
            <p:nvPr/>
          </p:nvSpPr>
          <p:spPr>
            <a:xfrm>
              <a:off x="1678570" y="2621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017" name="tx1017"/>
            <p:cNvSpPr/>
            <p:nvPr/>
          </p:nvSpPr>
          <p:spPr>
            <a:xfrm>
              <a:off x="1678570" y="1976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018" name="pl1018"/>
            <p:cNvSpPr/>
            <p:nvPr/>
          </p:nvSpPr>
          <p:spPr>
            <a:xfrm>
              <a:off x="2021636" y="4615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l1019"/>
            <p:cNvSpPr/>
            <p:nvPr/>
          </p:nvSpPr>
          <p:spPr>
            <a:xfrm>
              <a:off x="2021636" y="3970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20"/>
            <p:cNvSpPr/>
            <p:nvPr/>
          </p:nvSpPr>
          <p:spPr>
            <a:xfrm>
              <a:off x="2021636" y="3325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21"/>
            <p:cNvSpPr/>
            <p:nvPr/>
          </p:nvSpPr>
          <p:spPr>
            <a:xfrm>
              <a:off x="2021636" y="2680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2"/>
            <p:cNvSpPr/>
            <p:nvPr/>
          </p:nvSpPr>
          <p:spPr>
            <a:xfrm>
              <a:off x="2021636" y="2035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tx1023"/>
            <p:cNvSpPr/>
            <p:nvPr/>
          </p:nvSpPr>
          <p:spPr>
            <a:xfrm>
              <a:off x="3796057" y="4957691"/>
              <a:ext cx="623850" cy="196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Insight</a:t>
              </a:r>
            </a:p>
          </p:txBody>
        </p:sp>
        <p:sp>
          <p:nvSpPr>
            <p:cNvPr id="1024" name="tx1024"/>
            <p:cNvSpPr/>
            <p:nvPr/>
          </p:nvSpPr>
          <p:spPr>
            <a:xfrm rot="-5400000">
              <a:off x="1267339" y="3227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025" name="rc1025"/>
            <p:cNvSpPr/>
            <p:nvPr/>
          </p:nvSpPr>
          <p:spPr>
            <a:xfrm>
              <a:off x="6298712" y="2529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tx1026"/>
            <p:cNvSpPr/>
            <p:nvPr/>
          </p:nvSpPr>
          <p:spPr>
            <a:xfrm>
              <a:off x="6368301" y="2568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027" name="rc1027"/>
            <p:cNvSpPr/>
            <p:nvPr/>
          </p:nvSpPr>
          <p:spPr>
            <a:xfrm>
              <a:off x="6368301" y="2946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6464044" y="3043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rc1029"/>
            <p:cNvSpPr/>
            <p:nvPr/>
          </p:nvSpPr>
          <p:spPr>
            <a:xfrm>
              <a:off x="6368301" y="3167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6464044" y="3264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rc1031"/>
            <p:cNvSpPr/>
            <p:nvPr/>
          </p:nvSpPr>
          <p:spPr>
            <a:xfrm>
              <a:off x="6368301" y="338890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6464044" y="3485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rc1033"/>
            <p:cNvSpPr/>
            <p:nvPr/>
          </p:nvSpPr>
          <p:spPr>
            <a:xfrm>
              <a:off x="6368301" y="360988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6464044" y="3706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rc1035"/>
            <p:cNvSpPr/>
            <p:nvPr/>
          </p:nvSpPr>
          <p:spPr>
            <a:xfrm>
              <a:off x="6368301" y="3830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6464044" y="3927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tx1037"/>
            <p:cNvSpPr/>
            <p:nvPr/>
          </p:nvSpPr>
          <p:spPr>
            <a:xfrm>
              <a:off x="6714283" y="2972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38" name="tx1038"/>
            <p:cNvSpPr/>
            <p:nvPr/>
          </p:nvSpPr>
          <p:spPr>
            <a:xfrm>
              <a:off x="6714283" y="3197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039" name="tx1039"/>
            <p:cNvSpPr/>
            <p:nvPr/>
          </p:nvSpPr>
          <p:spPr>
            <a:xfrm>
              <a:off x="6714283" y="3414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040" name="tx1040"/>
            <p:cNvSpPr/>
            <p:nvPr/>
          </p:nvSpPr>
          <p:spPr>
            <a:xfrm>
              <a:off x="6714283" y="3637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041" name="tx1041"/>
            <p:cNvSpPr/>
            <p:nvPr/>
          </p:nvSpPr>
          <p:spPr>
            <a:xfrm>
              <a:off x="6714283" y="3860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23528" y="404664"/>
            <a:ext cx="3683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 entre insight et </a:t>
            </a:r>
            <a:r>
              <a:rPr lang="fr-FR" dirty="0" err="1" smtClean="0"/>
              <a:t>perfomance</a:t>
            </a:r>
            <a:r>
              <a:rPr lang="fr-FR" dirty="0" smtClean="0"/>
              <a:t>:</a:t>
            </a:r>
          </a:p>
          <a:p>
            <a:r>
              <a:rPr lang="fr-FR" dirty="0" smtClean="0"/>
              <a:t>Insight ns</a:t>
            </a:r>
          </a:p>
          <a:p>
            <a:r>
              <a:rPr lang="fr-FR" dirty="0" err="1" smtClean="0"/>
              <a:t>Testcond</a:t>
            </a:r>
            <a:r>
              <a:rPr lang="fr-FR" dirty="0" smtClean="0"/>
              <a:t> ***</a:t>
            </a:r>
          </a:p>
          <a:p>
            <a:r>
              <a:rPr lang="fr-FR" dirty="0" err="1" smtClean="0"/>
              <a:t>Insight.testcond</a:t>
            </a:r>
            <a:r>
              <a:rPr lang="fr-FR" dirty="0" smtClean="0"/>
              <a:t> *</a:t>
            </a:r>
            <a:endParaRPr lang="fr-FR" dirty="0"/>
          </a:p>
        </p:txBody>
      </p:sp>
      <p:sp>
        <p:nvSpPr>
          <p:cNvPr id="1042" name="ZoneTexte 1041"/>
          <p:cNvSpPr txBox="1"/>
          <p:nvPr/>
        </p:nvSpPr>
        <p:spPr>
          <a:xfrm>
            <a:off x="4499992" y="195981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condition: voir symboles au-dessus de chaque panneau</a:t>
            </a:r>
          </a:p>
          <a:p>
            <a:r>
              <a:rPr lang="fr-FR" dirty="0" smtClean="0"/>
              <a:t>(en rouge: relation avec intro1 est maintenue même quand nb d’arguments est pris en compte</a:t>
            </a:r>
            <a:endParaRPr lang="fr-FR" dirty="0"/>
          </a:p>
        </p:txBody>
      </p:sp>
      <p:sp>
        <p:nvSpPr>
          <p:cNvPr id="1043" name="ZoneTexte 1042"/>
          <p:cNvSpPr txBox="1"/>
          <p:nvPr/>
        </p:nvSpPr>
        <p:spPr>
          <a:xfrm>
            <a:off x="298782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**</a:t>
            </a:r>
            <a:endParaRPr lang="fr-FR" dirty="0"/>
          </a:p>
        </p:txBody>
      </p:sp>
      <p:sp>
        <p:nvSpPr>
          <p:cNvPr id="1044" name="ZoneTexte 1043"/>
          <p:cNvSpPr txBox="1"/>
          <p:nvPr/>
        </p:nvSpPr>
        <p:spPr>
          <a:xfrm>
            <a:off x="3491880" y="2792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045" name="ZoneTexte 1044"/>
          <p:cNvSpPr txBox="1"/>
          <p:nvPr/>
        </p:nvSpPr>
        <p:spPr>
          <a:xfrm>
            <a:off x="5292080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46" name="ZoneTexte 1045"/>
          <p:cNvSpPr txBox="1"/>
          <p:nvPr/>
        </p:nvSpPr>
        <p:spPr>
          <a:xfrm>
            <a:off x="6660232" y="213285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97F5"/>
                </a:solidFill>
              </a:rPr>
              <a:t>Refaire </a:t>
            </a:r>
            <a:r>
              <a:rPr lang="fr-FR" dirty="0" err="1" smtClean="0">
                <a:solidFill>
                  <a:srgbClr val="7197F5"/>
                </a:solidFill>
              </a:rPr>
              <a:t>ss</a:t>
            </a:r>
            <a:r>
              <a:rPr lang="fr-FR" dirty="0" smtClean="0">
                <a:solidFill>
                  <a:srgbClr val="7197F5"/>
                </a:solidFill>
              </a:rPr>
              <a:t> forme de tableau</a:t>
            </a:r>
            <a:endParaRPr lang="fr-FR" dirty="0">
              <a:solidFill>
                <a:srgbClr val="7197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0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1980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68057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21630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26455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9568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4393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9218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24042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l23"/>
            <p:cNvSpPr/>
            <p:nvPr/>
          </p:nvSpPr>
          <p:spPr>
            <a:xfrm>
              <a:off x="288676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437959" y="368077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2377236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4633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232971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49313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24840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338352" y="5314520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232704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38275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244556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49001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244184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44579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2303792" y="419669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466881" y="500742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247851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42818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245356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244902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484851" y="5314520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231366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37923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23248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518223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243252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45080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247944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37064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245998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473147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247602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385451" y="522853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23867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46416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48415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509205" y="5314520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238078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348661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240068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372291" y="419669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248372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34773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43606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33750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238619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50592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306921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49263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2383707" y="368077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34636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460097" y="471261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38378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335322" y="419669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46962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241461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38802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238583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38651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2419872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336354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2381033" y="368077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243933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338575" y="522853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2413628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411905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242050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38470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24465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35756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t93"/>
            <p:cNvSpPr/>
            <p:nvPr/>
          </p:nvSpPr>
          <p:spPr>
            <a:xfrm>
              <a:off x="23402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t94"/>
            <p:cNvSpPr/>
            <p:nvPr/>
          </p:nvSpPr>
          <p:spPr>
            <a:xfrm>
              <a:off x="1456953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t95"/>
            <p:cNvSpPr/>
            <p:nvPr/>
          </p:nvSpPr>
          <p:spPr>
            <a:xfrm>
              <a:off x="2350491" y="427039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t96"/>
            <p:cNvSpPr/>
            <p:nvPr/>
          </p:nvSpPr>
          <p:spPr>
            <a:xfrm>
              <a:off x="149225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t97"/>
            <p:cNvSpPr/>
            <p:nvPr/>
          </p:nvSpPr>
          <p:spPr>
            <a:xfrm>
              <a:off x="2410844" y="353336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t98"/>
            <p:cNvSpPr/>
            <p:nvPr/>
          </p:nvSpPr>
          <p:spPr>
            <a:xfrm>
              <a:off x="1417590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t99"/>
            <p:cNvSpPr/>
            <p:nvPr/>
          </p:nvSpPr>
          <p:spPr>
            <a:xfrm>
              <a:off x="244274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t100"/>
            <p:cNvSpPr/>
            <p:nvPr/>
          </p:nvSpPr>
          <p:spPr>
            <a:xfrm>
              <a:off x="1410080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t101"/>
            <p:cNvSpPr/>
            <p:nvPr/>
          </p:nvSpPr>
          <p:spPr>
            <a:xfrm>
              <a:off x="230625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t102"/>
            <p:cNvSpPr/>
            <p:nvPr/>
          </p:nvSpPr>
          <p:spPr>
            <a:xfrm>
              <a:off x="2375609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t103"/>
            <p:cNvSpPr/>
            <p:nvPr/>
          </p:nvSpPr>
          <p:spPr>
            <a:xfrm>
              <a:off x="1329210" y="5314520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t104"/>
            <p:cNvSpPr/>
            <p:nvPr/>
          </p:nvSpPr>
          <p:spPr>
            <a:xfrm>
              <a:off x="247031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t105"/>
            <p:cNvSpPr/>
            <p:nvPr/>
          </p:nvSpPr>
          <p:spPr>
            <a:xfrm>
              <a:off x="133320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t106"/>
            <p:cNvSpPr/>
            <p:nvPr/>
          </p:nvSpPr>
          <p:spPr>
            <a:xfrm>
              <a:off x="246458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t107"/>
            <p:cNvSpPr/>
            <p:nvPr/>
          </p:nvSpPr>
          <p:spPr>
            <a:xfrm>
              <a:off x="1357122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t108"/>
            <p:cNvSpPr/>
            <p:nvPr/>
          </p:nvSpPr>
          <p:spPr>
            <a:xfrm>
              <a:off x="2458407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395766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232681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40664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2391412" y="471261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1412025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t114"/>
            <p:cNvSpPr/>
            <p:nvPr/>
          </p:nvSpPr>
          <p:spPr>
            <a:xfrm>
              <a:off x="2328625" y="368077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t115"/>
            <p:cNvSpPr/>
            <p:nvPr/>
          </p:nvSpPr>
          <p:spPr>
            <a:xfrm>
              <a:off x="136381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t116"/>
            <p:cNvSpPr/>
            <p:nvPr/>
          </p:nvSpPr>
          <p:spPr>
            <a:xfrm>
              <a:off x="233919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t117"/>
            <p:cNvSpPr/>
            <p:nvPr/>
          </p:nvSpPr>
          <p:spPr>
            <a:xfrm>
              <a:off x="1436717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t118"/>
            <p:cNvSpPr/>
            <p:nvPr/>
          </p:nvSpPr>
          <p:spPr>
            <a:xfrm>
              <a:off x="239359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t119"/>
            <p:cNvSpPr/>
            <p:nvPr/>
          </p:nvSpPr>
          <p:spPr>
            <a:xfrm>
              <a:off x="1447122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t120"/>
            <p:cNvSpPr/>
            <p:nvPr/>
          </p:nvSpPr>
          <p:spPr>
            <a:xfrm>
              <a:off x="24573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t121"/>
            <p:cNvSpPr/>
            <p:nvPr/>
          </p:nvSpPr>
          <p:spPr>
            <a:xfrm>
              <a:off x="148612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t122"/>
            <p:cNvSpPr/>
            <p:nvPr/>
          </p:nvSpPr>
          <p:spPr>
            <a:xfrm>
              <a:off x="23114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t123"/>
            <p:cNvSpPr/>
            <p:nvPr/>
          </p:nvSpPr>
          <p:spPr>
            <a:xfrm>
              <a:off x="1496767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t124"/>
            <p:cNvSpPr/>
            <p:nvPr/>
          </p:nvSpPr>
          <p:spPr>
            <a:xfrm>
              <a:off x="237437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t125"/>
            <p:cNvSpPr/>
            <p:nvPr/>
          </p:nvSpPr>
          <p:spPr>
            <a:xfrm>
              <a:off x="144452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t126"/>
            <p:cNvSpPr/>
            <p:nvPr/>
          </p:nvSpPr>
          <p:spPr>
            <a:xfrm>
              <a:off x="234211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2410864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1371507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248541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144652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23136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t132"/>
            <p:cNvSpPr/>
            <p:nvPr/>
          </p:nvSpPr>
          <p:spPr>
            <a:xfrm>
              <a:off x="152149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231734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1431437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24276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37266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241871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13389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23319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1444369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233037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1483063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237159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24855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152175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232573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1375914" y="5314520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245325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1343778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40133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1346162" y="5314520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240081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141883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320396" y="419669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24651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248545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l157"/>
            <p:cNvSpPr/>
            <p:nvPr/>
          </p:nvSpPr>
          <p:spPr>
            <a:xfrm>
              <a:off x="1005102" y="5068919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l158"/>
            <p:cNvSpPr/>
            <p:nvPr/>
          </p:nvSpPr>
          <p:spPr>
            <a:xfrm>
              <a:off x="1439332" y="5068919"/>
              <a:ext cx="0" cy="280634"/>
            </a:xfrm>
            <a:custGeom>
              <a:avLst/>
              <a:gdLst/>
              <a:ahLst/>
              <a:cxnLst/>
              <a:rect l="0" t="0" r="0" b="0"/>
              <a:pathLst>
                <a:path h="280634">
                  <a:moveTo>
                    <a:pt x="0" y="0"/>
                  </a:moveTo>
                  <a:lnTo>
                    <a:pt x="0" y="2806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1005102" y="5349553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l160"/>
            <p:cNvSpPr/>
            <p:nvPr/>
          </p:nvSpPr>
          <p:spPr>
            <a:xfrm>
              <a:off x="1970057" y="3507246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l161"/>
            <p:cNvSpPr/>
            <p:nvPr/>
          </p:nvSpPr>
          <p:spPr>
            <a:xfrm>
              <a:off x="2404287" y="3507246"/>
              <a:ext cx="0" cy="229091"/>
            </a:xfrm>
            <a:custGeom>
              <a:avLst/>
              <a:gdLst/>
              <a:ahLst/>
              <a:cxnLst/>
              <a:rect l="0" t="0" r="0" b="0"/>
              <a:pathLst>
                <a:path h="229091">
                  <a:moveTo>
                    <a:pt x="0" y="0"/>
                  </a:moveTo>
                  <a:lnTo>
                    <a:pt x="0" y="2290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l162"/>
            <p:cNvSpPr/>
            <p:nvPr/>
          </p:nvSpPr>
          <p:spPr>
            <a:xfrm>
              <a:off x="1970057" y="3736338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l163"/>
            <p:cNvSpPr/>
            <p:nvPr/>
          </p:nvSpPr>
          <p:spPr>
            <a:xfrm>
              <a:off x="1439332" y="3609755"/>
              <a:ext cx="964955" cy="1612914"/>
            </a:xfrm>
            <a:custGeom>
              <a:avLst/>
              <a:gdLst/>
              <a:ahLst/>
              <a:cxnLst/>
              <a:rect l="0" t="0" r="0" b="0"/>
              <a:pathLst>
                <a:path w="964955" h="1612914">
                  <a:moveTo>
                    <a:pt x="0" y="1612914"/>
                  </a:moveTo>
                  <a:lnTo>
                    <a:pt x="96495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407730" y="51910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2372686" y="3578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l166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rc167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rc168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l169"/>
            <p:cNvSpPr/>
            <p:nvPr/>
          </p:nvSpPr>
          <p:spPr>
            <a:xfrm>
              <a:off x="2999777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l170"/>
            <p:cNvSpPr/>
            <p:nvPr/>
          </p:nvSpPr>
          <p:spPr>
            <a:xfrm>
              <a:off x="2999777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l171"/>
            <p:cNvSpPr/>
            <p:nvPr/>
          </p:nvSpPr>
          <p:spPr>
            <a:xfrm>
              <a:off x="2999777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l172"/>
            <p:cNvSpPr/>
            <p:nvPr/>
          </p:nvSpPr>
          <p:spPr>
            <a:xfrm>
              <a:off x="2999777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l173"/>
            <p:cNvSpPr/>
            <p:nvPr/>
          </p:nvSpPr>
          <p:spPr>
            <a:xfrm>
              <a:off x="32844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l174"/>
            <p:cNvSpPr/>
            <p:nvPr/>
          </p:nvSpPr>
          <p:spPr>
            <a:xfrm>
              <a:off x="37669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l175"/>
            <p:cNvSpPr/>
            <p:nvPr/>
          </p:nvSpPr>
          <p:spPr>
            <a:xfrm>
              <a:off x="424939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l176"/>
            <p:cNvSpPr/>
            <p:nvPr/>
          </p:nvSpPr>
          <p:spPr>
            <a:xfrm>
              <a:off x="47318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l177"/>
            <p:cNvSpPr/>
            <p:nvPr/>
          </p:nvSpPr>
          <p:spPr>
            <a:xfrm>
              <a:off x="2999777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l178"/>
            <p:cNvSpPr/>
            <p:nvPr/>
          </p:nvSpPr>
          <p:spPr>
            <a:xfrm>
              <a:off x="2999777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l179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l180"/>
            <p:cNvSpPr/>
            <p:nvPr/>
          </p:nvSpPr>
          <p:spPr>
            <a:xfrm>
              <a:off x="2999777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l181"/>
            <p:cNvSpPr/>
            <p:nvPr/>
          </p:nvSpPr>
          <p:spPr>
            <a:xfrm>
              <a:off x="2999777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l182"/>
            <p:cNvSpPr/>
            <p:nvPr/>
          </p:nvSpPr>
          <p:spPr>
            <a:xfrm>
              <a:off x="304320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l183"/>
            <p:cNvSpPr/>
            <p:nvPr/>
          </p:nvSpPr>
          <p:spPr>
            <a:xfrm>
              <a:off x="35256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l184"/>
            <p:cNvSpPr/>
            <p:nvPr/>
          </p:nvSpPr>
          <p:spPr>
            <a:xfrm>
              <a:off x="40081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l185"/>
            <p:cNvSpPr/>
            <p:nvPr/>
          </p:nvSpPr>
          <p:spPr>
            <a:xfrm>
              <a:off x="449063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l186"/>
            <p:cNvSpPr/>
            <p:nvPr/>
          </p:nvSpPr>
          <p:spPr>
            <a:xfrm>
              <a:off x="49731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3521102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4438317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3544870" y="52285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449544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3447528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4511708" y="471261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348484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4570548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354362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439346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3605417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4458085" y="368077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353603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4423290" y="463891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3533552" y="471261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44871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352723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4568707" y="3594788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4465934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353139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4501926" y="52285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350735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452481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4444143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3461666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4522013" y="368077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345312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4402911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347049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448824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358561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444094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353982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443635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360655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440452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357444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441261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357860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4538727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35355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447585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347083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451112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358233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t232"/>
            <p:cNvSpPr/>
            <p:nvPr/>
          </p:nvSpPr>
          <p:spPr>
            <a:xfrm>
              <a:off x="4405297" y="471261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t233"/>
            <p:cNvSpPr/>
            <p:nvPr/>
          </p:nvSpPr>
          <p:spPr>
            <a:xfrm>
              <a:off x="357286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t234"/>
            <p:cNvSpPr/>
            <p:nvPr/>
          </p:nvSpPr>
          <p:spPr>
            <a:xfrm>
              <a:off x="4553399" y="419669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t235"/>
            <p:cNvSpPr/>
            <p:nvPr/>
          </p:nvSpPr>
          <p:spPr>
            <a:xfrm>
              <a:off x="345710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t236"/>
            <p:cNvSpPr/>
            <p:nvPr/>
          </p:nvSpPr>
          <p:spPr>
            <a:xfrm>
              <a:off x="4545200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t237"/>
            <p:cNvSpPr/>
            <p:nvPr/>
          </p:nvSpPr>
          <p:spPr>
            <a:xfrm>
              <a:off x="353251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t238"/>
            <p:cNvSpPr/>
            <p:nvPr/>
          </p:nvSpPr>
          <p:spPr>
            <a:xfrm>
              <a:off x="455182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t239"/>
            <p:cNvSpPr/>
            <p:nvPr/>
          </p:nvSpPr>
          <p:spPr>
            <a:xfrm>
              <a:off x="353913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t240"/>
            <p:cNvSpPr/>
            <p:nvPr/>
          </p:nvSpPr>
          <p:spPr>
            <a:xfrm>
              <a:off x="454583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t241"/>
            <p:cNvSpPr/>
            <p:nvPr/>
          </p:nvSpPr>
          <p:spPr>
            <a:xfrm>
              <a:off x="348778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t242"/>
            <p:cNvSpPr/>
            <p:nvPr/>
          </p:nvSpPr>
          <p:spPr>
            <a:xfrm>
              <a:off x="4430780" y="3594788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t243"/>
            <p:cNvSpPr/>
            <p:nvPr/>
          </p:nvSpPr>
          <p:spPr>
            <a:xfrm>
              <a:off x="346422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t244"/>
            <p:cNvSpPr/>
            <p:nvPr/>
          </p:nvSpPr>
          <p:spPr>
            <a:xfrm>
              <a:off x="4563418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3510966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t246"/>
            <p:cNvSpPr/>
            <p:nvPr/>
          </p:nvSpPr>
          <p:spPr>
            <a:xfrm>
              <a:off x="444824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t247"/>
            <p:cNvSpPr/>
            <p:nvPr/>
          </p:nvSpPr>
          <p:spPr>
            <a:xfrm>
              <a:off x="349633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t248"/>
            <p:cNvSpPr/>
            <p:nvPr/>
          </p:nvSpPr>
          <p:spPr>
            <a:xfrm>
              <a:off x="44250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t249"/>
            <p:cNvSpPr/>
            <p:nvPr/>
          </p:nvSpPr>
          <p:spPr>
            <a:xfrm>
              <a:off x="3432333" y="3594788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t250"/>
            <p:cNvSpPr/>
            <p:nvPr/>
          </p:nvSpPr>
          <p:spPr>
            <a:xfrm>
              <a:off x="454898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348551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4524701" y="353336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352792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4424467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358855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455794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3585860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4410606" y="471261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3572103" y="471261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453488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t261"/>
            <p:cNvSpPr/>
            <p:nvPr/>
          </p:nvSpPr>
          <p:spPr>
            <a:xfrm>
              <a:off x="3605965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t262"/>
            <p:cNvSpPr/>
            <p:nvPr/>
          </p:nvSpPr>
          <p:spPr>
            <a:xfrm>
              <a:off x="453741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3595239" y="368077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t264"/>
            <p:cNvSpPr/>
            <p:nvPr/>
          </p:nvSpPr>
          <p:spPr>
            <a:xfrm>
              <a:off x="4454470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t265"/>
            <p:cNvSpPr/>
            <p:nvPr/>
          </p:nvSpPr>
          <p:spPr>
            <a:xfrm>
              <a:off x="352201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44585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t267"/>
            <p:cNvSpPr/>
            <p:nvPr/>
          </p:nvSpPr>
          <p:spPr>
            <a:xfrm>
              <a:off x="359894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4431640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355601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439801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3583337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45058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3577639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438952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343982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4525990" y="368077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3462300" y="419669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4450071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352793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4468089" y="427039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35890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4407868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352657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44682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342771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4442850" y="419669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342355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441759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349440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443393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3438721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4479241" y="368077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354494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4537972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354992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447842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356149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439846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3559053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4477285" y="471261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3517378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45294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349868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44968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341531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447868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358883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449865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344846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443572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344864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442793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343907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438528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44715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355615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4452707" y="471261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355996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4445073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3420335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446067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451283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l323"/>
            <p:cNvSpPr/>
            <p:nvPr/>
          </p:nvSpPr>
          <p:spPr>
            <a:xfrm>
              <a:off x="3091448" y="4163867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l324"/>
            <p:cNvSpPr/>
            <p:nvPr/>
          </p:nvSpPr>
          <p:spPr>
            <a:xfrm>
              <a:off x="3525678" y="4163867"/>
              <a:ext cx="0" cy="372648"/>
            </a:xfrm>
            <a:custGeom>
              <a:avLst/>
              <a:gdLst/>
              <a:ahLst/>
              <a:cxnLst/>
              <a:rect l="0" t="0" r="0" b="0"/>
              <a:pathLst>
                <a:path h="372648">
                  <a:moveTo>
                    <a:pt x="0" y="0"/>
                  </a:moveTo>
                  <a:lnTo>
                    <a:pt x="0" y="37264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l325"/>
            <p:cNvSpPr/>
            <p:nvPr/>
          </p:nvSpPr>
          <p:spPr>
            <a:xfrm>
              <a:off x="3091448" y="4536516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l326"/>
            <p:cNvSpPr/>
            <p:nvPr/>
          </p:nvSpPr>
          <p:spPr>
            <a:xfrm>
              <a:off x="4056403" y="3721366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l327"/>
            <p:cNvSpPr/>
            <p:nvPr/>
          </p:nvSpPr>
          <p:spPr>
            <a:xfrm>
              <a:off x="4490633" y="3721366"/>
              <a:ext cx="0" cy="264645"/>
            </a:xfrm>
            <a:custGeom>
              <a:avLst/>
              <a:gdLst/>
              <a:ahLst/>
              <a:cxnLst/>
              <a:rect l="0" t="0" r="0" b="0"/>
              <a:pathLst>
                <a:path h="264645">
                  <a:moveTo>
                    <a:pt x="0" y="0"/>
                  </a:moveTo>
                  <a:lnTo>
                    <a:pt x="0" y="2646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l328"/>
            <p:cNvSpPr/>
            <p:nvPr/>
          </p:nvSpPr>
          <p:spPr>
            <a:xfrm>
              <a:off x="4056403" y="3986011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l329"/>
            <p:cNvSpPr/>
            <p:nvPr/>
          </p:nvSpPr>
          <p:spPr>
            <a:xfrm>
              <a:off x="3525678" y="3845161"/>
              <a:ext cx="964955" cy="502483"/>
            </a:xfrm>
            <a:custGeom>
              <a:avLst/>
              <a:gdLst/>
              <a:ahLst/>
              <a:cxnLst/>
              <a:rect l="0" t="0" r="0" b="0"/>
              <a:pathLst>
                <a:path w="964955" h="502483">
                  <a:moveTo>
                    <a:pt x="0" y="502483"/>
                  </a:moveTo>
                  <a:lnTo>
                    <a:pt x="96495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3494077" y="4316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4459032" y="3813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l332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rc333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rc334"/>
            <p:cNvSpPr/>
            <p:nvPr/>
          </p:nvSpPr>
          <p:spPr>
            <a:xfrm>
              <a:off x="913431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tx335"/>
            <p:cNvSpPr/>
            <p:nvPr/>
          </p:nvSpPr>
          <p:spPr>
            <a:xfrm>
              <a:off x="1896134" y="2895849"/>
              <a:ext cx="5135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36" name="rc336"/>
            <p:cNvSpPr/>
            <p:nvPr/>
          </p:nvSpPr>
          <p:spPr>
            <a:xfrm>
              <a:off x="2999777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tx337"/>
            <p:cNvSpPr/>
            <p:nvPr/>
          </p:nvSpPr>
          <p:spPr>
            <a:xfrm>
              <a:off x="3975823" y="2897268"/>
              <a:ext cx="64665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8" name="pl338"/>
            <p:cNvSpPr/>
            <p:nvPr/>
          </p:nvSpPr>
          <p:spPr>
            <a:xfrm>
              <a:off x="95685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l339"/>
            <p:cNvSpPr/>
            <p:nvPr/>
          </p:nvSpPr>
          <p:spPr>
            <a:xfrm>
              <a:off x="14393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l340"/>
            <p:cNvSpPr/>
            <p:nvPr/>
          </p:nvSpPr>
          <p:spPr>
            <a:xfrm>
              <a:off x="19218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l341"/>
            <p:cNvSpPr/>
            <p:nvPr/>
          </p:nvSpPr>
          <p:spPr>
            <a:xfrm>
              <a:off x="240428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l342"/>
            <p:cNvSpPr/>
            <p:nvPr/>
          </p:nvSpPr>
          <p:spPr>
            <a:xfrm>
              <a:off x="288676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tx343"/>
            <p:cNvSpPr/>
            <p:nvPr/>
          </p:nvSpPr>
          <p:spPr>
            <a:xfrm>
              <a:off x="817079" y="5946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32677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180925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291730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774208" y="5947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348" name="pl348"/>
            <p:cNvSpPr/>
            <p:nvPr/>
          </p:nvSpPr>
          <p:spPr>
            <a:xfrm>
              <a:off x="304320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l349"/>
            <p:cNvSpPr/>
            <p:nvPr/>
          </p:nvSpPr>
          <p:spPr>
            <a:xfrm>
              <a:off x="352567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l350"/>
            <p:cNvSpPr/>
            <p:nvPr/>
          </p:nvSpPr>
          <p:spPr>
            <a:xfrm>
              <a:off x="400815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l351"/>
            <p:cNvSpPr/>
            <p:nvPr/>
          </p:nvSpPr>
          <p:spPr>
            <a:xfrm>
              <a:off x="449063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l352"/>
            <p:cNvSpPr/>
            <p:nvPr/>
          </p:nvSpPr>
          <p:spPr>
            <a:xfrm>
              <a:off x="49731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tx353"/>
            <p:cNvSpPr/>
            <p:nvPr/>
          </p:nvSpPr>
          <p:spPr>
            <a:xfrm>
              <a:off x="2903426" y="5946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3413120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3895598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4378076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4860554" y="5947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363" name="pl363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l364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l365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l366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l367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tx368"/>
            <p:cNvSpPr/>
            <p:nvPr/>
          </p:nvSpPr>
          <p:spPr>
            <a:xfrm>
              <a:off x="2572355" y="6161189"/>
              <a:ext cx="785254" cy="135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metaacc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tx371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t373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rc374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t375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rc376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t377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rc378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t379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rc380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tx382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51520" y="332656"/>
            <a:ext cx="5352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Questionnaire: relation entre performance et </a:t>
            </a:r>
            <a:r>
              <a:rPr lang="fr-FR" dirty="0" err="1" smtClean="0"/>
              <a:t>metaperf</a:t>
            </a:r>
            <a:endParaRPr lang="fr-FR" dirty="0" smtClean="0"/>
          </a:p>
          <a:p>
            <a:r>
              <a:rPr lang="fr-FR" dirty="0" err="1" smtClean="0"/>
              <a:t>Metaperf</a:t>
            </a:r>
            <a:r>
              <a:rPr lang="fr-FR" dirty="0" smtClean="0"/>
              <a:t> ***</a:t>
            </a:r>
          </a:p>
          <a:p>
            <a:r>
              <a:rPr lang="fr-FR" dirty="0" smtClean="0"/>
              <a:t>Surface ***</a:t>
            </a:r>
          </a:p>
          <a:p>
            <a:r>
              <a:rPr lang="fr-FR" dirty="0" err="1" smtClean="0"/>
              <a:t>Metaperf.surface</a:t>
            </a:r>
            <a:r>
              <a:rPr lang="fr-FR" dirty="0" smtClean="0"/>
              <a:t> ***</a:t>
            </a:r>
            <a:endParaRPr lang="fr-FR" dirty="0"/>
          </a:p>
        </p:txBody>
      </p:sp>
      <p:sp>
        <p:nvSpPr>
          <p:cNvPr id="387" name="ZoneTexte 386"/>
          <p:cNvSpPr txBox="1"/>
          <p:nvPr/>
        </p:nvSpPr>
        <p:spPr>
          <a:xfrm>
            <a:off x="6275264" y="548680"/>
            <a:ext cx="149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condition:</a:t>
            </a:r>
          </a:p>
          <a:p>
            <a:r>
              <a:rPr lang="fr-FR" dirty="0" err="1" smtClean="0"/>
              <a:t>Sphere</a:t>
            </a:r>
            <a:r>
              <a:rPr lang="fr-FR" dirty="0" smtClean="0"/>
              <a:t> ***</a:t>
            </a:r>
          </a:p>
          <a:p>
            <a:r>
              <a:rPr lang="fr-FR" dirty="0" smtClean="0"/>
              <a:t>Autres **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908720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Relation entre les différentes mesures d’introspection?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0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1939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4980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8021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21062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0419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3460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6501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9542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0360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4804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210305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0384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79849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03070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48661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20779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02435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7976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1731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0320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4702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20899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0145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7878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839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0326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48074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20881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246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7822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17883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0172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48761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21011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0197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7779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4715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03968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7835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207752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78547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16539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4882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0923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8020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7730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1909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79851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763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48179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0963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7921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886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0194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48989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09371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7731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7827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4740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4819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937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10119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20927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6786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1660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21038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7970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1738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4808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20875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844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0300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4905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20814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04102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7979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18348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4715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73490" y="323715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041913" y="3237156"/>
              <a:ext cx="0" cy="262255"/>
            </a:xfrm>
            <a:custGeom>
              <a:avLst/>
              <a:gdLst/>
              <a:ahLst/>
              <a:cxnLst/>
              <a:rect l="0" t="0" r="0" b="0"/>
              <a:pathLst>
                <a:path h="262255">
                  <a:moveTo>
                    <a:pt x="0" y="0"/>
                  </a:moveTo>
                  <a:lnTo>
                    <a:pt x="0" y="262255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73490" y="349941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125540" y="323740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193962" y="3237406"/>
              <a:ext cx="0" cy="187498"/>
            </a:xfrm>
            <a:custGeom>
              <a:avLst/>
              <a:gdLst/>
              <a:ahLst/>
              <a:cxnLst/>
              <a:rect l="0" t="0" r="0" b="0"/>
              <a:pathLst>
                <a:path h="187498">
                  <a:moveTo>
                    <a:pt x="0" y="0"/>
                  </a:moveTo>
                  <a:lnTo>
                    <a:pt x="0" y="187498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125540" y="342490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429638" y="322666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498060" y="3226665"/>
              <a:ext cx="0" cy="125957"/>
            </a:xfrm>
            <a:custGeom>
              <a:avLst/>
              <a:gdLst/>
              <a:ahLst/>
              <a:cxnLst/>
              <a:rect l="0" t="0" r="0" b="0"/>
              <a:pathLst>
                <a:path h="125957">
                  <a:moveTo>
                    <a:pt x="0" y="0"/>
                  </a:moveTo>
                  <a:lnTo>
                    <a:pt x="0" y="125957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429638" y="335262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733737" y="320708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802159" y="3207082"/>
              <a:ext cx="0" cy="137499"/>
            </a:xfrm>
            <a:custGeom>
              <a:avLst/>
              <a:gdLst/>
              <a:ahLst/>
              <a:cxnLst/>
              <a:rect l="0" t="0" r="0" b="0"/>
              <a:pathLst>
                <a:path h="137499">
                  <a:moveTo>
                    <a:pt x="0" y="0"/>
                  </a:moveTo>
                  <a:lnTo>
                    <a:pt x="0" y="137499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733737" y="334458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2037835" y="319305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2106258" y="3193057"/>
              <a:ext cx="0" cy="168865"/>
            </a:xfrm>
            <a:custGeom>
              <a:avLst/>
              <a:gdLst/>
              <a:ahLst/>
              <a:cxnLst/>
              <a:rect l="0" t="0" r="0" b="0"/>
              <a:pathLst>
                <a:path h="168865">
                  <a:moveTo>
                    <a:pt x="0" y="0"/>
                  </a:moveTo>
                  <a:lnTo>
                    <a:pt x="0" y="168865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2037835" y="336192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041913" y="3230847"/>
              <a:ext cx="1064345" cy="87771"/>
            </a:xfrm>
            <a:custGeom>
              <a:avLst/>
              <a:gdLst/>
              <a:ahLst/>
              <a:cxnLst/>
              <a:rect l="0" t="0" r="0" b="0"/>
              <a:pathLst>
                <a:path w="1064345" h="87771">
                  <a:moveTo>
                    <a:pt x="0" y="87771"/>
                  </a:moveTo>
                  <a:lnTo>
                    <a:pt x="152049" y="69645"/>
                  </a:lnTo>
                  <a:lnTo>
                    <a:pt x="456147" y="39886"/>
                  </a:lnTo>
                  <a:lnTo>
                    <a:pt x="760246" y="17201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010311" y="32870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162361" y="3268892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466459" y="323913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1770558" y="3216448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2074656" y="3199246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913431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913431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rc116"/>
            <p:cNvSpPr/>
            <p:nvPr/>
          </p:nvSpPr>
          <p:spPr>
            <a:xfrm>
              <a:off x="2304328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2304328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2304328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2304328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2304328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25848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28889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31930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34971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2304328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2304328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2304328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2304328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2304328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24328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27369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30410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33451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241014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28756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34815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242124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31940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24214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287624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349025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24134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318144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25684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24284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288616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349265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242054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316621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5606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240928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288509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34932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4240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31653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255637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242148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28730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349154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24164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317749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28897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241202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31759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34812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31802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25707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286907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34884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31645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31737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25851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31842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25740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287623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34745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31709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25584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24321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28789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347120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316426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25763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288692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28777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25599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34914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34704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25842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256235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348628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318172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25585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28893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348900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25727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24105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28601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34822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242740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31640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25808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28895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l204"/>
            <p:cNvSpPr/>
            <p:nvPr/>
          </p:nvSpPr>
          <p:spPr>
            <a:xfrm>
              <a:off x="2364388" y="337784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l205"/>
            <p:cNvSpPr/>
            <p:nvPr/>
          </p:nvSpPr>
          <p:spPr>
            <a:xfrm>
              <a:off x="2432810" y="3377840"/>
              <a:ext cx="0" cy="517714"/>
            </a:xfrm>
            <a:custGeom>
              <a:avLst/>
              <a:gdLst/>
              <a:ahLst/>
              <a:cxnLst/>
              <a:rect l="0" t="0" r="0" b="0"/>
              <a:pathLst>
                <a:path h="517714">
                  <a:moveTo>
                    <a:pt x="0" y="0"/>
                  </a:moveTo>
                  <a:lnTo>
                    <a:pt x="0" y="517714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l206"/>
            <p:cNvSpPr/>
            <p:nvPr/>
          </p:nvSpPr>
          <p:spPr>
            <a:xfrm>
              <a:off x="2364388" y="389555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l207"/>
            <p:cNvSpPr/>
            <p:nvPr/>
          </p:nvSpPr>
          <p:spPr>
            <a:xfrm>
              <a:off x="2516437" y="3299439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l208"/>
            <p:cNvSpPr/>
            <p:nvPr/>
          </p:nvSpPr>
          <p:spPr>
            <a:xfrm>
              <a:off x="2584859" y="3299439"/>
              <a:ext cx="0" cy="263467"/>
            </a:xfrm>
            <a:custGeom>
              <a:avLst/>
              <a:gdLst/>
              <a:ahLst/>
              <a:cxnLst/>
              <a:rect l="0" t="0" r="0" b="0"/>
              <a:pathLst>
                <a:path h="263467">
                  <a:moveTo>
                    <a:pt x="0" y="0"/>
                  </a:moveTo>
                  <a:lnTo>
                    <a:pt x="0" y="263467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l209"/>
            <p:cNvSpPr/>
            <p:nvPr/>
          </p:nvSpPr>
          <p:spPr>
            <a:xfrm>
              <a:off x="2516437" y="356290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l210"/>
            <p:cNvSpPr/>
            <p:nvPr/>
          </p:nvSpPr>
          <p:spPr>
            <a:xfrm>
              <a:off x="2820536" y="320461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l211"/>
            <p:cNvSpPr/>
            <p:nvPr/>
          </p:nvSpPr>
          <p:spPr>
            <a:xfrm>
              <a:off x="2888958" y="3204617"/>
              <a:ext cx="0" cy="121362"/>
            </a:xfrm>
            <a:custGeom>
              <a:avLst/>
              <a:gdLst/>
              <a:ahLst/>
              <a:cxnLst/>
              <a:rect l="0" t="0" r="0" b="0"/>
              <a:pathLst>
                <a:path h="121362">
                  <a:moveTo>
                    <a:pt x="0" y="0"/>
                  </a:moveTo>
                  <a:lnTo>
                    <a:pt x="0" y="121362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l212"/>
            <p:cNvSpPr/>
            <p:nvPr/>
          </p:nvSpPr>
          <p:spPr>
            <a:xfrm>
              <a:off x="2820536" y="3325979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l213"/>
            <p:cNvSpPr/>
            <p:nvPr/>
          </p:nvSpPr>
          <p:spPr>
            <a:xfrm>
              <a:off x="3124634" y="3182688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l214"/>
            <p:cNvSpPr/>
            <p:nvPr/>
          </p:nvSpPr>
          <p:spPr>
            <a:xfrm>
              <a:off x="3193057" y="3182688"/>
              <a:ext cx="0" cy="69073"/>
            </a:xfrm>
            <a:custGeom>
              <a:avLst/>
              <a:gdLst/>
              <a:ahLst/>
              <a:cxnLst/>
              <a:rect l="0" t="0" r="0" b="0"/>
              <a:pathLst>
                <a:path h="69073">
                  <a:moveTo>
                    <a:pt x="0" y="0"/>
                  </a:moveTo>
                  <a:lnTo>
                    <a:pt x="0" y="6907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l215"/>
            <p:cNvSpPr/>
            <p:nvPr/>
          </p:nvSpPr>
          <p:spPr>
            <a:xfrm>
              <a:off x="3124634" y="325176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l216"/>
            <p:cNvSpPr/>
            <p:nvPr/>
          </p:nvSpPr>
          <p:spPr>
            <a:xfrm>
              <a:off x="3428733" y="317937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l217"/>
            <p:cNvSpPr/>
            <p:nvPr/>
          </p:nvSpPr>
          <p:spPr>
            <a:xfrm>
              <a:off x="3497155" y="3179370"/>
              <a:ext cx="0" cy="37739"/>
            </a:xfrm>
            <a:custGeom>
              <a:avLst/>
              <a:gdLst/>
              <a:ahLst/>
              <a:cxnLst/>
              <a:rect l="0" t="0" r="0" b="0"/>
              <a:pathLst>
                <a:path h="37739">
                  <a:moveTo>
                    <a:pt x="0" y="0"/>
                  </a:moveTo>
                  <a:lnTo>
                    <a:pt x="0" y="37739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l218"/>
            <p:cNvSpPr/>
            <p:nvPr/>
          </p:nvSpPr>
          <p:spPr>
            <a:xfrm>
              <a:off x="3428733" y="321711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l219"/>
            <p:cNvSpPr/>
            <p:nvPr/>
          </p:nvSpPr>
          <p:spPr>
            <a:xfrm>
              <a:off x="2432810" y="3183369"/>
              <a:ext cx="1064345" cy="387734"/>
            </a:xfrm>
            <a:custGeom>
              <a:avLst/>
              <a:gdLst/>
              <a:ahLst/>
              <a:cxnLst/>
              <a:rect l="0" t="0" r="0" b="0"/>
              <a:pathLst>
                <a:path w="1064345" h="387734">
                  <a:moveTo>
                    <a:pt x="0" y="387734"/>
                  </a:moveTo>
                  <a:lnTo>
                    <a:pt x="152049" y="214150"/>
                  </a:lnTo>
                  <a:lnTo>
                    <a:pt x="456147" y="57673"/>
                  </a:lnTo>
                  <a:lnTo>
                    <a:pt x="760246" y="12363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2401209" y="353950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2553258" y="3365918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2857357" y="320944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3161455" y="316413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3465554" y="3151767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2304328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rc226"/>
            <p:cNvSpPr/>
            <p:nvPr/>
          </p:nvSpPr>
          <p:spPr>
            <a:xfrm>
              <a:off x="2304328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rc227"/>
            <p:cNvSpPr/>
            <p:nvPr/>
          </p:nvSpPr>
          <p:spPr>
            <a:xfrm>
              <a:off x="3695226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l228"/>
            <p:cNvSpPr/>
            <p:nvPr/>
          </p:nvSpPr>
          <p:spPr>
            <a:xfrm>
              <a:off x="3695226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l229"/>
            <p:cNvSpPr/>
            <p:nvPr/>
          </p:nvSpPr>
          <p:spPr>
            <a:xfrm>
              <a:off x="3695226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l230"/>
            <p:cNvSpPr/>
            <p:nvPr/>
          </p:nvSpPr>
          <p:spPr>
            <a:xfrm>
              <a:off x="3695226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l231"/>
            <p:cNvSpPr/>
            <p:nvPr/>
          </p:nvSpPr>
          <p:spPr>
            <a:xfrm>
              <a:off x="3695226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39757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42798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45839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488805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3695226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3695226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3695226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3695226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3695226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38237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41278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443190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473600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380932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t246"/>
            <p:cNvSpPr/>
            <p:nvPr/>
          </p:nvSpPr>
          <p:spPr>
            <a:xfrm>
              <a:off x="42795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t247"/>
            <p:cNvSpPr/>
            <p:nvPr/>
          </p:nvSpPr>
          <p:spPr>
            <a:xfrm>
              <a:off x="48752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t248"/>
            <p:cNvSpPr/>
            <p:nvPr/>
          </p:nvSpPr>
          <p:spPr>
            <a:xfrm>
              <a:off x="37950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t249"/>
            <p:cNvSpPr/>
            <p:nvPr/>
          </p:nvSpPr>
          <p:spPr>
            <a:xfrm>
              <a:off x="45795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t250"/>
            <p:cNvSpPr/>
            <p:nvPr/>
          </p:nvSpPr>
          <p:spPr>
            <a:xfrm>
              <a:off x="38233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42778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48829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381422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458242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394707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382234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4268541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488159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38151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456751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t261"/>
            <p:cNvSpPr/>
            <p:nvPr/>
          </p:nvSpPr>
          <p:spPr>
            <a:xfrm>
              <a:off x="397382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t262"/>
            <p:cNvSpPr/>
            <p:nvPr/>
          </p:nvSpPr>
          <p:spPr>
            <a:xfrm>
              <a:off x="38157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425641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t264"/>
            <p:cNvSpPr/>
            <p:nvPr/>
          </p:nvSpPr>
          <p:spPr>
            <a:xfrm>
              <a:off x="487720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t265"/>
            <p:cNvSpPr/>
            <p:nvPr/>
          </p:nvSpPr>
          <p:spPr>
            <a:xfrm>
              <a:off x="380578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457096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t267"/>
            <p:cNvSpPr/>
            <p:nvPr/>
          </p:nvSpPr>
          <p:spPr>
            <a:xfrm>
              <a:off x="395642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381364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427423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486337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379864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45820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42712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381177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4583192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487042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457198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394781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42742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48739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456604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456992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395630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458339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395506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426158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488815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456315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394684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382140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42697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488902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45676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396301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42779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425101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396006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48781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48816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394663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395615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48746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456707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397570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4279217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48668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397312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382467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42771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48624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382204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45617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396639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42561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l315"/>
            <p:cNvSpPr/>
            <p:nvPr/>
          </p:nvSpPr>
          <p:spPr>
            <a:xfrm>
              <a:off x="3755285" y="4919573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l316"/>
            <p:cNvSpPr/>
            <p:nvPr/>
          </p:nvSpPr>
          <p:spPr>
            <a:xfrm>
              <a:off x="3823708" y="4919573"/>
              <a:ext cx="0" cy="540093"/>
            </a:xfrm>
            <a:custGeom>
              <a:avLst/>
              <a:gdLst/>
              <a:ahLst/>
              <a:cxnLst/>
              <a:rect l="0" t="0" r="0" b="0"/>
              <a:pathLst>
                <a:path h="540093">
                  <a:moveTo>
                    <a:pt x="0" y="0"/>
                  </a:moveTo>
                  <a:lnTo>
                    <a:pt x="0" y="540093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l317"/>
            <p:cNvSpPr/>
            <p:nvPr/>
          </p:nvSpPr>
          <p:spPr>
            <a:xfrm>
              <a:off x="3755285" y="545966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l318"/>
            <p:cNvSpPr/>
            <p:nvPr/>
          </p:nvSpPr>
          <p:spPr>
            <a:xfrm>
              <a:off x="3907335" y="469408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l319"/>
            <p:cNvSpPr/>
            <p:nvPr/>
          </p:nvSpPr>
          <p:spPr>
            <a:xfrm>
              <a:off x="3975757" y="4694080"/>
              <a:ext cx="0" cy="557952"/>
            </a:xfrm>
            <a:custGeom>
              <a:avLst/>
              <a:gdLst/>
              <a:ahLst/>
              <a:cxnLst/>
              <a:rect l="0" t="0" r="0" b="0"/>
              <a:pathLst>
                <a:path h="557952">
                  <a:moveTo>
                    <a:pt x="0" y="0"/>
                  </a:moveTo>
                  <a:lnTo>
                    <a:pt x="0" y="557952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l320"/>
            <p:cNvSpPr/>
            <p:nvPr/>
          </p:nvSpPr>
          <p:spPr>
            <a:xfrm>
              <a:off x="3907335" y="525203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l321"/>
            <p:cNvSpPr/>
            <p:nvPr/>
          </p:nvSpPr>
          <p:spPr>
            <a:xfrm>
              <a:off x="4211433" y="412953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l322"/>
            <p:cNvSpPr/>
            <p:nvPr/>
          </p:nvSpPr>
          <p:spPr>
            <a:xfrm>
              <a:off x="4279855" y="4129535"/>
              <a:ext cx="0" cy="531983"/>
            </a:xfrm>
            <a:custGeom>
              <a:avLst/>
              <a:gdLst/>
              <a:ahLst/>
              <a:cxnLst/>
              <a:rect l="0" t="0" r="0" b="0"/>
              <a:pathLst>
                <a:path h="531983">
                  <a:moveTo>
                    <a:pt x="0" y="0"/>
                  </a:moveTo>
                  <a:lnTo>
                    <a:pt x="0" y="531983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l323"/>
            <p:cNvSpPr/>
            <p:nvPr/>
          </p:nvSpPr>
          <p:spPr>
            <a:xfrm>
              <a:off x="4211433" y="4661518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l324"/>
            <p:cNvSpPr/>
            <p:nvPr/>
          </p:nvSpPr>
          <p:spPr>
            <a:xfrm>
              <a:off x="4515532" y="358140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l325"/>
            <p:cNvSpPr/>
            <p:nvPr/>
          </p:nvSpPr>
          <p:spPr>
            <a:xfrm>
              <a:off x="4583954" y="3581406"/>
              <a:ext cx="0" cy="541757"/>
            </a:xfrm>
            <a:custGeom>
              <a:avLst/>
              <a:gdLst/>
              <a:ahLst/>
              <a:cxnLst/>
              <a:rect l="0" t="0" r="0" b="0"/>
              <a:pathLst>
                <a:path h="541757">
                  <a:moveTo>
                    <a:pt x="0" y="0"/>
                  </a:moveTo>
                  <a:lnTo>
                    <a:pt x="0" y="541757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l326"/>
            <p:cNvSpPr/>
            <p:nvPr/>
          </p:nvSpPr>
          <p:spPr>
            <a:xfrm>
              <a:off x="4515532" y="412316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l327"/>
            <p:cNvSpPr/>
            <p:nvPr/>
          </p:nvSpPr>
          <p:spPr>
            <a:xfrm>
              <a:off x="4819630" y="330491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l328"/>
            <p:cNvSpPr/>
            <p:nvPr/>
          </p:nvSpPr>
          <p:spPr>
            <a:xfrm>
              <a:off x="4888053" y="3304912"/>
              <a:ext cx="0" cy="440250"/>
            </a:xfrm>
            <a:custGeom>
              <a:avLst/>
              <a:gdLst/>
              <a:ahLst/>
              <a:cxnLst/>
              <a:rect l="0" t="0" r="0" b="0"/>
              <a:pathLst>
                <a:path h="440250">
                  <a:moveTo>
                    <a:pt x="0" y="0"/>
                  </a:moveTo>
                  <a:lnTo>
                    <a:pt x="0" y="44025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l329"/>
            <p:cNvSpPr/>
            <p:nvPr/>
          </p:nvSpPr>
          <p:spPr>
            <a:xfrm>
              <a:off x="4819630" y="374516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l330"/>
            <p:cNvSpPr/>
            <p:nvPr/>
          </p:nvSpPr>
          <p:spPr>
            <a:xfrm>
              <a:off x="3823708" y="3455687"/>
              <a:ext cx="1064345" cy="1784771"/>
            </a:xfrm>
            <a:custGeom>
              <a:avLst/>
              <a:gdLst/>
              <a:ahLst/>
              <a:cxnLst/>
              <a:rect l="0" t="0" r="0" b="0"/>
              <a:pathLst>
                <a:path w="1064345" h="1784771">
                  <a:moveTo>
                    <a:pt x="0" y="1784771"/>
                  </a:moveTo>
                  <a:lnTo>
                    <a:pt x="152049" y="1547193"/>
                  </a:lnTo>
                  <a:lnTo>
                    <a:pt x="456147" y="936580"/>
                  </a:lnTo>
                  <a:lnTo>
                    <a:pt x="760246" y="358491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3792106" y="520885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3944156" y="497128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4248254" y="4360666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4552353" y="3782577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4856451" y="3424086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l336"/>
            <p:cNvSpPr/>
            <p:nvPr/>
          </p:nvSpPr>
          <p:spPr>
            <a:xfrm>
              <a:off x="3695226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rc337"/>
            <p:cNvSpPr/>
            <p:nvPr/>
          </p:nvSpPr>
          <p:spPr>
            <a:xfrm>
              <a:off x="3695226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rc338"/>
            <p:cNvSpPr/>
            <p:nvPr/>
          </p:nvSpPr>
          <p:spPr>
            <a:xfrm>
              <a:off x="913431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tx339"/>
            <p:cNvSpPr/>
            <p:nvPr/>
          </p:nvSpPr>
          <p:spPr>
            <a:xfrm>
              <a:off x="1520988" y="2914567"/>
              <a:ext cx="106193" cy="53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co</a:t>
              </a:r>
            </a:p>
          </p:txBody>
        </p:sp>
        <p:sp>
          <p:nvSpPr>
            <p:cNvPr id="340" name="rc340"/>
            <p:cNvSpPr/>
            <p:nvPr/>
          </p:nvSpPr>
          <p:spPr>
            <a:xfrm>
              <a:off x="2304328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tx341"/>
            <p:cNvSpPr/>
            <p:nvPr/>
          </p:nvSpPr>
          <p:spPr>
            <a:xfrm>
              <a:off x="2899935" y="2895958"/>
              <a:ext cx="130095" cy="7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GC</a:t>
              </a:r>
            </a:p>
          </p:txBody>
        </p:sp>
        <p:sp>
          <p:nvSpPr>
            <p:cNvPr id="342" name="rc342"/>
            <p:cNvSpPr/>
            <p:nvPr/>
          </p:nvSpPr>
          <p:spPr>
            <a:xfrm>
              <a:off x="3695226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tx343"/>
            <p:cNvSpPr/>
            <p:nvPr/>
          </p:nvSpPr>
          <p:spPr>
            <a:xfrm>
              <a:off x="4297217" y="2896177"/>
              <a:ext cx="117326" cy="72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PC</a:t>
              </a:r>
            </a:p>
          </p:txBody>
        </p:sp>
        <p:sp>
          <p:nvSpPr>
            <p:cNvPr id="344" name="pl344"/>
            <p:cNvSpPr/>
            <p:nvPr/>
          </p:nvSpPr>
          <p:spPr>
            <a:xfrm>
              <a:off x="104191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l345"/>
            <p:cNvSpPr/>
            <p:nvPr/>
          </p:nvSpPr>
          <p:spPr>
            <a:xfrm>
              <a:off x="13460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l346"/>
            <p:cNvSpPr/>
            <p:nvPr/>
          </p:nvSpPr>
          <p:spPr>
            <a:xfrm>
              <a:off x="16501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l347"/>
            <p:cNvSpPr/>
            <p:nvPr/>
          </p:nvSpPr>
          <p:spPr>
            <a:xfrm>
              <a:off x="19542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tx348"/>
            <p:cNvSpPr/>
            <p:nvPr/>
          </p:nvSpPr>
          <p:spPr>
            <a:xfrm>
              <a:off x="99685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300953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605052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190915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24328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l353"/>
            <p:cNvSpPr/>
            <p:nvPr/>
          </p:nvSpPr>
          <p:spPr>
            <a:xfrm>
              <a:off x="27369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l354"/>
            <p:cNvSpPr/>
            <p:nvPr/>
          </p:nvSpPr>
          <p:spPr>
            <a:xfrm>
              <a:off x="30410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l355"/>
            <p:cNvSpPr/>
            <p:nvPr/>
          </p:nvSpPr>
          <p:spPr>
            <a:xfrm>
              <a:off x="33451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tx356"/>
            <p:cNvSpPr/>
            <p:nvPr/>
          </p:nvSpPr>
          <p:spPr>
            <a:xfrm>
              <a:off x="238775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2691851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2995950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3300048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60" name="pl360"/>
            <p:cNvSpPr/>
            <p:nvPr/>
          </p:nvSpPr>
          <p:spPr>
            <a:xfrm>
              <a:off x="38237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l361"/>
            <p:cNvSpPr/>
            <p:nvPr/>
          </p:nvSpPr>
          <p:spPr>
            <a:xfrm>
              <a:off x="41278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l362"/>
            <p:cNvSpPr/>
            <p:nvPr/>
          </p:nvSpPr>
          <p:spPr>
            <a:xfrm>
              <a:off x="443190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l363"/>
            <p:cNvSpPr/>
            <p:nvPr/>
          </p:nvSpPr>
          <p:spPr>
            <a:xfrm>
              <a:off x="473600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tx364"/>
            <p:cNvSpPr/>
            <p:nvPr/>
          </p:nvSpPr>
          <p:spPr>
            <a:xfrm>
              <a:off x="377865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4082748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438684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469094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373" name="pl373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l374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l375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tx378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379" name="tx379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380" name="rc380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tx381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382" name="rc382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l383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t384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rc385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l386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t387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rc388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l389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t390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rc391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l392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t393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rc394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t396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tx397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36872" y="138846"/>
            <a:ext cx="3708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arguments sur test pingpong:</a:t>
            </a:r>
          </a:p>
          <a:p>
            <a:r>
              <a:rPr lang="fr-FR" dirty="0" err="1" smtClean="0"/>
              <a:t>Args</a:t>
            </a:r>
            <a:r>
              <a:rPr lang="fr-FR" dirty="0" smtClean="0"/>
              <a:t> ns</a:t>
            </a:r>
          </a:p>
          <a:p>
            <a:r>
              <a:rPr lang="fr-FR" dirty="0" smtClean="0"/>
              <a:t>Courbe ***</a:t>
            </a:r>
          </a:p>
          <a:p>
            <a:r>
              <a:rPr lang="fr-FR" dirty="0" err="1" smtClean="0"/>
              <a:t>Args.courbe</a:t>
            </a:r>
            <a:r>
              <a:rPr lang="fr-FR" dirty="0" smtClean="0"/>
              <a:t> **</a:t>
            </a:r>
            <a:endParaRPr lang="fr-FR" dirty="0"/>
          </a:p>
        </p:txBody>
      </p:sp>
      <p:sp>
        <p:nvSpPr>
          <p:cNvPr id="402" name="ZoneTexte 401"/>
          <p:cNvSpPr txBox="1"/>
          <p:nvPr/>
        </p:nvSpPr>
        <p:spPr>
          <a:xfrm>
            <a:off x="4569532" y="79387"/>
            <a:ext cx="149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condition:</a:t>
            </a:r>
          </a:p>
          <a:p>
            <a:r>
              <a:rPr lang="fr-FR" dirty="0" smtClean="0"/>
              <a:t>Co ns</a:t>
            </a:r>
          </a:p>
          <a:p>
            <a:r>
              <a:rPr lang="fr-FR" dirty="0" smtClean="0"/>
              <a:t>GC ***</a:t>
            </a:r>
          </a:p>
          <a:p>
            <a:r>
              <a:rPr lang="fr-FR" dirty="0" smtClean="0"/>
              <a:t>PC ***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885761" y="5419750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885761" y="4716195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885761" y="4012641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885761" y="330908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885761" y="577152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885761" y="5067972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885761" y="3660864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885761" y="2957309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2012336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388996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t17"/>
            <p:cNvSpPr/>
            <p:nvPr/>
          </p:nvSpPr>
          <p:spPr>
            <a:xfrm>
              <a:off x="3733402" y="294332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t18"/>
            <p:cNvSpPr/>
            <p:nvPr/>
          </p:nvSpPr>
          <p:spPr>
            <a:xfrm>
              <a:off x="1936385" y="350616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t19"/>
            <p:cNvSpPr/>
            <p:nvPr/>
          </p:nvSpPr>
          <p:spPr>
            <a:xfrm>
              <a:off x="2180832" y="435043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t20"/>
            <p:cNvSpPr/>
            <p:nvPr/>
          </p:nvSpPr>
          <p:spPr>
            <a:xfrm>
              <a:off x="2011048" y="294332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t21"/>
            <p:cNvSpPr/>
            <p:nvPr/>
          </p:nvSpPr>
          <p:spPr>
            <a:xfrm>
              <a:off x="1823615" y="294332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t22"/>
            <p:cNvSpPr/>
            <p:nvPr/>
          </p:nvSpPr>
          <p:spPr>
            <a:xfrm>
              <a:off x="3933292" y="3224746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3843154" y="378758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2145165" y="308403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874716" y="3224746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3689419" y="3224746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943770" y="4209722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4063185" y="3224746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969463" y="406901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3788496" y="294332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3975420" y="294332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3928157" y="3224746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2066491" y="43504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4040286" y="294332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4011421" y="435043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872191" y="3224746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986426" y="3224746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3788437" y="294332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2060727" y="350616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3841697" y="294332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992634" y="3224746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868274" y="350616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3740665" y="350616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3785258" y="3224746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2112811" y="378758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4049754" y="3224746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3945572" y="350616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3826291" y="350616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3700014" y="336545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4000296" y="43504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2104279" y="3224746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3752810" y="294332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3742820" y="378758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2144533" y="406901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2043484" y="3224746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3992108" y="294332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4011667" y="294332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3838064" y="350616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3859190" y="406901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3782772" y="308403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3711640" y="350616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3949826" y="378758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3952100" y="294332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3939818" y="3224746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118728" y="294332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3939334" y="4209722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3894144" y="294332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3968169" y="3224746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3802065" y="350616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3930687" y="3224746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4050366" y="3646878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3729915" y="3224746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3809409" y="43504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3739007" y="336545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2113065" y="435043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3926078" y="294332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2110542" y="378758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986650" y="3224746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3762974" y="378758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3720326" y="294332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951257" y="378758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3863903" y="3224746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2123079" y="378758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840445" y="3646878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2177898" y="294332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934471" y="308403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3977313" y="308403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2032118" y="3646878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4033124" y="3224746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923620" y="378758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3709966" y="3224746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957424" y="294332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t93"/>
            <p:cNvSpPr/>
            <p:nvPr/>
          </p:nvSpPr>
          <p:spPr>
            <a:xfrm>
              <a:off x="3989018" y="294332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t94"/>
            <p:cNvSpPr/>
            <p:nvPr/>
          </p:nvSpPr>
          <p:spPr>
            <a:xfrm>
              <a:off x="2176515" y="378758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t95"/>
            <p:cNvSpPr/>
            <p:nvPr/>
          </p:nvSpPr>
          <p:spPr>
            <a:xfrm>
              <a:off x="3940643" y="3928300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t96"/>
            <p:cNvSpPr/>
            <p:nvPr/>
          </p:nvSpPr>
          <p:spPr>
            <a:xfrm>
              <a:off x="2110624" y="406901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t97"/>
            <p:cNvSpPr/>
            <p:nvPr/>
          </p:nvSpPr>
          <p:spPr>
            <a:xfrm>
              <a:off x="2028813" y="3224746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t98"/>
            <p:cNvSpPr/>
            <p:nvPr/>
          </p:nvSpPr>
          <p:spPr>
            <a:xfrm>
              <a:off x="3938075" y="294332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t99"/>
            <p:cNvSpPr/>
            <p:nvPr/>
          </p:nvSpPr>
          <p:spPr>
            <a:xfrm>
              <a:off x="4041719" y="294332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t100"/>
            <p:cNvSpPr/>
            <p:nvPr/>
          </p:nvSpPr>
          <p:spPr>
            <a:xfrm>
              <a:off x="3690761" y="378758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t101"/>
            <p:cNvSpPr/>
            <p:nvPr/>
          </p:nvSpPr>
          <p:spPr>
            <a:xfrm>
              <a:off x="2036762" y="378758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t102"/>
            <p:cNvSpPr/>
            <p:nvPr/>
          </p:nvSpPr>
          <p:spPr>
            <a:xfrm>
              <a:off x="3691908" y="350616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t103"/>
            <p:cNvSpPr/>
            <p:nvPr/>
          </p:nvSpPr>
          <p:spPr>
            <a:xfrm>
              <a:off x="1911616" y="294332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t104"/>
            <p:cNvSpPr/>
            <p:nvPr/>
          </p:nvSpPr>
          <p:spPr>
            <a:xfrm>
              <a:off x="1995939" y="3224746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2012336" y="3379029"/>
              <a:ext cx="0" cy="305699"/>
            </a:xfrm>
            <a:custGeom>
              <a:avLst/>
              <a:gdLst/>
              <a:ahLst/>
              <a:cxnLst/>
              <a:rect l="0" t="0" r="0" b="0"/>
              <a:pathLst>
                <a:path h="305699">
                  <a:moveTo>
                    <a:pt x="0" y="305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3889960" y="3250258"/>
              <a:ext cx="0" cy="231307"/>
            </a:xfrm>
            <a:custGeom>
              <a:avLst/>
              <a:gdLst/>
              <a:ahLst/>
              <a:cxnLst/>
              <a:rect l="0" t="0" r="0" b="0"/>
              <a:pathLst>
                <a:path h="231307">
                  <a:moveTo>
                    <a:pt x="0" y="231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t107"/>
            <p:cNvSpPr/>
            <p:nvPr/>
          </p:nvSpPr>
          <p:spPr>
            <a:xfrm>
              <a:off x="1976234" y="3495778"/>
              <a:ext cx="72202" cy="72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t108"/>
            <p:cNvSpPr/>
            <p:nvPr/>
          </p:nvSpPr>
          <p:spPr>
            <a:xfrm>
              <a:off x="3853859" y="3329811"/>
              <a:ext cx="72202" cy="72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rc109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tx110"/>
            <p:cNvSpPr/>
            <p:nvPr/>
          </p:nvSpPr>
          <p:spPr>
            <a:xfrm>
              <a:off x="598016" y="5712058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98016" y="5008503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98016" y="43049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98016" y="3603044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07901" y="289784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850967" y="57715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850967" y="5067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850967" y="4364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850967" y="3660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850967" y="29573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2012336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3889960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tx122"/>
            <p:cNvSpPr/>
            <p:nvPr/>
          </p:nvSpPr>
          <p:spPr>
            <a:xfrm>
              <a:off x="1967278" y="597156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844902" y="5974086"/>
              <a:ext cx="90115" cy="113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293532" y="6097788"/>
              <a:ext cx="1315231" cy="1991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factor(Insight)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146886" y="4290637"/>
              <a:ext cx="443917" cy="1475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Pos1</a:t>
              </a:r>
            </a:p>
          </p:txBody>
        </p:sp>
        <p:sp>
          <p:nvSpPr>
            <p:cNvPr id="126" name="rc126"/>
            <p:cNvSpPr/>
            <p:nvPr/>
          </p:nvSpPr>
          <p:spPr>
            <a:xfrm>
              <a:off x="5155712" y="3568626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tx127"/>
            <p:cNvSpPr/>
            <p:nvPr/>
          </p:nvSpPr>
          <p:spPr>
            <a:xfrm>
              <a:off x="5225301" y="3607691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5225301" y="398572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5321044" y="408222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rc130"/>
            <p:cNvSpPr/>
            <p:nvPr/>
          </p:nvSpPr>
          <p:spPr>
            <a:xfrm>
              <a:off x="5225301" y="420670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5321044" y="43032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rc132"/>
            <p:cNvSpPr/>
            <p:nvPr/>
          </p:nvSpPr>
          <p:spPr>
            <a:xfrm>
              <a:off x="5225301" y="442768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5321044" y="452418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rc134"/>
            <p:cNvSpPr/>
            <p:nvPr/>
          </p:nvSpPr>
          <p:spPr>
            <a:xfrm>
              <a:off x="5225301" y="464866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5321044" y="474516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rc136"/>
            <p:cNvSpPr/>
            <p:nvPr/>
          </p:nvSpPr>
          <p:spPr>
            <a:xfrm>
              <a:off x="5225301" y="486964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5321044" y="496614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tx138"/>
            <p:cNvSpPr/>
            <p:nvPr/>
          </p:nvSpPr>
          <p:spPr>
            <a:xfrm>
              <a:off x="5571283" y="401125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571283" y="4235831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571283" y="445321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71283" y="4676551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571283" y="4899144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95536" y="332656"/>
            <a:ext cx="7570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Correlations</a:t>
            </a:r>
            <a:r>
              <a:rPr lang="fr-FR" dirty="0" smtClean="0"/>
              <a:t>:</a:t>
            </a:r>
          </a:p>
          <a:p>
            <a:r>
              <a:rPr lang="fr-FR" dirty="0" smtClean="0"/>
              <a:t>Entre intro1, intro2, intro3: tous ***, restent si on prend en compte arguments</a:t>
            </a:r>
          </a:p>
          <a:p>
            <a:r>
              <a:rPr lang="fr-FR" dirty="0" smtClean="0"/>
              <a:t>Insight vs intro1: marginal (.), disparait si prend en compte arguments</a:t>
            </a:r>
          </a:p>
          <a:p>
            <a:r>
              <a:rPr lang="fr-FR" dirty="0" smtClean="0"/>
              <a:t>Insight vs intro2 ou intro3: tous ns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1" y="404664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Relation différentielle de chaque mesure subjective avec performance:</a:t>
            </a:r>
          </a:p>
          <a:p>
            <a:endParaRPr lang="fr-FR" dirty="0"/>
          </a:p>
          <a:p>
            <a:pPr marL="342900" indent="-342900">
              <a:buAutoNum type="arabicPeriod"/>
            </a:pPr>
            <a:r>
              <a:rPr lang="fr-FR" dirty="0" smtClean="0"/>
              <a:t>En prenant toutes les mesures à la fois: (en rouge, reste quand on prend en compte arguments)</a:t>
            </a:r>
          </a:p>
          <a:p>
            <a:pPr lvl="1"/>
            <a:r>
              <a:rPr lang="fr-FR" dirty="0" smtClean="0"/>
              <a:t>Intro1 explique part unique de variance sur Petits-Cercles, et </a:t>
            </a:r>
            <a:r>
              <a:rPr lang="fr-FR" dirty="0" smtClean="0">
                <a:solidFill>
                  <a:srgbClr val="FF0000"/>
                </a:solidFill>
              </a:rPr>
              <a:t>Grands-Cercles</a:t>
            </a:r>
          </a:p>
          <a:p>
            <a:pPr lvl="1"/>
            <a:r>
              <a:rPr lang="fr-FR" dirty="0" smtClean="0"/>
              <a:t>Intro2 explique part unique de variance sur Petits-Cercles, </a:t>
            </a:r>
            <a:r>
              <a:rPr lang="fr-FR" dirty="0" smtClean="0">
                <a:solidFill>
                  <a:srgbClr val="FF0000"/>
                </a:solidFill>
              </a:rPr>
              <a:t>Grands-Cercles (négatif!)</a:t>
            </a:r>
            <a:r>
              <a:rPr lang="fr-FR" dirty="0" smtClean="0"/>
              <a:t>, et </a:t>
            </a:r>
            <a:r>
              <a:rPr lang="fr-FR" dirty="0" err="1" smtClean="0"/>
              <a:t>surfaces_intersectionNonDroit</a:t>
            </a:r>
            <a:endParaRPr lang="fr-FR" dirty="0" smtClean="0"/>
          </a:p>
          <a:p>
            <a:pPr lvl="1"/>
            <a:r>
              <a:rPr lang="fr-FR" dirty="0" smtClean="0"/>
              <a:t>Intro3 explique part unique de variance sur Petits-Cercles</a:t>
            </a:r>
          </a:p>
          <a:p>
            <a:pPr lvl="1"/>
            <a:r>
              <a:rPr lang="fr-FR" dirty="0" smtClean="0"/>
              <a:t>Insight explique part unique de variance sur Grands-Cercles et </a:t>
            </a:r>
            <a:r>
              <a:rPr lang="fr-FR" dirty="0" err="1" smtClean="0">
                <a:solidFill>
                  <a:srgbClr val="FF0000"/>
                </a:solidFill>
              </a:rPr>
              <a:t>surfaces_nonintersectionDroit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2. Seulement Intro1 et Insight:</a:t>
            </a:r>
          </a:p>
          <a:p>
            <a:pPr lvl="1"/>
            <a:r>
              <a:rPr lang="fr-FR" dirty="0" smtClean="0"/>
              <a:t>Intro1 explique part unique de variance sur </a:t>
            </a:r>
            <a:r>
              <a:rPr lang="fr-FR" dirty="0" smtClean="0">
                <a:solidFill>
                  <a:srgbClr val="FF0000"/>
                </a:solidFill>
              </a:rPr>
              <a:t>Petits-Cercles</a:t>
            </a:r>
          </a:p>
          <a:p>
            <a:pPr lvl="1"/>
            <a:r>
              <a:rPr lang="fr-FR" dirty="0" smtClean="0"/>
              <a:t>Insight explique part unique de variance sur Grands-Cercles et </a:t>
            </a:r>
            <a:r>
              <a:rPr lang="fr-FR" dirty="0" err="1" smtClean="0">
                <a:solidFill>
                  <a:srgbClr val="FF0000"/>
                </a:solidFill>
              </a:rPr>
              <a:t>surfaces_nonintersectionDroit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7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12013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34420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5682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17923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00810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23217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45624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6803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9850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33267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7676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9983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5623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00428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3259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7769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9975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56231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10865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9845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33074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78525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0031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5503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163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9956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3384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7885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032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5591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0973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9999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34016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7872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9984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55131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3347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0001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55989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7894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54817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1035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32636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7741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5588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5456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10721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5615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149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31986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7808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5473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0005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9975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3340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78536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5482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0272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3216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3213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102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77177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77466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09931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0991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76754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5528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0983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3257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76956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0276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9911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3192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7746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9852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5480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09996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3223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57685" y="323861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008100" y="3238613"/>
              <a:ext cx="0" cy="237959"/>
            </a:xfrm>
            <a:custGeom>
              <a:avLst/>
              <a:gdLst/>
              <a:ahLst/>
              <a:cxnLst/>
              <a:rect l="0" t="0" r="0" b="0"/>
              <a:pathLst>
                <a:path h="237959">
                  <a:moveTo>
                    <a:pt x="0" y="0"/>
                  </a:moveTo>
                  <a:lnTo>
                    <a:pt x="0" y="237959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57685" y="347657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069720" y="3245734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120135" y="3245734"/>
              <a:ext cx="0" cy="184586"/>
            </a:xfrm>
            <a:custGeom>
              <a:avLst/>
              <a:gdLst/>
              <a:ahLst/>
              <a:cxnLst/>
              <a:rect l="0" t="0" r="0" b="0"/>
              <a:pathLst>
                <a:path h="184586">
                  <a:moveTo>
                    <a:pt x="0" y="0"/>
                  </a:moveTo>
                  <a:lnTo>
                    <a:pt x="0" y="184586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069720" y="3430320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293790" y="325107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344205" y="3251071"/>
              <a:ext cx="0" cy="132427"/>
            </a:xfrm>
            <a:custGeom>
              <a:avLst/>
              <a:gdLst/>
              <a:ahLst/>
              <a:cxnLst/>
              <a:rect l="0" t="0" r="0" b="0"/>
              <a:pathLst>
                <a:path h="132427">
                  <a:moveTo>
                    <a:pt x="0" y="0"/>
                  </a:moveTo>
                  <a:lnTo>
                    <a:pt x="0" y="132427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293790" y="338349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517860" y="3236962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568275" y="3236962"/>
              <a:ext cx="0" cy="161300"/>
            </a:xfrm>
            <a:custGeom>
              <a:avLst/>
              <a:gdLst/>
              <a:ahLst/>
              <a:cxnLst/>
              <a:rect l="0" t="0" r="0" b="0"/>
              <a:pathLst>
                <a:path h="161300">
                  <a:moveTo>
                    <a:pt x="0" y="0"/>
                  </a:moveTo>
                  <a:lnTo>
                    <a:pt x="0" y="16130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517860" y="339826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741930" y="321808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792345" y="3218083"/>
              <a:ext cx="0" cy="236634"/>
            </a:xfrm>
            <a:custGeom>
              <a:avLst/>
              <a:gdLst/>
              <a:ahLst/>
              <a:cxnLst/>
              <a:rect l="0" t="0" r="0" b="0"/>
              <a:pathLst>
                <a:path h="236634">
                  <a:moveTo>
                    <a:pt x="0" y="0"/>
                  </a:moveTo>
                  <a:lnTo>
                    <a:pt x="0" y="236634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741930" y="345471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008100" y="3285215"/>
              <a:ext cx="784244" cy="29573"/>
            </a:xfrm>
            <a:custGeom>
              <a:avLst/>
              <a:gdLst/>
              <a:ahLst/>
              <a:cxnLst/>
              <a:rect l="0" t="0" r="0" b="0"/>
              <a:pathLst>
                <a:path w="784244" h="29573">
                  <a:moveTo>
                    <a:pt x="0" y="29573"/>
                  </a:moveTo>
                  <a:lnTo>
                    <a:pt x="112034" y="24916"/>
                  </a:lnTo>
                  <a:lnTo>
                    <a:pt x="336104" y="16051"/>
                  </a:lnTo>
                  <a:lnTo>
                    <a:pt x="560174" y="7756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976499" y="32831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088534" y="327853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312604" y="3269665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1536674" y="32613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1760744" y="3253614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913431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913431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rc116"/>
            <p:cNvSpPr/>
            <p:nvPr/>
          </p:nvSpPr>
          <p:spPr>
            <a:xfrm>
              <a:off x="1956604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956604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956604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956604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956604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21633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238737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261144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283551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1956604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956604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1956604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1956604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1956604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20512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22753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249941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272348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204063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237596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282111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204199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259140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20429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238445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281381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204053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259209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21541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20405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237763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281775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202656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259010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15283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204741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236670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282634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04384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25929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214188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20396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236819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281339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20292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260458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236351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20389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258881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28276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259069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214169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237635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28274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26063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260582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215177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259766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215830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238056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282255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258759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214435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204161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236664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281261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260593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214639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237293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23814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214173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281109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28226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21603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21488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28145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25885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215661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236476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28141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21485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20343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238383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281902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203738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259552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21518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237339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l204"/>
            <p:cNvSpPr/>
            <p:nvPr/>
          </p:nvSpPr>
          <p:spPr>
            <a:xfrm>
              <a:off x="2000858" y="3797402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l205"/>
            <p:cNvSpPr/>
            <p:nvPr/>
          </p:nvSpPr>
          <p:spPr>
            <a:xfrm>
              <a:off x="2051274" y="3797402"/>
              <a:ext cx="0" cy="489227"/>
            </a:xfrm>
            <a:custGeom>
              <a:avLst/>
              <a:gdLst/>
              <a:ahLst/>
              <a:cxnLst/>
              <a:rect l="0" t="0" r="0" b="0"/>
              <a:pathLst>
                <a:path h="489227">
                  <a:moveTo>
                    <a:pt x="0" y="0"/>
                  </a:moveTo>
                  <a:lnTo>
                    <a:pt x="0" y="489227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l206"/>
            <p:cNvSpPr/>
            <p:nvPr/>
          </p:nvSpPr>
          <p:spPr>
            <a:xfrm>
              <a:off x="2000858" y="428662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l207"/>
            <p:cNvSpPr/>
            <p:nvPr/>
          </p:nvSpPr>
          <p:spPr>
            <a:xfrm>
              <a:off x="2112893" y="378207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l208"/>
            <p:cNvSpPr/>
            <p:nvPr/>
          </p:nvSpPr>
          <p:spPr>
            <a:xfrm>
              <a:off x="2163309" y="3782071"/>
              <a:ext cx="0" cy="387116"/>
            </a:xfrm>
            <a:custGeom>
              <a:avLst/>
              <a:gdLst/>
              <a:ahLst/>
              <a:cxnLst/>
              <a:rect l="0" t="0" r="0" b="0"/>
              <a:pathLst>
                <a:path h="387116">
                  <a:moveTo>
                    <a:pt x="0" y="0"/>
                  </a:moveTo>
                  <a:lnTo>
                    <a:pt x="0" y="387116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l209"/>
            <p:cNvSpPr/>
            <p:nvPr/>
          </p:nvSpPr>
          <p:spPr>
            <a:xfrm>
              <a:off x="2112893" y="416918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l210"/>
            <p:cNvSpPr/>
            <p:nvPr/>
          </p:nvSpPr>
          <p:spPr>
            <a:xfrm>
              <a:off x="2336963" y="371540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l211"/>
            <p:cNvSpPr/>
            <p:nvPr/>
          </p:nvSpPr>
          <p:spPr>
            <a:xfrm>
              <a:off x="2387379" y="3715408"/>
              <a:ext cx="0" cy="281988"/>
            </a:xfrm>
            <a:custGeom>
              <a:avLst/>
              <a:gdLst/>
              <a:ahLst/>
              <a:cxnLst/>
              <a:rect l="0" t="0" r="0" b="0"/>
              <a:pathLst>
                <a:path h="281988">
                  <a:moveTo>
                    <a:pt x="0" y="0"/>
                  </a:moveTo>
                  <a:lnTo>
                    <a:pt x="0" y="281988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l212"/>
            <p:cNvSpPr/>
            <p:nvPr/>
          </p:nvSpPr>
          <p:spPr>
            <a:xfrm>
              <a:off x="2336963" y="399739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l213"/>
            <p:cNvSpPr/>
            <p:nvPr/>
          </p:nvSpPr>
          <p:spPr>
            <a:xfrm>
              <a:off x="2561033" y="359577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l214"/>
            <p:cNvSpPr/>
            <p:nvPr/>
          </p:nvSpPr>
          <p:spPr>
            <a:xfrm>
              <a:off x="2611449" y="3595779"/>
              <a:ext cx="0" cy="328483"/>
            </a:xfrm>
            <a:custGeom>
              <a:avLst/>
              <a:gdLst/>
              <a:ahLst/>
              <a:cxnLst/>
              <a:rect l="0" t="0" r="0" b="0"/>
              <a:pathLst>
                <a:path h="328483">
                  <a:moveTo>
                    <a:pt x="0" y="0"/>
                  </a:moveTo>
                  <a:lnTo>
                    <a:pt x="0" y="32848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l215"/>
            <p:cNvSpPr/>
            <p:nvPr/>
          </p:nvSpPr>
          <p:spPr>
            <a:xfrm>
              <a:off x="2561033" y="392426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l216"/>
            <p:cNvSpPr/>
            <p:nvPr/>
          </p:nvSpPr>
          <p:spPr>
            <a:xfrm>
              <a:off x="2785103" y="347494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l217"/>
            <p:cNvSpPr/>
            <p:nvPr/>
          </p:nvSpPr>
          <p:spPr>
            <a:xfrm>
              <a:off x="2835519" y="3474941"/>
              <a:ext cx="0" cy="424747"/>
            </a:xfrm>
            <a:custGeom>
              <a:avLst/>
              <a:gdLst/>
              <a:ahLst/>
              <a:cxnLst/>
              <a:rect l="0" t="0" r="0" b="0"/>
              <a:pathLst>
                <a:path h="424747">
                  <a:moveTo>
                    <a:pt x="0" y="0"/>
                  </a:moveTo>
                  <a:lnTo>
                    <a:pt x="0" y="424747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l218"/>
            <p:cNvSpPr/>
            <p:nvPr/>
          </p:nvSpPr>
          <p:spPr>
            <a:xfrm>
              <a:off x="2785103" y="389968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l219"/>
            <p:cNvSpPr/>
            <p:nvPr/>
          </p:nvSpPr>
          <p:spPr>
            <a:xfrm>
              <a:off x="2051274" y="3651353"/>
              <a:ext cx="784244" cy="372609"/>
            </a:xfrm>
            <a:custGeom>
              <a:avLst/>
              <a:gdLst/>
              <a:ahLst/>
              <a:cxnLst/>
              <a:rect l="0" t="0" r="0" b="0"/>
              <a:pathLst>
                <a:path w="784244" h="372609">
                  <a:moveTo>
                    <a:pt x="0" y="372609"/>
                  </a:moveTo>
                  <a:lnTo>
                    <a:pt x="112034" y="310857"/>
                  </a:lnTo>
                  <a:lnTo>
                    <a:pt x="336104" y="195412"/>
                  </a:lnTo>
                  <a:lnTo>
                    <a:pt x="560174" y="91637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2019672" y="399236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2131707" y="3930609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2355777" y="3815164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2579847" y="3711389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2803917" y="3619752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1956604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rc226"/>
            <p:cNvSpPr/>
            <p:nvPr/>
          </p:nvSpPr>
          <p:spPr>
            <a:xfrm>
              <a:off x="1956604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rc227"/>
            <p:cNvSpPr/>
            <p:nvPr/>
          </p:nvSpPr>
          <p:spPr>
            <a:xfrm>
              <a:off x="2999777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l228"/>
            <p:cNvSpPr/>
            <p:nvPr/>
          </p:nvSpPr>
          <p:spPr>
            <a:xfrm>
              <a:off x="2999777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l229"/>
            <p:cNvSpPr/>
            <p:nvPr/>
          </p:nvSpPr>
          <p:spPr>
            <a:xfrm>
              <a:off x="2999777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l230"/>
            <p:cNvSpPr/>
            <p:nvPr/>
          </p:nvSpPr>
          <p:spPr>
            <a:xfrm>
              <a:off x="2999777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l231"/>
            <p:cNvSpPr/>
            <p:nvPr/>
          </p:nvSpPr>
          <p:spPr>
            <a:xfrm>
              <a:off x="2999777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320648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343055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36546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38786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2999777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2999777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2999777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2999777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2999777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309444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33185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35425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37666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30800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t246"/>
            <p:cNvSpPr/>
            <p:nvPr/>
          </p:nvSpPr>
          <p:spPr>
            <a:xfrm>
              <a:off x="34054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t247"/>
            <p:cNvSpPr/>
            <p:nvPr/>
          </p:nvSpPr>
          <p:spPr>
            <a:xfrm>
              <a:off x="3863091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t248"/>
            <p:cNvSpPr/>
            <p:nvPr/>
          </p:nvSpPr>
          <p:spPr>
            <a:xfrm>
              <a:off x="308974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t249"/>
            <p:cNvSpPr/>
            <p:nvPr/>
          </p:nvSpPr>
          <p:spPr>
            <a:xfrm>
              <a:off x="3633625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t250"/>
            <p:cNvSpPr/>
            <p:nvPr/>
          </p:nvSpPr>
          <p:spPr>
            <a:xfrm>
              <a:off x="308421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342086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386369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308370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3633371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3182465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30867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3421916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386139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30913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363805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t261"/>
            <p:cNvSpPr/>
            <p:nvPr/>
          </p:nvSpPr>
          <p:spPr>
            <a:xfrm>
              <a:off x="3200536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t262"/>
            <p:cNvSpPr/>
            <p:nvPr/>
          </p:nvSpPr>
          <p:spPr>
            <a:xfrm>
              <a:off x="30816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3426619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t264"/>
            <p:cNvSpPr/>
            <p:nvPr/>
          </p:nvSpPr>
          <p:spPr>
            <a:xfrm>
              <a:off x="3855647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t265"/>
            <p:cNvSpPr/>
            <p:nvPr/>
          </p:nvSpPr>
          <p:spPr>
            <a:xfrm>
              <a:off x="307199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36368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t267"/>
            <p:cNvSpPr/>
            <p:nvPr/>
          </p:nvSpPr>
          <p:spPr>
            <a:xfrm>
              <a:off x="320139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3090154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34156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3875078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3070247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3645825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34211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3081155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3639892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387141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364884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3181651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3419407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3873670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3638286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365102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3189422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364074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3190668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34157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3861179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363472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3202456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3073562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3421055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3869937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3644656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3184333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3408249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3406872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3187165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3868470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3872915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318928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319585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385404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3629695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318175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3424057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385500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318748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3088497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34059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3866014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308798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3642221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318914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340757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l315"/>
            <p:cNvSpPr/>
            <p:nvPr/>
          </p:nvSpPr>
          <p:spPr>
            <a:xfrm>
              <a:off x="3044031" y="434796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l316"/>
            <p:cNvSpPr/>
            <p:nvPr/>
          </p:nvSpPr>
          <p:spPr>
            <a:xfrm>
              <a:off x="3094447" y="4347969"/>
              <a:ext cx="0" cy="368853"/>
            </a:xfrm>
            <a:custGeom>
              <a:avLst/>
              <a:gdLst/>
              <a:ahLst/>
              <a:cxnLst/>
              <a:rect l="0" t="0" r="0" b="0"/>
              <a:pathLst>
                <a:path h="368853">
                  <a:moveTo>
                    <a:pt x="0" y="0"/>
                  </a:moveTo>
                  <a:lnTo>
                    <a:pt x="0" y="368853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l317"/>
            <p:cNvSpPr/>
            <p:nvPr/>
          </p:nvSpPr>
          <p:spPr>
            <a:xfrm>
              <a:off x="3044031" y="471682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l318"/>
            <p:cNvSpPr/>
            <p:nvPr/>
          </p:nvSpPr>
          <p:spPr>
            <a:xfrm>
              <a:off x="3156066" y="431616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l319"/>
            <p:cNvSpPr/>
            <p:nvPr/>
          </p:nvSpPr>
          <p:spPr>
            <a:xfrm>
              <a:off x="3206482" y="4316166"/>
              <a:ext cx="0" cy="304882"/>
            </a:xfrm>
            <a:custGeom>
              <a:avLst/>
              <a:gdLst/>
              <a:ahLst/>
              <a:cxnLst/>
              <a:rect l="0" t="0" r="0" b="0"/>
              <a:pathLst>
                <a:path h="304882">
                  <a:moveTo>
                    <a:pt x="0" y="0"/>
                  </a:moveTo>
                  <a:lnTo>
                    <a:pt x="0" y="304882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l320"/>
            <p:cNvSpPr/>
            <p:nvPr/>
          </p:nvSpPr>
          <p:spPr>
            <a:xfrm>
              <a:off x="3156066" y="462104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l321"/>
            <p:cNvSpPr/>
            <p:nvPr/>
          </p:nvSpPr>
          <p:spPr>
            <a:xfrm>
              <a:off x="3380136" y="4223585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l322"/>
            <p:cNvSpPr/>
            <p:nvPr/>
          </p:nvSpPr>
          <p:spPr>
            <a:xfrm>
              <a:off x="3430552" y="4223585"/>
              <a:ext cx="0" cy="232346"/>
            </a:xfrm>
            <a:custGeom>
              <a:avLst/>
              <a:gdLst/>
              <a:ahLst/>
              <a:cxnLst/>
              <a:rect l="0" t="0" r="0" b="0"/>
              <a:pathLst>
                <a:path h="232346">
                  <a:moveTo>
                    <a:pt x="0" y="0"/>
                  </a:moveTo>
                  <a:lnTo>
                    <a:pt x="0" y="232346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l323"/>
            <p:cNvSpPr/>
            <p:nvPr/>
          </p:nvSpPr>
          <p:spPr>
            <a:xfrm>
              <a:off x="3380136" y="445593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l324"/>
            <p:cNvSpPr/>
            <p:nvPr/>
          </p:nvSpPr>
          <p:spPr>
            <a:xfrm>
              <a:off x="3604206" y="407490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l325"/>
            <p:cNvSpPr/>
            <p:nvPr/>
          </p:nvSpPr>
          <p:spPr>
            <a:xfrm>
              <a:off x="3654622" y="4074908"/>
              <a:ext cx="0" cy="279239"/>
            </a:xfrm>
            <a:custGeom>
              <a:avLst/>
              <a:gdLst/>
              <a:ahLst/>
              <a:cxnLst/>
              <a:rect l="0" t="0" r="0" b="0"/>
              <a:pathLst>
                <a:path h="279239">
                  <a:moveTo>
                    <a:pt x="0" y="0"/>
                  </a:moveTo>
                  <a:lnTo>
                    <a:pt x="0" y="279239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l326"/>
            <p:cNvSpPr/>
            <p:nvPr/>
          </p:nvSpPr>
          <p:spPr>
            <a:xfrm>
              <a:off x="3604206" y="435414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l327"/>
            <p:cNvSpPr/>
            <p:nvPr/>
          </p:nvSpPr>
          <p:spPr>
            <a:xfrm>
              <a:off x="3828276" y="390430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l328"/>
            <p:cNvSpPr/>
            <p:nvPr/>
          </p:nvSpPr>
          <p:spPr>
            <a:xfrm>
              <a:off x="3878692" y="3904306"/>
              <a:ext cx="0" cy="388383"/>
            </a:xfrm>
            <a:custGeom>
              <a:avLst/>
              <a:gdLst/>
              <a:ahLst/>
              <a:cxnLst/>
              <a:rect l="0" t="0" r="0" b="0"/>
              <a:pathLst>
                <a:path h="388383">
                  <a:moveTo>
                    <a:pt x="0" y="0"/>
                  </a:moveTo>
                  <a:lnTo>
                    <a:pt x="0" y="388383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l329"/>
            <p:cNvSpPr/>
            <p:nvPr/>
          </p:nvSpPr>
          <p:spPr>
            <a:xfrm>
              <a:off x="3828276" y="4292690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l330"/>
            <p:cNvSpPr/>
            <p:nvPr/>
          </p:nvSpPr>
          <p:spPr>
            <a:xfrm>
              <a:off x="3094447" y="4089101"/>
              <a:ext cx="784244" cy="444629"/>
            </a:xfrm>
            <a:custGeom>
              <a:avLst/>
              <a:gdLst/>
              <a:ahLst/>
              <a:cxnLst/>
              <a:rect l="0" t="0" r="0" b="0"/>
              <a:pathLst>
                <a:path w="784244" h="444629">
                  <a:moveTo>
                    <a:pt x="0" y="444629"/>
                  </a:moveTo>
                  <a:lnTo>
                    <a:pt x="112034" y="379506"/>
                  </a:lnTo>
                  <a:lnTo>
                    <a:pt x="336104" y="249592"/>
                  </a:lnTo>
                  <a:lnTo>
                    <a:pt x="560174" y="122289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3062845" y="4502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3174880" y="4437006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3398950" y="430709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3623020" y="4179789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3847090" y="4057499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l336"/>
            <p:cNvSpPr/>
            <p:nvPr/>
          </p:nvSpPr>
          <p:spPr>
            <a:xfrm>
              <a:off x="2999777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rc337"/>
            <p:cNvSpPr/>
            <p:nvPr/>
          </p:nvSpPr>
          <p:spPr>
            <a:xfrm>
              <a:off x="2999777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rc338"/>
            <p:cNvSpPr/>
            <p:nvPr/>
          </p:nvSpPr>
          <p:spPr>
            <a:xfrm>
              <a:off x="4042950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l339"/>
            <p:cNvSpPr/>
            <p:nvPr/>
          </p:nvSpPr>
          <p:spPr>
            <a:xfrm>
              <a:off x="4042950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l340"/>
            <p:cNvSpPr/>
            <p:nvPr/>
          </p:nvSpPr>
          <p:spPr>
            <a:xfrm>
              <a:off x="4042950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l341"/>
            <p:cNvSpPr/>
            <p:nvPr/>
          </p:nvSpPr>
          <p:spPr>
            <a:xfrm>
              <a:off x="4042950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l342"/>
            <p:cNvSpPr/>
            <p:nvPr/>
          </p:nvSpPr>
          <p:spPr>
            <a:xfrm>
              <a:off x="4042950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l343"/>
            <p:cNvSpPr/>
            <p:nvPr/>
          </p:nvSpPr>
          <p:spPr>
            <a:xfrm>
              <a:off x="42496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l344"/>
            <p:cNvSpPr/>
            <p:nvPr/>
          </p:nvSpPr>
          <p:spPr>
            <a:xfrm>
              <a:off x="447372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l345"/>
            <p:cNvSpPr/>
            <p:nvPr/>
          </p:nvSpPr>
          <p:spPr>
            <a:xfrm>
              <a:off x="469779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l346"/>
            <p:cNvSpPr/>
            <p:nvPr/>
          </p:nvSpPr>
          <p:spPr>
            <a:xfrm>
              <a:off x="492186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l347"/>
            <p:cNvSpPr/>
            <p:nvPr/>
          </p:nvSpPr>
          <p:spPr>
            <a:xfrm>
              <a:off x="4042950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l348"/>
            <p:cNvSpPr/>
            <p:nvPr/>
          </p:nvSpPr>
          <p:spPr>
            <a:xfrm>
              <a:off x="4042950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l349"/>
            <p:cNvSpPr/>
            <p:nvPr/>
          </p:nvSpPr>
          <p:spPr>
            <a:xfrm>
              <a:off x="4042950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l350"/>
            <p:cNvSpPr/>
            <p:nvPr/>
          </p:nvSpPr>
          <p:spPr>
            <a:xfrm>
              <a:off x="4042950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l351"/>
            <p:cNvSpPr/>
            <p:nvPr/>
          </p:nvSpPr>
          <p:spPr>
            <a:xfrm>
              <a:off x="4042950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l352"/>
            <p:cNvSpPr/>
            <p:nvPr/>
          </p:nvSpPr>
          <p:spPr>
            <a:xfrm>
              <a:off x="413762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l353"/>
            <p:cNvSpPr/>
            <p:nvPr/>
          </p:nvSpPr>
          <p:spPr>
            <a:xfrm>
              <a:off x="436169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l354"/>
            <p:cNvSpPr/>
            <p:nvPr/>
          </p:nvSpPr>
          <p:spPr>
            <a:xfrm>
              <a:off x="45857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l355"/>
            <p:cNvSpPr/>
            <p:nvPr/>
          </p:nvSpPr>
          <p:spPr>
            <a:xfrm>
              <a:off x="480983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411978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446741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4910884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411865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468805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412469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4454403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t363"/>
            <p:cNvSpPr/>
            <p:nvPr/>
          </p:nvSpPr>
          <p:spPr>
            <a:xfrm>
              <a:off x="489918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t364"/>
            <p:cNvSpPr/>
            <p:nvPr/>
          </p:nvSpPr>
          <p:spPr>
            <a:xfrm>
              <a:off x="4134274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t365"/>
            <p:cNvSpPr/>
            <p:nvPr/>
          </p:nvSpPr>
          <p:spPr>
            <a:xfrm>
              <a:off x="469342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t366"/>
            <p:cNvSpPr/>
            <p:nvPr/>
          </p:nvSpPr>
          <p:spPr>
            <a:xfrm>
              <a:off x="4240552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t367"/>
            <p:cNvSpPr/>
            <p:nvPr/>
          </p:nvSpPr>
          <p:spPr>
            <a:xfrm>
              <a:off x="411695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t368"/>
            <p:cNvSpPr/>
            <p:nvPr/>
          </p:nvSpPr>
          <p:spPr>
            <a:xfrm>
              <a:off x="446383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t369"/>
            <p:cNvSpPr/>
            <p:nvPr/>
          </p:nvSpPr>
          <p:spPr>
            <a:xfrm>
              <a:off x="489708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t370"/>
            <p:cNvSpPr/>
            <p:nvPr/>
          </p:nvSpPr>
          <p:spPr>
            <a:xfrm>
              <a:off x="412865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t371"/>
            <p:cNvSpPr/>
            <p:nvPr/>
          </p:nvSpPr>
          <p:spPr>
            <a:xfrm>
              <a:off x="4683994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t372"/>
            <p:cNvSpPr/>
            <p:nvPr/>
          </p:nvSpPr>
          <p:spPr>
            <a:xfrm>
              <a:off x="4235908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t373"/>
            <p:cNvSpPr/>
            <p:nvPr/>
          </p:nvSpPr>
          <p:spPr>
            <a:xfrm>
              <a:off x="412507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t374"/>
            <p:cNvSpPr/>
            <p:nvPr/>
          </p:nvSpPr>
          <p:spPr>
            <a:xfrm>
              <a:off x="4453320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t375"/>
            <p:cNvSpPr/>
            <p:nvPr/>
          </p:nvSpPr>
          <p:spPr>
            <a:xfrm>
              <a:off x="4917040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t376"/>
            <p:cNvSpPr/>
            <p:nvPr/>
          </p:nvSpPr>
          <p:spPr>
            <a:xfrm>
              <a:off x="413070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t377"/>
            <p:cNvSpPr/>
            <p:nvPr/>
          </p:nvSpPr>
          <p:spPr>
            <a:xfrm>
              <a:off x="46842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t378"/>
            <p:cNvSpPr/>
            <p:nvPr/>
          </p:nvSpPr>
          <p:spPr>
            <a:xfrm>
              <a:off x="4234517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t379"/>
            <p:cNvSpPr/>
            <p:nvPr/>
          </p:nvSpPr>
          <p:spPr>
            <a:xfrm>
              <a:off x="4116253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t380"/>
            <p:cNvSpPr/>
            <p:nvPr/>
          </p:nvSpPr>
          <p:spPr>
            <a:xfrm>
              <a:off x="4459237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491280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t382"/>
            <p:cNvSpPr/>
            <p:nvPr/>
          </p:nvSpPr>
          <p:spPr>
            <a:xfrm>
              <a:off x="4123528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t383"/>
            <p:cNvSpPr/>
            <p:nvPr/>
          </p:nvSpPr>
          <p:spPr>
            <a:xfrm>
              <a:off x="467666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t384"/>
            <p:cNvSpPr/>
            <p:nvPr/>
          </p:nvSpPr>
          <p:spPr>
            <a:xfrm>
              <a:off x="4464808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t385"/>
            <p:cNvSpPr/>
            <p:nvPr/>
          </p:nvSpPr>
          <p:spPr>
            <a:xfrm>
              <a:off x="4134680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t386"/>
            <p:cNvSpPr/>
            <p:nvPr/>
          </p:nvSpPr>
          <p:spPr>
            <a:xfrm>
              <a:off x="4679619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t387"/>
            <p:cNvSpPr/>
            <p:nvPr/>
          </p:nvSpPr>
          <p:spPr>
            <a:xfrm>
              <a:off x="4908553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t388"/>
            <p:cNvSpPr/>
            <p:nvPr/>
          </p:nvSpPr>
          <p:spPr>
            <a:xfrm>
              <a:off x="4681105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t389"/>
            <p:cNvSpPr/>
            <p:nvPr/>
          </p:nvSpPr>
          <p:spPr>
            <a:xfrm>
              <a:off x="424518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t390"/>
            <p:cNvSpPr/>
            <p:nvPr/>
          </p:nvSpPr>
          <p:spPr>
            <a:xfrm>
              <a:off x="446947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pt391"/>
            <p:cNvSpPr/>
            <p:nvPr/>
          </p:nvSpPr>
          <p:spPr>
            <a:xfrm>
              <a:off x="490864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t392"/>
            <p:cNvSpPr/>
            <p:nvPr/>
          </p:nvSpPr>
          <p:spPr>
            <a:xfrm>
              <a:off x="4689075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t393"/>
            <p:cNvSpPr/>
            <p:nvPr/>
          </p:nvSpPr>
          <p:spPr>
            <a:xfrm>
              <a:off x="4681060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t394"/>
            <p:cNvSpPr/>
            <p:nvPr/>
          </p:nvSpPr>
          <p:spPr>
            <a:xfrm>
              <a:off x="422772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t395"/>
            <p:cNvSpPr/>
            <p:nvPr/>
          </p:nvSpPr>
          <p:spPr>
            <a:xfrm>
              <a:off x="4683305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t396"/>
            <p:cNvSpPr/>
            <p:nvPr/>
          </p:nvSpPr>
          <p:spPr>
            <a:xfrm>
              <a:off x="4230866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t397"/>
            <p:cNvSpPr/>
            <p:nvPr/>
          </p:nvSpPr>
          <p:spPr>
            <a:xfrm>
              <a:off x="446311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t398"/>
            <p:cNvSpPr/>
            <p:nvPr/>
          </p:nvSpPr>
          <p:spPr>
            <a:xfrm>
              <a:off x="4904111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t399"/>
            <p:cNvSpPr/>
            <p:nvPr/>
          </p:nvSpPr>
          <p:spPr>
            <a:xfrm>
              <a:off x="4693989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t400"/>
            <p:cNvSpPr/>
            <p:nvPr/>
          </p:nvSpPr>
          <p:spPr>
            <a:xfrm>
              <a:off x="423966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t401"/>
            <p:cNvSpPr/>
            <p:nvPr/>
          </p:nvSpPr>
          <p:spPr>
            <a:xfrm>
              <a:off x="411396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t402"/>
            <p:cNvSpPr/>
            <p:nvPr/>
          </p:nvSpPr>
          <p:spPr>
            <a:xfrm>
              <a:off x="447064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t403"/>
            <p:cNvSpPr/>
            <p:nvPr/>
          </p:nvSpPr>
          <p:spPr>
            <a:xfrm>
              <a:off x="4905409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t404"/>
            <p:cNvSpPr/>
            <p:nvPr/>
          </p:nvSpPr>
          <p:spPr>
            <a:xfrm>
              <a:off x="4693088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t405"/>
            <p:cNvSpPr/>
            <p:nvPr/>
          </p:nvSpPr>
          <p:spPr>
            <a:xfrm>
              <a:off x="4242543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t406"/>
            <p:cNvSpPr/>
            <p:nvPr/>
          </p:nvSpPr>
          <p:spPr>
            <a:xfrm>
              <a:off x="445618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t407"/>
            <p:cNvSpPr/>
            <p:nvPr/>
          </p:nvSpPr>
          <p:spPr>
            <a:xfrm>
              <a:off x="44705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t408"/>
            <p:cNvSpPr/>
            <p:nvPr/>
          </p:nvSpPr>
          <p:spPr>
            <a:xfrm>
              <a:off x="422654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t409"/>
            <p:cNvSpPr/>
            <p:nvPr/>
          </p:nvSpPr>
          <p:spPr>
            <a:xfrm>
              <a:off x="4907792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t410"/>
            <p:cNvSpPr/>
            <p:nvPr/>
          </p:nvSpPr>
          <p:spPr>
            <a:xfrm>
              <a:off x="49128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t411"/>
            <p:cNvSpPr/>
            <p:nvPr/>
          </p:nvSpPr>
          <p:spPr>
            <a:xfrm>
              <a:off x="423804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t412"/>
            <p:cNvSpPr/>
            <p:nvPr/>
          </p:nvSpPr>
          <p:spPr>
            <a:xfrm>
              <a:off x="4230631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t413"/>
            <p:cNvSpPr/>
            <p:nvPr/>
          </p:nvSpPr>
          <p:spPr>
            <a:xfrm>
              <a:off x="4909703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t414"/>
            <p:cNvSpPr/>
            <p:nvPr/>
          </p:nvSpPr>
          <p:spPr>
            <a:xfrm>
              <a:off x="4678289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t415"/>
            <p:cNvSpPr/>
            <p:nvPr/>
          </p:nvSpPr>
          <p:spPr>
            <a:xfrm>
              <a:off x="4242344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4460249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491716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4239949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4134540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t420"/>
            <p:cNvSpPr/>
            <p:nvPr/>
          </p:nvSpPr>
          <p:spPr>
            <a:xfrm>
              <a:off x="4459341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t421"/>
            <p:cNvSpPr/>
            <p:nvPr/>
          </p:nvSpPr>
          <p:spPr>
            <a:xfrm>
              <a:off x="4902138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t422"/>
            <p:cNvSpPr/>
            <p:nvPr/>
          </p:nvSpPr>
          <p:spPr>
            <a:xfrm>
              <a:off x="411810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t423"/>
            <p:cNvSpPr/>
            <p:nvPr/>
          </p:nvSpPr>
          <p:spPr>
            <a:xfrm>
              <a:off x="4682312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t424"/>
            <p:cNvSpPr/>
            <p:nvPr/>
          </p:nvSpPr>
          <p:spPr>
            <a:xfrm>
              <a:off x="42449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t425"/>
            <p:cNvSpPr/>
            <p:nvPr/>
          </p:nvSpPr>
          <p:spPr>
            <a:xfrm>
              <a:off x="4468183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l426"/>
            <p:cNvSpPr/>
            <p:nvPr/>
          </p:nvSpPr>
          <p:spPr>
            <a:xfrm>
              <a:off x="4087204" y="485074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l427"/>
            <p:cNvSpPr/>
            <p:nvPr/>
          </p:nvSpPr>
          <p:spPr>
            <a:xfrm>
              <a:off x="4137620" y="4850748"/>
              <a:ext cx="0" cy="323140"/>
            </a:xfrm>
            <a:custGeom>
              <a:avLst/>
              <a:gdLst/>
              <a:ahLst/>
              <a:cxnLst/>
              <a:rect l="0" t="0" r="0" b="0"/>
              <a:pathLst>
                <a:path h="323140">
                  <a:moveTo>
                    <a:pt x="0" y="0"/>
                  </a:moveTo>
                  <a:lnTo>
                    <a:pt x="0" y="32314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l428"/>
            <p:cNvSpPr/>
            <p:nvPr/>
          </p:nvSpPr>
          <p:spPr>
            <a:xfrm>
              <a:off x="4087204" y="517388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l429"/>
            <p:cNvSpPr/>
            <p:nvPr/>
          </p:nvSpPr>
          <p:spPr>
            <a:xfrm>
              <a:off x="4199239" y="485618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l430"/>
            <p:cNvSpPr/>
            <p:nvPr/>
          </p:nvSpPr>
          <p:spPr>
            <a:xfrm>
              <a:off x="4249655" y="4856183"/>
              <a:ext cx="0" cy="271929"/>
            </a:xfrm>
            <a:custGeom>
              <a:avLst/>
              <a:gdLst/>
              <a:ahLst/>
              <a:cxnLst/>
              <a:rect l="0" t="0" r="0" b="0"/>
              <a:pathLst>
                <a:path h="271929">
                  <a:moveTo>
                    <a:pt x="0" y="0"/>
                  </a:moveTo>
                  <a:lnTo>
                    <a:pt x="0" y="271929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l431"/>
            <p:cNvSpPr/>
            <p:nvPr/>
          </p:nvSpPr>
          <p:spPr>
            <a:xfrm>
              <a:off x="4199239" y="512811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l432"/>
            <p:cNvSpPr/>
            <p:nvPr/>
          </p:nvSpPr>
          <p:spPr>
            <a:xfrm>
              <a:off x="4423309" y="484022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4473725" y="4840226"/>
              <a:ext cx="0" cy="212906"/>
            </a:xfrm>
            <a:custGeom>
              <a:avLst/>
              <a:gdLst/>
              <a:ahLst/>
              <a:cxnLst/>
              <a:rect l="0" t="0" r="0" b="0"/>
              <a:pathLst>
                <a:path h="212906">
                  <a:moveTo>
                    <a:pt x="0" y="0"/>
                  </a:moveTo>
                  <a:lnTo>
                    <a:pt x="0" y="212906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l434"/>
            <p:cNvSpPr/>
            <p:nvPr/>
          </p:nvSpPr>
          <p:spPr>
            <a:xfrm>
              <a:off x="4423309" y="5053132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l435"/>
            <p:cNvSpPr/>
            <p:nvPr/>
          </p:nvSpPr>
          <p:spPr>
            <a:xfrm>
              <a:off x="4647379" y="476360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4697795" y="4763609"/>
              <a:ext cx="0" cy="262902"/>
            </a:xfrm>
            <a:custGeom>
              <a:avLst/>
              <a:gdLst/>
              <a:ahLst/>
              <a:cxnLst/>
              <a:rect l="0" t="0" r="0" b="0"/>
              <a:pathLst>
                <a:path h="262902">
                  <a:moveTo>
                    <a:pt x="0" y="0"/>
                  </a:moveTo>
                  <a:lnTo>
                    <a:pt x="0" y="262902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l437"/>
            <p:cNvSpPr/>
            <p:nvPr/>
          </p:nvSpPr>
          <p:spPr>
            <a:xfrm>
              <a:off x="4647379" y="502651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l438"/>
            <p:cNvSpPr/>
            <p:nvPr/>
          </p:nvSpPr>
          <p:spPr>
            <a:xfrm>
              <a:off x="4871449" y="4641997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4921865" y="4641997"/>
              <a:ext cx="0" cy="393112"/>
            </a:xfrm>
            <a:custGeom>
              <a:avLst/>
              <a:gdLst/>
              <a:ahLst/>
              <a:cxnLst/>
              <a:rect l="0" t="0" r="0" b="0"/>
              <a:pathLst>
                <a:path h="393112">
                  <a:moveTo>
                    <a:pt x="0" y="0"/>
                  </a:moveTo>
                  <a:lnTo>
                    <a:pt x="0" y="393112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l440"/>
            <p:cNvSpPr/>
            <p:nvPr/>
          </p:nvSpPr>
          <p:spPr>
            <a:xfrm>
              <a:off x="4871449" y="5035110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l441"/>
            <p:cNvSpPr/>
            <p:nvPr/>
          </p:nvSpPr>
          <p:spPr>
            <a:xfrm>
              <a:off x="4137620" y="4848180"/>
              <a:ext cx="784244" cy="174760"/>
            </a:xfrm>
            <a:custGeom>
              <a:avLst/>
              <a:gdLst/>
              <a:ahLst/>
              <a:cxnLst/>
              <a:rect l="0" t="0" r="0" b="0"/>
              <a:pathLst>
                <a:path w="784244" h="174760">
                  <a:moveTo>
                    <a:pt x="0" y="174760"/>
                  </a:moveTo>
                  <a:lnTo>
                    <a:pt x="112034" y="151045"/>
                  </a:lnTo>
                  <a:lnTo>
                    <a:pt x="336104" y="102308"/>
                  </a:lnTo>
                  <a:lnTo>
                    <a:pt x="560174" y="51918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t442"/>
            <p:cNvSpPr/>
            <p:nvPr/>
          </p:nvSpPr>
          <p:spPr>
            <a:xfrm>
              <a:off x="4106019" y="499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4218054" y="4967625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t444"/>
            <p:cNvSpPr/>
            <p:nvPr/>
          </p:nvSpPr>
          <p:spPr>
            <a:xfrm>
              <a:off x="4442124" y="4918888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t445"/>
            <p:cNvSpPr/>
            <p:nvPr/>
          </p:nvSpPr>
          <p:spPr>
            <a:xfrm>
              <a:off x="4666193" y="4868497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t446"/>
            <p:cNvSpPr/>
            <p:nvPr/>
          </p:nvSpPr>
          <p:spPr>
            <a:xfrm>
              <a:off x="4890263" y="4816579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l447"/>
            <p:cNvSpPr/>
            <p:nvPr/>
          </p:nvSpPr>
          <p:spPr>
            <a:xfrm>
              <a:off x="4042950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rc448"/>
            <p:cNvSpPr/>
            <p:nvPr/>
          </p:nvSpPr>
          <p:spPr>
            <a:xfrm>
              <a:off x="4042950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rc449"/>
            <p:cNvSpPr/>
            <p:nvPr/>
          </p:nvSpPr>
          <p:spPr>
            <a:xfrm>
              <a:off x="913431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tx450"/>
            <p:cNvSpPr/>
            <p:nvPr/>
          </p:nvSpPr>
          <p:spPr>
            <a:xfrm>
              <a:off x="1086116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451" name="rc451"/>
            <p:cNvSpPr/>
            <p:nvPr/>
          </p:nvSpPr>
          <p:spPr>
            <a:xfrm>
              <a:off x="1956604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tx452"/>
            <p:cNvSpPr/>
            <p:nvPr/>
          </p:nvSpPr>
          <p:spPr>
            <a:xfrm>
              <a:off x="2145006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453" name="rc453"/>
            <p:cNvSpPr/>
            <p:nvPr/>
          </p:nvSpPr>
          <p:spPr>
            <a:xfrm>
              <a:off x="2999777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tx454"/>
            <p:cNvSpPr/>
            <p:nvPr/>
          </p:nvSpPr>
          <p:spPr>
            <a:xfrm>
              <a:off x="3180675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455" name="rc455"/>
            <p:cNvSpPr/>
            <p:nvPr/>
          </p:nvSpPr>
          <p:spPr>
            <a:xfrm>
              <a:off x="4042950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tx456"/>
            <p:cNvSpPr/>
            <p:nvPr/>
          </p:nvSpPr>
          <p:spPr>
            <a:xfrm>
              <a:off x="4239565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457" name="pl457"/>
            <p:cNvSpPr/>
            <p:nvPr/>
          </p:nvSpPr>
          <p:spPr>
            <a:xfrm>
              <a:off x="100810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l458"/>
            <p:cNvSpPr/>
            <p:nvPr/>
          </p:nvSpPr>
          <p:spPr>
            <a:xfrm>
              <a:off x="123217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l459"/>
            <p:cNvSpPr/>
            <p:nvPr/>
          </p:nvSpPr>
          <p:spPr>
            <a:xfrm>
              <a:off x="145624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l460"/>
            <p:cNvSpPr/>
            <p:nvPr/>
          </p:nvSpPr>
          <p:spPr>
            <a:xfrm>
              <a:off x="16803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tx461"/>
            <p:cNvSpPr/>
            <p:nvPr/>
          </p:nvSpPr>
          <p:spPr>
            <a:xfrm>
              <a:off x="963043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1187113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1411183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163525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65" name="pl465"/>
            <p:cNvSpPr/>
            <p:nvPr/>
          </p:nvSpPr>
          <p:spPr>
            <a:xfrm>
              <a:off x="20512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l466"/>
            <p:cNvSpPr/>
            <p:nvPr/>
          </p:nvSpPr>
          <p:spPr>
            <a:xfrm>
              <a:off x="22753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l467"/>
            <p:cNvSpPr/>
            <p:nvPr/>
          </p:nvSpPr>
          <p:spPr>
            <a:xfrm>
              <a:off x="249941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l468"/>
            <p:cNvSpPr/>
            <p:nvPr/>
          </p:nvSpPr>
          <p:spPr>
            <a:xfrm>
              <a:off x="272348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tx469"/>
            <p:cNvSpPr/>
            <p:nvPr/>
          </p:nvSpPr>
          <p:spPr>
            <a:xfrm>
              <a:off x="2006216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2230286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71" name="tx471"/>
            <p:cNvSpPr/>
            <p:nvPr/>
          </p:nvSpPr>
          <p:spPr>
            <a:xfrm>
              <a:off x="245435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267842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73" name="pl473"/>
            <p:cNvSpPr/>
            <p:nvPr/>
          </p:nvSpPr>
          <p:spPr>
            <a:xfrm>
              <a:off x="309444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l474"/>
            <p:cNvSpPr/>
            <p:nvPr/>
          </p:nvSpPr>
          <p:spPr>
            <a:xfrm>
              <a:off x="331851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l475"/>
            <p:cNvSpPr/>
            <p:nvPr/>
          </p:nvSpPr>
          <p:spPr>
            <a:xfrm>
              <a:off x="354258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l476"/>
            <p:cNvSpPr/>
            <p:nvPr/>
          </p:nvSpPr>
          <p:spPr>
            <a:xfrm>
              <a:off x="376665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tx477"/>
            <p:cNvSpPr/>
            <p:nvPr/>
          </p:nvSpPr>
          <p:spPr>
            <a:xfrm>
              <a:off x="304938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8" name="tx478"/>
            <p:cNvSpPr/>
            <p:nvPr/>
          </p:nvSpPr>
          <p:spPr>
            <a:xfrm>
              <a:off x="3273459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3497529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372159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81" name="pl481"/>
            <p:cNvSpPr/>
            <p:nvPr/>
          </p:nvSpPr>
          <p:spPr>
            <a:xfrm>
              <a:off x="413762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l482"/>
            <p:cNvSpPr/>
            <p:nvPr/>
          </p:nvSpPr>
          <p:spPr>
            <a:xfrm>
              <a:off x="436169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l483"/>
            <p:cNvSpPr/>
            <p:nvPr/>
          </p:nvSpPr>
          <p:spPr>
            <a:xfrm>
              <a:off x="458576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l484"/>
            <p:cNvSpPr/>
            <p:nvPr/>
          </p:nvSpPr>
          <p:spPr>
            <a:xfrm>
              <a:off x="480983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tx485"/>
            <p:cNvSpPr/>
            <p:nvPr/>
          </p:nvSpPr>
          <p:spPr>
            <a:xfrm>
              <a:off x="409256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4316632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4540702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476477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494" name="pl494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l495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l496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l497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l498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tx499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500" name="tx500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501" name="rc501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tx502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503" name="rc503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l504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t505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rc506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l507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t508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rc509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l510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t511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rc512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l513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t514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rc515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l516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t517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tx518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19" name="tx519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520" name="tx520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521" name="tx521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522" name="tx522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9512" y="332656"/>
            <a:ext cx="3599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arguments sur test surfaces:</a:t>
            </a:r>
          </a:p>
          <a:p>
            <a:r>
              <a:rPr lang="fr-FR" dirty="0" smtClean="0"/>
              <a:t>Arguments **</a:t>
            </a:r>
          </a:p>
          <a:p>
            <a:r>
              <a:rPr lang="fr-FR" dirty="0" err="1" smtClean="0"/>
              <a:t>Trialtype</a:t>
            </a:r>
            <a:r>
              <a:rPr lang="fr-FR" dirty="0" smtClean="0"/>
              <a:t> ***</a:t>
            </a:r>
          </a:p>
          <a:p>
            <a:r>
              <a:rPr lang="fr-FR" dirty="0" err="1" smtClean="0"/>
              <a:t>Arguments.trialtype</a:t>
            </a:r>
            <a:r>
              <a:rPr lang="fr-FR" dirty="0" smtClean="0"/>
              <a:t> ns</a:t>
            </a:r>
            <a:endParaRPr lang="fr-FR" dirty="0"/>
          </a:p>
        </p:txBody>
      </p:sp>
      <p:sp>
        <p:nvSpPr>
          <p:cNvPr id="523" name="ZoneTexte 522"/>
          <p:cNvSpPr txBox="1"/>
          <p:nvPr/>
        </p:nvSpPr>
        <p:spPr>
          <a:xfrm>
            <a:off x="4947080" y="162105"/>
            <a:ext cx="1492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condition:</a:t>
            </a:r>
          </a:p>
          <a:p>
            <a:r>
              <a:rPr lang="fr-FR" dirty="0" err="1" smtClean="0"/>
              <a:t>facNon</a:t>
            </a:r>
            <a:r>
              <a:rPr lang="fr-FR" dirty="0" smtClean="0"/>
              <a:t> ns</a:t>
            </a:r>
          </a:p>
          <a:p>
            <a:r>
              <a:rPr lang="fr-FR" dirty="0" err="1" smtClean="0"/>
              <a:t>facOui</a:t>
            </a:r>
            <a:r>
              <a:rPr lang="fr-FR" dirty="0" smtClean="0"/>
              <a:t> .</a:t>
            </a:r>
          </a:p>
          <a:p>
            <a:r>
              <a:rPr lang="fr-FR" dirty="0" err="1" smtClean="0"/>
              <a:t>difNon</a:t>
            </a:r>
            <a:r>
              <a:rPr lang="fr-FR" dirty="0" smtClean="0"/>
              <a:t> **</a:t>
            </a:r>
          </a:p>
          <a:p>
            <a:r>
              <a:rPr lang="fr-FR" dirty="0" err="1" smtClean="0"/>
              <a:t>difOui</a:t>
            </a:r>
            <a:r>
              <a:rPr lang="fr-FR" dirty="0" smtClean="0"/>
              <a:t> ns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885761" y="5419750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885761" y="4716195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885761" y="4012641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885761" y="330908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762778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2713474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366417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4614865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885761" y="577152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885761" y="5067972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885761" y="3660864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885761" y="2957309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28743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2238126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3188822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4139517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281914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2709667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4586901" y="391747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247816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3661297" y="391747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274173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2721068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4572297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306023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3620051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778193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246976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2660283" y="467515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4608830" y="391747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315478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3637711" y="456691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795915" y="380923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257227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2675260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4600073" y="348452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316381" y="445867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3689799" y="359275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732782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267051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2654763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4635091" y="467515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275881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3613909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2720495" y="359275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292865" y="445867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3675859" y="445867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4619895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3684780" y="467515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779343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2742718" y="467515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4582440" y="456691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3658852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3693923" y="348452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724772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3660900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786081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2657792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4620746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3655744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709124" y="445867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243250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2735705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4641423" y="380923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3672530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776194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2721872" y="380923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679300" y="380923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707889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4579883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4553505" y="41339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703351" y="467515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792614" y="456691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4627218" y="4025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3668027" y="33762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715577" y="478338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2739640" y="456691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4628842" y="359275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704654" y="456691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256735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2687400" y="380923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4566997" y="33762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312300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3650749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786446" y="42421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2679614" y="445867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1073524" y="4207521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287430" y="4207521"/>
              <a:ext cx="0" cy="238452"/>
            </a:xfrm>
            <a:custGeom>
              <a:avLst/>
              <a:gdLst/>
              <a:ahLst/>
              <a:cxnLst/>
              <a:rect l="0" t="0" r="0" b="0"/>
              <a:pathLst>
                <a:path h="238452">
                  <a:moveTo>
                    <a:pt x="0" y="0"/>
                  </a:moveTo>
                  <a:lnTo>
                    <a:pt x="0" y="238452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1073524" y="4445973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548872" y="418538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762778" y="4185384"/>
              <a:ext cx="0" cy="195943"/>
            </a:xfrm>
            <a:custGeom>
              <a:avLst/>
              <a:gdLst/>
              <a:ahLst/>
              <a:cxnLst/>
              <a:rect l="0" t="0" r="0" b="0"/>
              <a:pathLst>
                <a:path h="195943">
                  <a:moveTo>
                    <a:pt x="0" y="0"/>
                  </a:moveTo>
                  <a:lnTo>
                    <a:pt x="0" y="195943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548872" y="4381327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2499567" y="4122688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2713474" y="4122688"/>
              <a:ext cx="0" cy="148528"/>
            </a:xfrm>
            <a:custGeom>
              <a:avLst/>
              <a:gdLst/>
              <a:ahLst/>
              <a:cxnLst/>
              <a:rect l="0" t="0" r="0" b="0"/>
              <a:pathLst>
                <a:path h="148528">
                  <a:moveTo>
                    <a:pt x="0" y="0"/>
                  </a:moveTo>
                  <a:lnTo>
                    <a:pt x="0" y="148528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2499567" y="4271216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3450263" y="4022577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3664170" y="4022577"/>
              <a:ext cx="0" cy="179503"/>
            </a:xfrm>
            <a:custGeom>
              <a:avLst/>
              <a:gdLst/>
              <a:ahLst/>
              <a:cxnLst/>
              <a:rect l="0" t="0" r="0" b="0"/>
              <a:pathLst>
                <a:path h="179503">
                  <a:moveTo>
                    <a:pt x="0" y="0"/>
                  </a:moveTo>
                  <a:lnTo>
                    <a:pt x="0" y="17950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3450263" y="4202080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4400959" y="390292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4614865" y="3902924"/>
              <a:ext cx="0" cy="255906"/>
            </a:xfrm>
            <a:custGeom>
              <a:avLst/>
              <a:gdLst/>
              <a:ahLst/>
              <a:cxnLst/>
              <a:rect l="0" t="0" r="0" b="0"/>
              <a:pathLst>
                <a:path h="255906">
                  <a:moveTo>
                    <a:pt x="0" y="0"/>
                  </a:moveTo>
                  <a:lnTo>
                    <a:pt x="0" y="255906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4400959" y="4158830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287430" y="4027928"/>
              <a:ext cx="3327435" cy="298546"/>
            </a:xfrm>
            <a:custGeom>
              <a:avLst/>
              <a:gdLst/>
              <a:ahLst/>
              <a:cxnLst/>
              <a:rect l="0" t="0" r="0" b="0"/>
              <a:pathLst>
                <a:path w="3327435" h="298546">
                  <a:moveTo>
                    <a:pt x="0" y="298546"/>
                  </a:moveTo>
                  <a:lnTo>
                    <a:pt x="475347" y="255031"/>
                  </a:lnTo>
                  <a:lnTo>
                    <a:pt x="1426043" y="168549"/>
                  </a:lnTo>
                  <a:lnTo>
                    <a:pt x="2376739" y="83336"/>
                  </a:lnTo>
                  <a:lnTo>
                    <a:pt x="332743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255829" y="42948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731177" y="4251358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2681873" y="4164876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3632568" y="4079663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4583264" y="3996327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tx116"/>
            <p:cNvSpPr/>
            <p:nvPr/>
          </p:nvSpPr>
          <p:spPr>
            <a:xfrm>
              <a:off x="507901" y="5712058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07901" y="5008503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7901" y="43049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07901" y="3601395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07901" y="289784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50967" y="57715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850967" y="5067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850967" y="4364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850967" y="3660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850967" y="29573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87430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2238126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3188822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4139517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tx130"/>
            <p:cNvSpPr/>
            <p:nvPr/>
          </p:nvSpPr>
          <p:spPr>
            <a:xfrm>
              <a:off x="1242373" y="597156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93068" y="5973218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143764" y="597382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094460" y="597165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58043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124339" y="4266359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36" name="rc136"/>
            <p:cNvSpPr/>
            <p:nvPr/>
          </p:nvSpPr>
          <p:spPr>
            <a:xfrm>
              <a:off x="5155712" y="3568626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tx137"/>
            <p:cNvSpPr/>
            <p:nvPr/>
          </p:nvSpPr>
          <p:spPr>
            <a:xfrm>
              <a:off x="5225301" y="3607691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38" name="rc138"/>
            <p:cNvSpPr/>
            <p:nvPr/>
          </p:nvSpPr>
          <p:spPr>
            <a:xfrm>
              <a:off x="5225301" y="398572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l139"/>
            <p:cNvSpPr/>
            <p:nvPr/>
          </p:nvSpPr>
          <p:spPr>
            <a:xfrm>
              <a:off x="5247247" y="409621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5303428" y="406461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rc141"/>
            <p:cNvSpPr/>
            <p:nvPr/>
          </p:nvSpPr>
          <p:spPr>
            <a:xfrm>
              <a:off x="5225301" y="420670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5247247" y="43171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5303428" y="428559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rc144"/>
            <p:cNvSpPr/>
            <p:nvPr/>
          </p:nvSpPr>
          <p:spPr>
            <a:xfrm>
              <a:off x="5225301" y="442768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5247247" y="453817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5303428" y="4506570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rc147"/>
            <p:cNvSpPr/>
            <p:nvPr/>
          </p:nvSpPr>
          <p:spPr>
            <a:xfrm>
              <a:off x="5225301" y="464866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5247247" y="475915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5303428" y="4727550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rc150"/>
            <p:cNvSpPr/>
            <p:nvPr/>
          </p:nvSpPr>
          <p:spPr>
            <a:xfrm>
              <a:off x="5225301" y="486964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l151"/>
            <p:cNvSpPr/>
            <p:nvPr/>
          </p:nvSpPr>
          <p:spPr>
            <a:xfrm>
              <a:off x="5247247" y="49801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5303428" y="4948530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tx153"/>
            <p:cNvSpPr/>
            <p:nvPr/>
          </p:nvSpPr>
          <p:spPr>
            <a:xfrm>
              <a:off x="5571283" y="401125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571283" y="4235831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571283" y="445321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571283" y="4676551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571283" y="4899144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23528" y="476672"/>
            <a:ext cx="580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</a:t>
            </a:r>
            <a:r>
              <a:rPr lang="fr-FR" dirty="0" err="1" smtClean="0"/>
              <a:t>args</a:t>
            </a:r>
            <a:r>
              <a:rPr lang="fr-FR" dirty="0" smtClean="0"/>
              <a:t> sur test surfaces, toutes conditions confondues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3416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80577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22699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273408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10953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5736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20378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25020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09850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803147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2705061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07951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2256048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10004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782351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272131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08843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224397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32959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09443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77899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2699987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09745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227316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32969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11484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8000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27020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83922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2266674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33721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11243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78332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269969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1168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223598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794904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107659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2277481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270572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2272054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332856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78938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7305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226118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2238275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321683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2272649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31709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79487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70700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276493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31071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076343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79000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700676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2264219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345330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791002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78598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314070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703350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2742540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32467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30803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2735723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224882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331873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812933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273148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34078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080119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770444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27007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08417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225665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32853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81254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1005102" y="4414911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109537" y="4414911"/>
              <a:ext cx="0" cy="405440"/>
            </a:xfrm>
            <a:custGeom>
              <a:avLst/>
              <a:gdLst/>
              <a:ahLst/>
              <a:cxnLst/>
              <a:rect l="0" t="0" r="0" b="0"/>
              <a:pathLst>
                <a:path h="405440">
                  <a:moveTo>
                    <a:pt x="0" y="0"/>
                  </a:moveTo>
                  <a:lnTo>
                    <a:pt x="0" y="40544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1005102" y="4820352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237180" y="4354862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341615" y="4354862"/>
              <a:ext cx="0" cy="337990"/>
            </a:xfrm>
            <a:custGeom>
              <a:avLst/>
              <a:gdLst/>
              <a:ahLst/>
              <a:cxnLst/>
              <a:rect l="0" t="0" r="0" b="0"/>
              <a:pathLst>
                <a:path h="337990">
                  <a:moveTo>
                    <a:pt x="0" y="0"/>
                  </a:moveTo>
                  <a:lnTo>
                    <a:pt x="0" y="33799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237180" y="4692853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701335" y="4202870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805771" y="4202870"/>
              <a:ext cx="0" cy="258555"/>
            </a:xfrm>
            <a:custGeom>
              <a:avLst/>
              <a:gdLst/>
              <a:ahLst/>
              <a:cxnLst/>
              <a:rect l="0" t="0" r="0" b="0"/>
              <a:pathLst>
                <a:path h="258555">
                  <a:moveTo>
                    <a:pt x="0" y="0"/>
                  </a:moveTo>
                  <a:lnTo>
                    <a:pt x="0" y="258555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701335" y="4461426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2165491" y="3994582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2269926" y="3994582"/>
              <a:ext cx="0" cy="306209"/>
            </a:xfrm>
            <a:custGeom>
              <a:avLst/>
              <a:gdLst/>
              <a:ahLst/>
              <a:cxnLst/>
              <a:rect l="0" t="0" r="0" b="0"/>
              <a:pathLst>
                <a:path h="306209">
                  <a:moveTo>
                    <a:pt x="0" y="0"/>
                  </a:moveTo>
                  <a:lnTo>
                    <a:pt x="0" y="306209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2165491" y="4300791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2629647" y="3779326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2734082" y="3779326"/>
              <a:ext cx="0" cy="407662"/>
            </a:xfrm>
            <a:custGeom>
              <a:avLst/>
              <a:gdLst/>
              <a:ahLst/>
              <a:cxnLst/>
              <a:rect l="0" t="0" r="0" b="0"/>
              <a:pathLst>
                <a:path h="407662">
                  <a:moveTo>
                    <a:pt x="0" y="0"/>
                  </a:moveTo>
                  <a:lnTo>
                    <a:pt x="0" y="407662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2629647" y="4186988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09537" y="3968533"/>
              <a:ext cx="1624545" cy="652926"/>
            </a:xfrm>
            <a:custGeom>
              <a:avLst/>
              <a:gdLst/>
              <a:ahLst/>
              <a:cxnLst/>
              <a:rect l="0" t="0" r="0" b="0"/>
              <a:pathLst>
                <a:path w="1624545" h="652926">
                  <a:moveTo>
                    <a:pt x="0" y="652926"/>
                  </a:moveTo>
                  <a:lnTo>
                    <a:pt x="232077" y="556290"/>
                  </a:lnTo>
                  <a:lnTo>
                    <a:pt x="696233" y="362213"/>
                  </a:lnTo>
                  <a:lnTo>
                    <a:pt x="1160389" y="174254"/>
                  </a:lnTo>
                  <a:lnTo>
                    <a:pt x="16245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077935" y="458985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310013" y="4493222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774169" y="4299145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2238325" y="4111186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2702481" y="3936932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rc116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2999777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2999777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2999777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2999777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34279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38921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43562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482042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2999777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2999777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2999777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2999777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31958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36600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412419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458835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317058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3883726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48165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320207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4365395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3189791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3882637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482000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317733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434523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342451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3204718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3883744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4795722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316168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436137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3402858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320145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38725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48285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316735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4343793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3397215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3181945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3883920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4820082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319713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4334167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3864373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316928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435934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478979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435871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340372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389764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478531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436034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435919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340065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4351510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340429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3895443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482440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435351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340714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320287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3857200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479446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432482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3393251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3867351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3859544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3406587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47941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4802537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3393031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340721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481825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432562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343230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389625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4828557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340247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3180947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3877871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47887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318425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4328893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340808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389647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l204"/>
            <p:cNvSpPr/>
            <p:nvPr/>
          </p:nvSpPr>
          <p:spPr>
            <a:xfrm>
              <a:off x="3091448" y="4020706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l205"/>
            <p:cNvSpPr/>
            <p:nvPr/>
          </p:nvSpPr>
          <p:spPr>
            <a:xfrm>
              <a:off x="3195883" y="4020706"/>
              <a:ext cx="0" cy="401757"/>
            </a:xfrm>
            <a:custGeom>
              <a:avLst/>
              <a:gdLst/>
              <a:ahLst/>
              <a:cxnLst/>
              <a:rect l="0" t="0" r="0" b="0"/>
              <a:pathLst>
                <a:path h="401757">
                  <a:moveTo>
                    <a:pt x="0" y="0"/>
                  </a:moveTo>
                  <a:lnTo>
                    <a:pt x="0" y="401757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l206"/>
            <p:cNvSpPr/>
            <p:nvPr/>
          </p:nvSpPr>
          <p:spPr>
            <a:xfrm>
              <a:off x="3091448" y="4422464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l207"/>
            <p:cNvSpPr/>
            <p:nvPr/>
          </p:nvSpPr>
          <p:spPr>
            <a:xfrm>
              <a:off x="3323526" y="4000059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l208"/>
            <p:cNvSpPr/>
            <p:nvPr/>
          </p:nvSpPr>
          <p:spPr>
            <a:xfrm>
              <a:off x="3427961" y="4000059"/>
              <a:ext cx="0" cy="324729"/>
            </a:xfrm>
            <a:custGeom>
              <a:avLst/>
              <a:gdLst/>
              <a:ahLst/>
              <a:cxnLst/>
              <a:rect l="0" t="0" r="0" b="0"/>
              <a:pathLst>
                <a:path h="324729">
                  <a:moveTo>
                    <a:pt x="0" y="0"/>
                  </a:moveTo>
                  <a:lnTo>
                    <a:pt x="0" y="324729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l209"/>
            <p:cNvSpPr/>
            <p:nvPr/>
          </p:nvSpPr>
          <p:spPr>
            <a:xfrm>
              <a:off x="3323526" y="4324788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l210"/>
            <p:cNvSpPr/>
            <p:nvPr/>
          </p:nvSpPr>
          <p:spPr>
            <a:xfrm>
              <a:off x="3787682" y="3928953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l211"/>
            <p:cNvSpPr/>
            <p:nvPr/>
          </p:nvSpPr>
          <p:spPr>
            <a:xfrm>
              <a:off x="3892117" y="3928953"/>
              <a:ext cx="0" cy="240951"/>
            </a:xfrm>
            <a:custGeom>
              <a:avLst/>
              <a:gdLst/>
              <a:ahLst/>
              <a:cxnLst/>
              <a:rect l="0" t="0" r="0" b="0"/>
              <a:pathLst>
                <a:path h="240951">
                  <a:moveTo>
                    <a:pt x="0" y="0"/>
                  </a:moveTo>
                  <a:lnTo>
                    <a:pt x="0" y="240951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l212"/>
            <p:cNvSpPr/>
            <p:nvPr/>
          </p:nvSpPr>
          <p:spPr>
            <a:xfrm>
              <a:off x="3787682" y="4169904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l213"/>
            <p:cNvSpPr/>
            <p:nvPr/>
          </p:nvSpPr>
          <p:spPr>
            <a:xfrm>
              <a:off x="4251838" y="3805967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l214"/>
            <p:cNvSpPr/>
            <p:nvPr/>
          </p:nvSpPr>
          <p:spPr>
            <a:xfrm>
              <a:off x="4356273" y="3805967"/>
              <a:ext cx="0" cy="283601"/>
            </a:xfrm>
            <a:custGeom>
              <a:avLst/>
              <a:gdLst/>
              <a:ahLst/>
              <a:cxnLst/>
              <a:rect l="0" t="0" r="0" b="0"/>
              <a:pathLst>
                <a:path h="283601">
                  <a:moveTo>
                    <a:pt x="0" y="0"/>
                  </a:moveTo>
                  <a:lnTo>
                    <a:pt x="0" y="283601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l215"/>
            <p:cNvSpPr/>
            <p:nvPr/>
          </p:nvSpPr>
          <p:spPr>
            <a:xfrm>
              <a:off x="4251838" y="4089568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l216"/>
            <p:cNvSpPr/>
            <p:nvPr/>
          </p:nvSpPr>
          <p:spPr>
            <a:xfrm>
              <a:off x="4715993" y="3669787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l217"/>
            <p:cNvSpPr/>
            <p:nvPr/>
          </p:nvSpPr>
          <p:spPr>
            <a:xfrm>
              <a:off x="4820428" y="3669787"/>
              <a:ext cx="0" cy="381413"/>
            </a:xfrm>
            <a:custGeom>
              <a:avLst/>
              <a:gdLst/>
              <a:ahLst/>
              <a:cxnLst/>
              <a:rect l="0" t="0" r="0" b="0"/>
              <a:pathLst>
                <a:path h="381413">
                  <a:moveTo>
                    <a:pt x="0" y="0"/>
                  </a:moveTo>
                  <a:lnTo>
                    <a:pt x="0" y="381413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l218"/>
            <p:cNvSpPr/>
            <p:nvPr/>
          </p:nvSpPr>
          <p:spPr>
            <a:xfrm>
              <a:off x="4715993" y="4051201"/>
              <a:ext cx="208870" cy="0"/>
            </a:xfrm>
            <a:custGeom>
              <a:avLst/>
              <a:gdLst/>
              <a:ahLst/>
              <a:cxnLst/>
              <a:rect l="0" t="0" r="0" b="0"/>
              <a:pathLst>
                <a:path w="208870">
                  <a:moveTo>
                    <a:pt x="0" y="0"/>
                  </a:moveTo>
                  <a:lnTo>
                    <a:pt x="20887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l219"/>
            <p:cNvSpPr/>
            <p:nvPr/>
          </p:nvSpPr>
          <p:spPr>
            <a:xfrm>
              <a:off x="3195883" y="3842751"/>
              <a:ext cx="1624545" cy="372446"/>
            </a:xfrm>
            <a:custGeom>
              <a:avLst/>
              <a:gdLst/>
              <a:ahLst/>
              <a:cxnLst/>
              <a:rect l="0" t="0" r="0" b="0"/>
              <a:pathLst>
                <a:path w="1624545" h="372446">
                  <a:moveTo>
                    <a:pt x="0" y="372446"/>
                  </a:moveTo>
                  <a:lnTo>
                    <a:pt x="232077" y="314436"/>
                  </a:lnTo>
                  <a:lnTo>
                    <a:pt x="696233" y="202542"/>
                  </a:lnTo>
                  <a:lnTo>
                    <a:pt x="1160389" y="97361"/>
                  </a:lnTo>
                  <a:lnTo>
                    <a:pt x="16245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3164282" y="418359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3396360" y="4125587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3860515" y="401369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4324671" y="390851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4788827" y="3811150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rc226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rc227"/>
            <p:cNvSpPr/>
            <p:nvPr/>
          </p:nvSpPr>
          <p:spPr>
            <a:xfrm>
              <a:off x="913431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tx228"/>
            <p:cNvSpPr/>
            <p:nvPr/>
          </p:nvSpPr>
          <p:spPr>
            <a:xfrm>
              <a:off x="1896134" y="2895849"/>
              <a:ext cx="5135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229" name="rc229"/>
            <p:cNvSpPr/>
            <p:nvPr/>
          </p:nvSpPr>
          <p:spPr>
            <a:xfrm>
              <a:off x="2999777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tx230"/>
            <p:cNvSpPr/>
            <p:nvPr/>
          </p:nvSpPr>
          <p:spPr>
            <a:xfrm>
              <a:off x="3975823" y="2897268"/>
              <a:ext cx="64665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110953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157369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203784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25020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tx235"/>
            <p:cNvSpPr/>
            <p:nvPr/>
          </p:nvSpPr>
          <p:spPr>
            <a:xfrm>
              <a:off x="106447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528635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1992791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456947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39" name="pl239"/>
            <p:cNvSpPr/>
            <p:nvPr/>
          </p:nvSpPr>
          <p:spPr>
            <a:xfrm>
              <a:off x="319588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36600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412419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458835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tx243"/>
            <p:cNvSpPr/>
            <p:nvPr/>
          </p:nvSpPr>
          <p:spPr>
            <a:xfrm>
              <a:off x="315082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3614981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07913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454329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l253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l254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l255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l256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tx257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259" name="rc259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tx260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rc264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rc267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rc270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l271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rc273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l274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tx276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23528" y="332656"/>
            <a:ext cx="3100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</a:t>
            </a:r>
            <a:r>
              <a:rPr lang="fr-FR" dirty="0" err="1" smtClean="0"/>
              <a:t>args</a:t>
            </a:r>
            <a:r>
              <a:rPr lang="fr-FR" dirty="0" smtClean="0"/>
              <a:t> sur questionnaire:</a:t>
            </a:r>
          </a:p>
          <a:p>
            <a:r>
              <a:rPr lang="fr-FR" dirty="0" smtClean="0"/>
              <a:t>Arguments ***</a:t>
            </a:r>
          </a:p>
          <a:p>
            <a:r>
              <a:rPr lang="fr-FR" dirty="0" smtClean="0"/>
              <a:t>Surface **</a:t>
            </a:r>
          </a:p>
          <a:p>
            <a:r>
              <a:rPr lang="fr-FR" dirty="0" err="1" smtClean="0"/>
              <a:t>Arguments.surface</a:t>
            </a:r>
            <a:r>
              <a:rPr lang="fr-FR" dirty="0" smtClean="0"/>
              <a:t> ns</a:t>
            </a:r>
            <a:endParaRPr lang="fr-FR" dirty="0"/>
          </a:p>
        </p:txBody>
      </p:sp>
      <p:sp>
        <p:nvSpPr>
          <p:cNvPr id="281" name="ZoneTexte 280"/>
          <p:cNvSpPr txBox="1"/>
          <p:nvPr/>
        </p:nvSpPr>
        <p:spPr>
          <a:xfrm>
            <a:off x="4893150" y="332656"/>
            <a:ext cx="149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condition:</a:t>
            </a:r>
          </a:p>
          <a:p>
            <a:r>
              <a:rPr lang="fr-FR" dirty="0" err="1" smtClean="0"/>
              <a:t>Sphere</a:t>
            </a:r>
            <a:r>
              <a:rPr lang="fr-FR" dirty="0" smtClean="0"/>
              <a:t> ***</a:t>
            </a:r>
          </a:p>
          <a:p>
            <a:r>
              <a:rPr lang="fr-FR" dirty="0" smtClean="0"/>
              <a:t>Autres *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885761" y="5419750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885761" y="4716195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885761" y="4012641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885761" y="330908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762778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2713474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366417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4614865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885761" y="577152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885761" y="5067972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885761" y="3660864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885761" y="2957309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28743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2238126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3188822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4139517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302449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2664182" y="329510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4608549" y="347099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314819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3630943" y="364687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310015" y="45263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2717834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4566014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283969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3681521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752159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296348" y="38227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2730825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4618541" y="364687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306646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3661286" y="470221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743160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306683" y="45263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266276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457288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273817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3603476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747169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319172" y="38227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2701283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4619265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265569" y="329510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3657781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2730817" y="329510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233041" y="45263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3658445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4598067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3689939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705819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2680623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4587655" y="347099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3608021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3647978" y="347099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706851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3629482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742377" y="470221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2675330" y="45263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4578057" y="38227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3650909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743293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287302" y="45263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2667409" y="45263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4647122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3650141" y="38227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742525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2654084" y="364687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704698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724517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4579669" y="311921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4623860" y="435043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702773" y="50539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763328" y="45263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4561813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3610435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732328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2671520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4580561" y="311921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739236" y="487809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258770" y="487809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2678665" y="329510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4608184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306563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3659617" y="38227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710864" y="39986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2727322" y="417454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1073524" y="413379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287430" y="4133794"/>
              <a:ext cx="0" cy="355061"/>
            </a:xfrm>
            <a:custGeom>
              <a:avLst/>
              <a:gdLst/>
              <a:ahLst/>
              <a:cxnLst/>
              <a:rect l="0" t="0" r="0" b="0"/>
              <a:pathLst>
                <a:path h="355061">
                  <a:moveTo>
                    <a:pt x="0" y="0"/>
                  </a:moveTo>
                  <a:lnTo>
                    <a:pt x="0" y="355061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1073524" y="4488856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548872" y="408132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762778" y="4081324"/>
              <a:ext cx="0" cy="290107"/>
            </a:xfrm>
            <a:custGeom>
              <a:avLst/>
              <a:gdLst/>
              <a:ahLst/>
              <a:cxnLst/>
              <a:rect l="0" t="0" r="0" b="0"/>
              <a:pathLst>
                <a:path h="290107">
                  <a:moveTo>
                    <a:pt x="0" y="0"/>
                  </a:moveTo>
                  <a:lnTo>
                    <a:pt x="0" y="290107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548872" y="4371432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2499567" y="3950815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2713474" y="3950815"/>
              <a:ext cx="0" cy="217005"/>
            </a:xfrm>
            <a:custGeom>
              <a:avLst/>
              <a:gdLst/>
              <a:ahLst/>
              <a:cxnLst/>
              <a:rect l="0" t="0" r="0" b="0"/>
              <a:pathLst>
                <a:path h="217005">
                  <a:moveTo>
                    <a:pt x="0" y="0"/>
                  </a:moveTo>
                  <a:lnTo>
                    <a:pt x="0" y="217005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2499567" y="4167821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3450263" y="3775483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3664170" y="3775483"/>
              <a:ext cx="0" cy="254767"/>
            </a:xfrm>
            <a:custGeom>
              <a:avLst/>
              <a:gdLst/>
              <a:ahLst/>
              <a:cxnLst/>
              <a:rect l="0" t="0" r="0" b="0"/>
              <a:pathLst>
                <a:path h="254767">
                  <a:moveTo>
                    <a:pt x="0" y="0"/>
                  </a:moveTo>
                  <a:lnTo>
                    <a:pt x="0" y="254767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3450263" y="4030251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4400959" y="3593130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4614865" y="3593130"/>
              <a:ext cx="0" cy="339804"/>
            </a:xfrm>
            <a:custGeom>
              <a:avLst/>
              <a:gdLst/>
              <a:ahLst/>
              <a:cxnLst/>
              <a:rect l="0" t="0" r="0" b="0"/>
              <a:pathLst>
                <a:path h="339804">
                  <a:moveTo>
                    <a:pt x="0" y="0"/>
                  </a:moveTo>
                  <a:lnTo>
                    <a:pt x="0" y="339804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4400959" y="393293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287430" y="3752064"/>
              <a:ext cx="3327435" cy="558401"/>
            </a:xfrm>
            <a:custGeom>
              <a:avLst/>
              <a:gdLst/>
              <a:ahLst/>
              <a:cxnLst/>
              <a:rect l="0" t="0" r="0" b="0"/>
              <a:pathLst>
                <a:path w="3327435" h="558401">
                  <a:moveTo>
                    <a:pt x="0" y="558401"/>
                  </a:moveTo>
                  <a:lnTo>
                    <a:pt x="475347" y="472817"/>
                  </a:lnTo>
                  <a:lnTo>
                    <a:pt x="1426043" y="305338"/>
                  </a:lnTo>
                  <a:lnTo>
                    <a:pt x="2376739" y="146520"/>
                  </a:lnTo>
                  <a:lnTo>
                    <a:pt x="332743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255829" y="42788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731177" y="419328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2681873" y="402580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3632568" y="3866983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4583264" y="3720463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tx116"/>
            <p:cNvSpPr/>
            <p:nvPr/>
          </p:nvSpPr>
          <p:spPr>
            <a:xfrm>
              <a:off x="507901" y="5712058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07901" y="5008503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7901" y="43049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07901" y="3601395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07901" y="289784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50967" y="57715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850967" y="5067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850967" y="4364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850967" y="3660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850967" y="29573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87430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2238126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3188822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4139517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tx130"/>
            <p:cNvSpPr/>
            <p:nvPr/>
          </p:nvSpPr>
          <p:spPr>
            <a:xfrm>
              <a:off x="1242373" y="597156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93068" y="5973218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143764" y="597382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094460" y="597165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58043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124339" y="4266359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36" name="rc136"/>
            <p:cNvSpPr/>
            <p:nvPr/>
          </p:nvSpPr>
          <p:spPr>
            <a:xfrm>
              <a:off x="5155712" y="3568626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tx137"/>
            <p:cNvSpPr/>
            <p:nvPr/>
          </p:nvSpPr>
          <p:spPr>
            <a:xfrm>
              <a:off x="5225301" y="3607691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38" name="rc138"/>
            <p:cNvSpPr/>
            <p:nvPr/>
          </p:nvSpPr>
          <p:spPr>
            <a:xfrm>
              <a:off x="5225301" y="398572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l139"/>
            <p:cNvSpPr/>
            <p:nvPr/>
          </p:nvSpPr>
          <p:spPr>
            <a:xfrm>
              <a:off x="5247247" y="409621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5303428" y="406461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rc141"/>
            <p:cNvSpPr/>
            <p:nvPr/>
          </p:nvSpPr>
          <p:spPr>
            <a:xfrm>
              <a:off x="5225301" y="420670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5247247" y="43171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5303428" y="428559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rc144"/>
            <p:cNvSpPr/>
            <p:nvPr/>
          </p:nvSpPr>
          <p:spPr>
            <a:xfrm>
              <a:off x="5225301" y="442768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5247247" y="453817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5303428" y="4506570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rc147"/>
            <p:cNvSpPr/>
            <p:nvPr/>
          </p:nvSpPr>
          <p:spPr>
            <a:xfrm>
              <a:off x="5225301" y="464866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5247247" y="475915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5303428" y="4727550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rc150"/>
            <p:cNvSpPr/>
            <p:nvPr/>
          </p:nvSpPr>
          <p:spPr>
            <a:xfrm>
              <a:off x="5225301" y="486964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l151"/>
            <p:cNvSpPr/>
            <p:nvPr/>
          </p:nvSpPr>
          <p:spPr>
            <a:xfrm>
              <a:off x="5247247" y="49801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5303428" y="4948530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tx153"/>
            <p:cNvSpPr/>
            <p:nvPr/>
          </p:nvSpPr>
          <p:spPr>
            <a:xfrm>
              <a:off x="5571283" y="401125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571283" y="4235831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571283" y="445321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571283" y="4676551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571283" y="4899144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467544" y="548680"/>
            <a:ext cx="639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</a:t>
            </a:r>
            <a:r>
              <a:rPr lang="fr-FR" dirty="0" err="1" smtClean="0"/>
              <a:t>args</a:t>
            </a:r>
            <a:r>
              <a:rPr lang="fr-FR" dirty="0" smtClean="0"/>
              <a:t> sur test questionnaire, toutes conditions confondues: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07504" y="2348880"/>
            <a:ext cx="8328960" cy="3024336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 dirty="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9970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0877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17846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12691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95174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04243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13312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22381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9384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07002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25320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93565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16191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9410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07375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25275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93429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1623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9808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9342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0773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2508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9350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16518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9823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93959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07603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25926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93895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1660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98379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93890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0698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2589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93746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1662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07159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93952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1652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25446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16400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97932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0750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25846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16533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16716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9824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16375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9855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0783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2576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16350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9845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94034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07277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2541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16880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98389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0774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07472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98380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25554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2524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9871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98202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2549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16570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98664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0743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25497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9824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93582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0736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2517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9381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1637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98124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0741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31342" y="326024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951747" y="3260243"/>
              <a:ext cx="0" cy="265162"/>
            </a:xfrm>
            <a:custGeom>
              <a:avLst/>
              <a:gdLst/>
              <a:ahLst/>
              <a:cxnLst/>
              <a:rect l="0" t="0" r="0" b="0"/>
              <a:pathLst>
                <a:path h="265162">
                  <a:moveTo>
                    <a:pt x="0" y="0"/>
                  </a:moveTo>
                  <a:lnTo>
                    <a:pt x="0" y="265162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31342" y="3525405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976686" y="3266771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997091" y="3266771"/>
              <a:ext cx="0" cy="202843"/>
            </a:xfrm>
            <a:custGeom>
              <a:avLst/>
              <a:gdLst/>
              <a:ahLst/>
              <a:cxnLst/>
              <a:rect l="0" t="0" r="0" b="0"/>
              <a:pathLst>
                <a:path h="202843">
                  <a:moveTo>
                    <a:pt x="0" y="0"/>
                  </a:moveTo>
                  <a:lnTo>
                    <a:pt x="0" y="202843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976686" y="346961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067375" y="3267955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087780" y="3267955"/>
              <a:ext cx="0" cy="142128"/>
            </a:xfrm>
            <a:custGeom>
              <a:avLst/>
              <a:gdLst/>
              <a:ahLst/>
              <a:cxnLst/>
              <a:rect l="0" t="0" r="0" b="0"/>
              <a:pathLst>
                <a:path h="142128">
                  <a:moveTo>
                    <a:pt x="0" y="0"/>
                  </a:moveTo>
                  <a:lnTo>
                    <a:pt x="0" y="142128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067375" y="341008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158064" y="324756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178469" y="3247568"/>
              <a:ext cx="0" cy="168273"/>
            </a:xfrm>
            <a:custGeom>
              <a:avLst/>
              <a:gdLst/>
              <a:ahLst/>
              <a:cxnLst/>
              <a:rect l="0" t="0" r="0" b="0"/>
              <a:pathLst>
                <a:path h="168273">
                  <a:moveTo>
                    <a:pt x="0" y="0"/>
                  </a:moveTo>
                  <a:lnTo>
                    <a:pt x="0" y="16827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158064" y="3415841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248753" y="322407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269158" y="3224070"/>
              <a:ext cx="0" cy="235164"/>
            </a:xfrm>
            <a:custGeom>
              <a:avLst/>
              <a:gdLst/>
              <a:ahLst/>
              <a:cxnLst/>
              <a:rect l="0" t="0" r="0" b="0"/>
              <a:pathLst>
                <a:path h="235164">
                  <a:moveTo>
                    <a:pt x="0" y="0"/>
                  </a:moveTo>
                  <a:lnTo>
                    <a:pt x="0" y="235164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248753" y="345923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951747" y="3293819"/>
              <a:ext cx="317411" cy="56285"/>
            </a:xfrm>
            <a:custGeom>
              <a:avLst/>
              <a:gdLst/>
              <a:ahLst/>
              <a:cxnLst/>
              <a:rect l="0" t="0" r="0" b="0"/>
              <a:pathLst>
                <a:path w="317411" h="56285">
                  <a:moveTo>
                    <a:pt x="0" y="56285"/>
                  </a:moveTo>
                  <a:lnTo>
                    <a:pt x="45344" y="46903"/>
                  </a:lnTo>
                  <a:lnTo>
                    <a:pt x="136033" y="29563"/>
                  </a:lnTo>
                  <a:lnTo>
                    <a:pt x="226722" y="13981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920146" y="33185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965490" y="3309122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056179" y="329178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1146868" y="3276200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1237557" y="3262218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rc116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37706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37706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37706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37706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146072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15514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164210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17327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137706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37706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137706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137706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141537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150606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15967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168744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14008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15333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72128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140550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16306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140422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15360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172159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140165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162436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14499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14036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15350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17179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140247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162937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144624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140227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154095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17189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13997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16280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144545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140376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153897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172178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14037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163061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153726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140234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6278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72146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162965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44801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5414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172186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16300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16269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145077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16261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4436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53894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17184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163160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14498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39785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5333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7214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16265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45078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53986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153720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4453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7228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7159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144527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144677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171485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16254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14501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5353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7200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14467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139937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153302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171682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13995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63172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4509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5395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l204"/>
            <p:cNvSpPr/>
            <p:nvPr/>
          </p:nvSpPr>
          <p:spPr>
            <a:xfrm>
              <a:off x="1394974" y="344713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l205"/>
            <p:cNvSpPr/>
            <p:nvPr/>
          </p:nvSpPr>
          <p:spPr>
            <a:xfrm>
              <a:off x="1415379" y="3447134"/>
              <a:ext cx="0" cy="459142"/>
            </a:xfrm>
            <a:custGeom>
              <a:avLst/>
              <a:gdLst/>
              <a:ahLst/>
              <a:cxnLst/>
              <a:rect l="0" t="0" r="0" b="0"/>
              <a:pathLst>
                <a:path h="459142">
                  <a:moveTo>
                    <a:pt x="0" y="0"/>
                  </a:moveTo>
                  <a:lnTo>
                    <a:pt x="0" y="459142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l206"/>
            <p:cNvSpPr/>
            <p:nvPr/>
          </p:nvSpPr>
          <p:spPr>
            <a:xfrm>
              <a:off x="1394974" y="390627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l207"/>
            <p:cNvSpPr/>
            <p:nvPr/>
          </p:nvSpPr>
          <p:spPr>
            <a:xfrm>
              <a:off x="1440319" y="335776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l208"/>
            <p:cNvSpPr/>
            <p:nvPr/>
          </p:nvSpPr>
          <p:spPr>
            <a:xfrm>
              <a:off x="1460724" y="3357763"/>
              <a:ext cx="0" cy="253671"/>
            </a:xfrm>
            <a:custGeom>
              <a:avLst/>
              <a:gdLst/>
              <a:ahLst/>
              <a:cxnLst/>
              <a:rect l="0" t="0" r="0" b="0"/>
              <a:pathLst>
                <a:path h="253671">
                  <a:moveTo>
                    <a:pt x="0" y="0"/>
                  </a:moveTo>
                  <a:lnTo>
                    <a:pt x="0" y="253671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l209"/>
            <p:cNvSpPr/>
            <p:nvPr/>
          </p:nvSpPr>
          <p:spPr>
            <a:xfrm>
              <a:off x="1440319" y="3611435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l210"/>
            <p:cNvSpPr/>
            <p:nvPr/>
          </p:nvSpPr>
          <p:spPr>
            <a:xfrm>
              <a:off x="1531008" y="322641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l211"/>
            <p:cNvSpPr/>
            <p:nvPr/>
          </p:nvSpPr>
          <p:spPr>
            <a:xfrm>
              <a:off x="1551413" y="3226412"/>
              <a:ext cx="0" cy="158280"/>
            </a:xfrm>
            <a:custGeom>
              <a:avLst/>
              <a:gdLst/>
              <a:ahLst/>
              <a:cxnLst/>
              <a:rect l="0" t="0" r="0" b="0"/>
              <a:pathLst>
                <a:path h="158280">
                  <a:moveTo>
                    <a:pt x="0" y="0"/>
                  </a:moveTo>
                  <a:lnTo>
                    <a:pt x="0" y="15828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l212"/>
            <p:cNvSpPr/>
            <p:nvPr/>
          </p:nvSpPr>
          <p:spPr>
            <a:xfrm>
              <a:off x="1531008" y="338469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l213"/>
            <p:cNvSpPr/>
            <p:nvPr/>
          </p:nvSpPr>
          <p:spPr>
            <a:xfrm>
              <a:off x="1621697" y="318810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l214"/>
            <p:cNvSpPr/>
            <p:nvPr/>
          </p:nvSpPr>
          <p:spPr>
            <a:xfrm>
              <a:off x="1642102" y="3188106"/>
              <a:ext cx="0" cy="111323"/>
            </a:xfrm>
            <a:custGeom>
              <a:avLst/>
              <a:gdLst/>
              <a:ahLst/>
              <a:cxnLst/>
              <a:rect l="0" t="0" r="0" b="0"/>
              <a:pathLst>
                <a:path h="111323">
                  <a:moveTo>
                    <a:pt x="0" y="0"/>
                  </a:moveTo>
                  <a:lnTo>
                    <a:pt x="0" y="11132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l215"/>
            <p:cNvSpPr/>
            <p:nvPr/>
          </p:nvSpPr>
          <p:spPr>
            <a:xfrm>
              <a:off x="1621697" y="329943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l216"/>
            <p:cNvSpPr/>
            <p:nvPr/>
          </p:nvSpPr>
          <p:spPr>
            <a:xfrm>
              <a:off x="1712386" y="318053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l217"/>
            <p:cNvSpPr/>
            <p:nvPr/>
          </p:nvSpPr>
          <p:spPr>
            <a:xfrm>
              <a:off x="1732791" y="3180532"/>
              <a:ext cx="0" cy="71568"/>
            </a:xfrm>
            <a:custGeom>
              <a:avLst/>
              <a:gdLst/>
              <a:ahLst/>
              <a:cxnLst/>
              <a:rect l="0" t="0" r="0" b="0"/>
              <a:pathLst>
                <a:path h="71568">
                  <a:moveTo>
                    <a:pt x="0" y="0"/>
                  </a:moveTo>
                  <a:lnTo>
                    <a:pt x="0" y="71568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l218"/>
            <p:cNvSpPr/>
            <p:nvPr/>
          </p:nvSpPr>
          <p:spPr>
            <a:xfrm>
              <a:off x="1712386" y="3252101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l219"/>
            <p:cNvSpPr/>
            <p:nvPr/>
          </p:nvSpPr>
          <p:spPr>
            <a:xfrm>
              <a:off x="1415379" y="3190089"/>
              <a:ext cx="317411" cy="442630"/>
            </a:xfrm>
            <a:custGeom>
              <a:avLst/>
              <a:gdLst/>
              <a:ahLst/>
              <a:cxnLst/>
              <a:rect l="0" t="0" r="0" b="0"/>
              <a:pathLst>
                <a:path w="317411" h="442630">
                  <a:moveTo>
                    <a:pt x="0" y="442630"/>
                  </a:moveTo>
                  <a:lnTo>
                    <a:pt x="45344" y="270355"/>
                  </a:lnTo>
                  <a:lnTo>
                    <a:pt x="136033" y="88836"/>
                  </a:lnTo>
                  <a:lnTo>
                    <a:pt x="226722" y="22599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1383778" y="36011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1429123" y="3428843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1519812" y="3247324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1610501" y="3181087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1701190" y="3158488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rc226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rc227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l228"/>
            <p:cNvSpPr/>
            <p:nvPr/>
          </p:nvSpPr>
          <p:spPr>
            <a:xfrm>
              <a:off x="184069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l229"/>
            <p:cNvSpPr/>
            <p:nvPr/>
          </p:nvSpPr>
          <p:spPr>
            <a:xfrm>
              <a:off x="184069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l230"/>
            <p:cNvSpPr/>
            <p:nvPr/>
          </p:nvSpPr>
          <p:spPr>
            <a:xfrm>
              <a:off x="184069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l231"/>
            <p:cNvSpPr/>
            <p:nvPr/>
          </p:nvSpPr>
          <p:spPr>
            <a:xfrm>
              <a:off x="184069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19243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20150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210573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219642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184069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184069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184069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184069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187901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196970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206039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215107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186791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t246"/>
            <p:cNvSpPr/>
            <p:nvPr/>
          </p:nvSpPr>
          <p:spPr>
            <a:xfrm>
              <a:off x="199842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t247"/>
            <p:cNvSpPr/>
            <p:nvPr/>
          </p:nvSpPr>
          <p:spPr>
            <a:xfrm>
              <a:off x="21817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t248"/>
            <p:cNvSpPr/>
            <p:nvPr/>
          </p:nvSpPr>
          <p:spPr>
            <a:xfrm>
              <a:off x="18665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t249"/>
            <p:cNvSpPr/>
            <p:nvPr/>
          </p:nvSpPr>
          <p:spPr>
            <a:xfrm>
              <a:off x="20932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t250"/>
            <p:cNvSpPr/>
            <p:nvPr/>
          </p:nvSpPr>
          <p:spPr>
            <a:xfrm>
              <a:off x="186168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20033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21807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186666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209246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190796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186077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200005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21785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186386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208958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t261"/>
            <p:cNvSpPr/>
            <p:nvPr/>
          </p:nvSpPr>
          <p:spPr>
            <a:xfrm>
              <a:off x="1908343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t262"/>
            <p:cNvSpPr/>
            <p:nvPr/>
          </p:nvSpPr>
          <p:spPr>
            <a:xfrm>
              <a:off x="186867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20004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t264"/>
            <p:cNvSpPr/>
            <p:nvPr/>
          </p:nvSpPr>
          <p:spPr>
            <a:xfrm>
              <a:off x="218510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t265"/>
            <p:cNvSpPr/>
            <p:nvPr/>
          </p:nvSpPr>
          <p:spPr>
            <a:xfrm>
              <a:off x="186374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20901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t267"/>
            <p:cNvSpPr/>
            <p:nvPr/>
          </p:nvSpPr>
          <p:spPr>
            <a:xfrm>
              <a:off x="191400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1866377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199700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218485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186595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20888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200242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186677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209455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218368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208816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190737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19989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21805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2093033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20955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191258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209117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191375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20031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21799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209449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190828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186153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20011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217859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20948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1907294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199866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2001003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191315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21814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21869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190747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191405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21868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209094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1907502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200012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21833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191151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186923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19984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218558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186502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20940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190803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200046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l315"/>
            <p:cNvSpPr/>
            <p:nvPr/>
          </p:nvSpPr>
          <p:spPr>
            <a:xfrm>
              <a:off x="1858607" y="492597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l316"/>
            <p:cNvSpPr/>
            <p:nvPr/>
          </p:nvSpPr>
          <p:spPr>
            <a:xfrm>
              <a:off x="1879012" y="4925978"/>
              <a:ext cx="0" cy="425878"/>
            </a:xfrm>
            <a:custGeom>
              <a:avLst/>
              <a:gdLst/>
              <a:ahLst/>
              <a:cxnLst/>
              <a:rect l="0" t="0" r="0" b="0"/>
              <a:pathLst>
                <a:path h="425878">
                  <a:moveTo>
                    <a:pt x="0" y="0"/>
                  </a:moveTo>
                  <a:lnTo>
                    <a:pt x="0" y="425878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l317"/>
            <p:cNvSpPr/>
            <p:nvPr/>
          </p:nvSpPr>
          <p:spPr>
            <a:xfrm>
              <a:off x="1858607" y="5351857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l318"/>
            <p:cNvSpPr/>
            <p:nvPr/>
          </p:nvSpPr>
          <p:spPr>
            <a:xfrm>
              <a:off x="1903951" y="473036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l319"/>
            <p:cNvSpPr/>
            <p:nvPr/>
          </p:nvSpPr>
          <p:spPr>
            <a:xfrm>
              <a:off x="1924356" y="4730368"/>
              <a:ext cx="0" cy="417548"/>
            </a:xfrm>
            <a:custGeom>
              <a:avLst/>
              <a:gdLst/>
              <a:ahLst/>
              <a:cxnLst/>
              <a:rect l="0" t="0" r="0" b="0"/>
              <a:pathLst>
                <a:path h="417548">
                  <a:moveTo>
                    <a:pt x="0" y="0"/>
                  </a:moveTo>
                  <a:lnTo>
                    <a:pt x="0" y="417548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l320"/>
            <p:cNvSpPr/>
            <p:nvPr/>
          </p:nvSpPr>
          <p:spPr>
            <a:xfrm>
              <a:off x="1903951" y="5147917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l321"/>
            <p:cNvSpPr/>
            <p:nvPr/>
          </p:nvSpPr>
          <p:spPr>
            <a:xfrm>
              <a:off x="1994640" y="425499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l322"/>
            <p:cNvSpPr/>
            <p:nvPr/>
          </p:nvSpPr>
          <p:spPr>
            <a:xfrm>
              <a:off x="2015045" y="4254992"/>
              <a:ext cx="0" cy="372254"/>
            </a:xfrm>
            <a:custGeom>
              <a:avLst/>
              <a:gdLst/>
              <a:ahLst/>
              <a:cxnLst/>
              <a:rect l="0" t="0" r="0" b="0"/>
              <a:pathLst>
                <a:path h="372254">
                  <a:moveTo>
                    <a:pt x="0" y="0"/>
                  </a:moveTo>
                  <a:lnTo>
                    <a:pt x="0" y="372254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l323"/>
            <p:cNvSpPr/>
            <p:nvPr/>
          </p:nvSpPr>
          <p:spPr>
            <a:xfrm>
              <a:off x="1994640" y="462724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l324"/>
            <p:cNvSpPr/>
            <p:nvPr/>
          </p:nvSpPr>
          <p:spPr>
            <a:xfrm>
              <a:off x="2085329" y="375014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l325"/>
            <p:cNvSpPr/>
            <p:nvPr/>
          </p:nvSpPr>
          <p:spPr>
            <a:xfrm>
              <a:off x="2105734" y="3750148"/>
              <a:ext cx="0" cy="402712"/>
            </a:xfrm>
            <a:custGeom>
              <a:avLst/>
              <a:gdLst/>
              <a:ahLst/>
              <a:cxnLst/>
              <a:rect l="0" t="0" r="0" b="0"/>
              <a:pathLst>
                <a:path h="402712">
                  <a:moveTo>
                    <a:pt x="0" y="0"/>
                  </a:moveTo>
                  <a:lnTo>
                    <a:pt x="0" y="402712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l326"/>
            <p:cNvSpPr/>
            <p:nvPr/>
          </p:nvSpPr>
          <p:spPr>
            <a:xfrm>
              <a:off x="2085329" y="4152861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l327"/>
            <p:cNvSpPr/>
            <p:nvPr/>
          </p:nvSpPr>
          <p:spPr>
            <a:xfrm>
              <a:off x="2176018" y="3418295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l328"/>
            <p:cNvSpPr/>
            <p:nvPr/>
          </p:nvSpPr>
          <p:spPr>
            <a:xfrm>
              <a:off x="2196423" y="3418295"/>
              <a:ext cx="0" cy="382297"/>
            </a:xfrm>
            <a:custGeom>
              <a:avLst/>
              <a:gdLst/>
              <a:ahLst/>
              <a:cxnLst/>
              <a:rect l="0" t="0" r="0" b="0"/>
              <a:pathLst>
                <a:path h="382297">
                  <a:moveTo>
                    <a:pt x="0" y="0"/>
                  </a:moveTo>
                  <a:lnTo>
                    <a:pt x="0" y="382297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l329"/>
            <p:cNvSpPr/>
            <p:nvPr/>
          </p:nvSpPr>
          <p:spPr>
            <a:xfrm>
              <a:off x="2176018" y="380059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l330"/>
            <p:cNvSpPr/>
            <p:nvPr/>
          </p:nvSpPr>
          <p:spPr>
            <a:xfrm>
              <a:off x="1879012" y="3572828"/>
              <a:ext cx="317411" cy="1592488"/>
            </a:xfrm>
            <a:custGeom>
              <a:avLst/>
              <a:gdLst/>
              <a:ahLst/>
              <a:cxnLst/>
              <a:rect l="0" t="0" r="0" b="0"/>
              <a:pathLst>
                <a:path w="317411" h="1592488">
                  <a:moveTo>
                    <a:pt x="0" y="1592488"/>
                  </a:moveTo>
                  <a:lnTo>
                    <a:pt x="45344" y="1381050"/>
                  </a:lnTo>
                  <a:lnTo>
                    <a:pt x="136033" y="867705"/>
                  </a:lnTo>
                  <a:lnTo>
                    <a:pt x="226722" y="363116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1847411" y="51337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1892755" y="4922278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1983444" y="440893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2074133" y="3904344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2164822" y="3541227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l336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rc337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rc338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l339"/>
            <p:cNvSpPr/>
            <p:nvPr/>
          </p:nvSpPr>
          <p:spPr>
            <a:xfrm>
              <a:off x="230432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l340"/>
            <p:cNvSpPr/>
            <p:nvPr/>
          </p:nvSpPr>
          <p:spPr>
            <a:xfrm>
              <a:off x="230432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l341"/>
            <p:cNvSpPr/>
            <p:nvPr/>
          </p:nvSpPr>
          <p:spPr>
            <a:xfrm>
              <a:off x="230432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l342"/>
            <p:cNvSpPr/>
            <p:nvPr/>
          </p:nvSpPr>
          <p:spPr>
            <a:xfrm>
              <a:off x="230432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l343"/>
            <p:cNvSpPr/>
            <p:nvPr/>
          </p:nvSpPr>
          <p:spPr>
            <a:xfrm>
              <a:off x="238798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l344"/>
            <p:cNvSpPr/>
            <p:nvPr/>
          </p:nvSpPr>
          <p:spPr>
            <a:xfrm>
              <a:off x="24786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l345"/>
            <p:cNvSpPr/>
            <p:nvPr/>
          </p:nvSpPr>
          <p:spPr>
            <a:xfrm>
              <a:off x="256936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l346"/>
            <p:cNvSpPr/>
            <p:nvPr/>
          </p:nvSpPr>
          <p:spPr>
            <a:xfrm>
              <a:off x="26600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l347"/>
            <p:cNvSpPr/>
            <p:nvPr/>
          </p:nvSpPr>
          <p:spPr>
            <a:xfrm>
              <a:off x="230432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l348"/>
            <p:cNvSpPr/>
            <p:nvPr/>
          </p:nvSpPr>
          <p:spPr>
            <a:xfrm>
              <a:off x="230432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l349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l350"/>
            <p:cNvSpPr/>
            <p:nvPr/>
          </p:nvSpPr>
          <p:spPr>
            <a:xfrm>
              <a:off x="230432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l351"/>
            <p:cNvSpPr/>
            <p:nvPr/>
          </p:nvSpPr>
          <p:spPr>
            <a:xfrm>
              <a:off x="230432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l352"/>
            <p:cNvSpPr/>
            <p:nvPr/>
          </p:nvSpPr>
          <p:spPr>
            <a:xfrm>
              <a:off x="23426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l353"/>
            <p:cNvSpPr/>
            <p:nvPr/>
          </p:nvSpPr>
          <p:spPr>
            <a:xfrm>
              <a:off x="243333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l354"/>
            <p:cNvSpPr/>
            <p:nvPr/>
          </p:nvSpPr>
          <p:spPr>
            <a:xfrm>
              <a:off x="25240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l355"/>
            <p:cNvSpPr/>
            <p:nvPr/>
          </p:nvSpPr>
          <p:spPr>
            <a:xfrm>
              <a:off x="26147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23299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246865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26492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23322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25552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232917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24658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t363"/>
            <p:cNvSpPr/>
            <p:nvPr/>
          </p:nvSpPr>
          <p:spPr>
            <a:xfrm>
              <a:off x="26479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t364"/>
            <p:cNvSpPr/>
            <p:nvPr/>
          </p:nvSpPr>
          <p:spPr>
            <a:xfrm>
              <a:off x="23260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t365"/>
            <p:cNvSpPr/>
            <p:nvPr/>
          </p:nvSpPr>
          <p:spPr>
            <a:xfrm>
              <a:off x="255496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t366"/>
            <p:cNvSpPr/>
            <p:nvPr/>
          </p:nvSpPr>
          <p:spPr>
            <a:xfrm>
              <a:off x="23748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t367"/>
            <p:cNvSpPr/>
            <p:nvPr/>
          </p:nvSpPr>
          <p:spPr>
            <a:xfrm>
              <a:off x="23251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t368"/>
            <p:cNvSpPr/>
            <p:nvPr/>
          </p:nvSpPr>
          <p:spPr>
            <a:xfrm>
              <a:off x="246415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t369"/>
            <p:cNvSpPr/>
            <p:nvPr/>
          </p:nvSpPr>
          <p:spPr>
            <a:xfrm>
              <a:off x="26435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t370"/>
            <p:cNvSpPr/>
            <p:nvPr/>
          </p:nvSpPr>
          <p:spPr>
            <a:xfrm>
              <a:off x="233303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t371"/>
            <p:cNvSpPr/>
            <p:nvPr/>
          </p:nvSpPr>
          <p:spPr>
            <a:xfrm>
              <a:off x="255162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t372"/>
            <p:cNvSpPr/>
            <p:nvPr/>
          </p:nvSpPr>
          <p:spPr>
            <a:xfrm>
              <a:off x="23710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t373"/>
            <p:cNvSpPr/>
            <p:nvPr/>
          </p:nvSpPr>
          <p:spPr>
            <a:xfrm>
              <a:off x="233236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t374"/>
            <p:cNvSpPr/>
            <p:nvPr/>
          </p:nvSpPr>
          <p:spPr>
            <a:xfrm>
              <a:off x="24630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t375"/>
            <p:cNvSpPr/>
            <p:nvPr/>
          </p:nvSpPr>
          <p:spPr>
            <a:xfrm>
              <a:off x="264559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t376"/>
            <p:cNvSpPr/>
            <p:nvPr/>
          </p:nvSpPr>
          <p:spPr>
            <a:xfrm>
              <a:off x="232824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t377"/>
            <p:cNvSpPr/>
            <p:nvPr/>
          </p:nvSpPr>
          <p:spPr>
            <a:xfrm>
              <a:off x="25537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t378"/>
            <p:cNvSpPr/>
            <p:nvPr/>
          </p:nvSpPr>
          <p:spPr>
            <a:xfrm>
              <a:off x="23699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t379"/>
            <p:cNvSpPr/>
            <p:nvPr/>
          </p:nvSpPr>
          <p:spPr>
            <a:xfrm>
              <a:off x="232691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t380"/>
            <p:cNvSpPr/>
            <p:nvPr/>
          </p:nvSpPr>
          <p:spPr>
            <a:xfrm>
              <a:off x="24673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26497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t382"/>
            <p:cNvSpPr/>
            <p:nvPr/>
          </p:nvSpPr>
          <p:spPr>
            <a:xfrm>
              <a:off x="232842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t383"/>
            <p:cNvSpPr/>
            <p:nvPr/>
          </p:nvSpPr>
          <p:spPr>
            <a:xfrm>
              <a:off x="25523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t384"/>
            <p:cNvSpPr/>
            <p:nvPr/>
          </p:nvSpPr>
          <p:spPr>
            <a:xfrm>
              <a:off x="246020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t385"/>
            <p:cNvSpPr/>
            <p:nvPr/>
          </p:nvSpPr>
          <p:spPr>
            <a:xfrm>
              <a:off x="232516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t386"/>
            <p:cNvSpPr/>
            <p:nvPr/>
          </p:nvSpPr>
          <p:spPr>
            <a:xfrm>
              <a:off x="255342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t387"/>
            <p:cNvSpPr/>
            <p:nvPr/>
          </p:nvSpPr>
          <p:spPr>
            <a:xfrm>
              <a:off x="26449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t388"/>
            <p:cNvSpPr/>
            <p:nvPr/>
          </p:nvSpPr>
          <p:spPr>
            <a:xfrm>
              <a:off x="2552619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t389"/>
            <p:cNvSpPr/>
            <p:nvPr/>
          </p:nvSpPr>
          <p:spPr>
            <a:xfrm>
              <a:off x="237070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t390"/>
            <p:cNvSpPr/>
            <p:nvPr/>
          </p:nvSpPr>
          <p:spPr>
            <a:xfrm>
              <a:off x="246099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pt391"/>
            <p:cNvSpPr/>
            <p:nvPr/>
          </p:nvSpPr>
          <p:spPr>
            <a:xfrm>
              <a:off x="26484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t392"/>
            <p:cNvSpPr/>
            <p:nvPr/>
          </p:nvSpPr>
          <p:spPr>
            <a:xfrm>
              <a:off x="255416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t393"/>
            <p:cNvSpPr/>
            <p:nvPr/>
          </p:nvSpPr>
          <p:spPr>
            <a:xfrm>
              <a:off x="255089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t394"/>
            <p:cNvSpPr/>
            <p:nvPr/>
          </p:nvSpPr>
          <p:spPr>
            <a:xfrm>
              <a:off x="237359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t395"/>
            <p:cNvSpPr/>
            <p:nvPr/>
          </p:nvSpPr>
          <p:spPr>
            <a:xfrm>
              <a:off x="255986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t396"/>
            <p:cNvSpPr/>
            <p:nvPr/>
          </p:nvSpPr>
          <p:spPr>
            <a:xfrm>
              <a:off x="23783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t397"/>
            <p:cNvSpPr/>
            <p:nvPr/>
          </p:nvSpPr>
          <p:spPr>
            <a:xfrm>
              <a:off x="24613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t398"/>
            <p:cNvSpPr/>
            <p:nvPr/>
          </p:nvSpPr>
          <p:spPr>
            <a:xfrm>
              <a:off x="26443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t399"/>
            <p:cNvSpPr/>
            <p:nvPr/>
          </p:nvSpPr>
          <p:spPr>
            <a:xfrm>
              <a:off x="255167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t400"/>
            <p:cNvSpPr/>
            <p:nvPr/>
          </p:nvSpPr>
          <p:spPr>
            <a:xfrm>
              <a:off x="237454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t401"/>
            <p:cNvSpPr/>
            <p:nvPr/>
          </p:nvSpPr>
          <p:spPr>
            <a:xfrm>
              <a:off x="23246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t402"/>
            <p:cNvSpPr/>
            <p:nvPr/>
          </p:nvSpPr>
          <p:spPr>
            <a:xfrm>
              <a:off x="246076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t403"/>
            <p:cNvSpPr/>
            <p:nvPr/>
          </p:nvSpPr>
          <p:spPr>
            <a:xfrm>
              <a:off x="26449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t404"/>
            <p:cNvSpPr/>
            <p:nvPr/>
          </p:nvSpPr>
          <p:spPr>
            <a:xfrm>
              <a:off x="25561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t405"/>
            <p:cNvSpPr/>
            <p:nvPr/>
          </p:nvSpPr>
          <p:spPr>
            <a:xfrm>
              <a:off x="237825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t406"/>
            <p:cNvSpPr/>
            <p:nvPr/>
          </p:nvSpPr>
          <p:spPr>
            <a:xfrm>
              <a:off x="24668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t407"/>
            <p:cNvSpPr/>
            <p:nvPr/>
          </p:nvSpPr>
          <p:spPr>
            <a:xfrm>
              <a:off x="246152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t408"/>
            <p:cNvSpPr/>
            <p:nvPr/>
          </p:nvSpPr>
          <p:spPr>
            <a:xfrm>
              <a:off x="23747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t409"/>
            <p:cNvSpPr/>
            <p:nvPr/>
          </p:nvSpPr>
          <p:spPr>
            <a:xfrm>
              <a:off x="26497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t410"/>
            <p:cNvSpPr/>
            <p:nvPr/>
          </p:nvSpPr>
          <p:spPr>
            <a:xfrm>
              <a:off x="26433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t411"/>
            <p:cNvSpPr/>
            <p:nvPr/>
          </p:nvSpPr>
          <p:spPr>
            <a:xfrm>
              <a:off x="237136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t412"/>
            <p:cNvSpPr/>
            <p:nvPr/>
          </p:nvSpPr>
          <p:spPr>
            <a:xfrm>
              <a:off x="23741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t413"/>
            <p:cNvSpPr/>
            <p:nvPr/>
          </p:nvSpPr>
          <p:spPr>
            <a:xfrm>
              <a:off x="264883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t414"/>
            <p:cNvSpPr/>
            <p:nvPr/>
          </p:nvSpPr>
          <p:spPr>
            <a:xfrm>
              <a:off x="255424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t415"/>
            <p:cNvSpPr/>
            <p:nvPr/>
          </p:nvSpPr>
          <p:spPr>
            <a:xfrm>
              <a:off x="23772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24642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26457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237156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233202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t420"/>
            <p:cNvSpPr/>
            <p:nvPr/>
          </p:nvSpPr>
          <p:spPr>
            <a:xfrm>
              <a:off x="246914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t421"/>
            <p:cNvSpPr/>
            <p:nvPr/>
          </p:nvSpPr>
          <p:spPr>
            <a:xfrm>
              <a:off x="264567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t422"/>
            <p:cNvSpPr/>
            <p:nvPr/>
          </p:nvSpPr>
          <p:spPr>
            <a:xfrm>
              <a:off x="23279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t423"/>
            <p:cNvSpPr/>
            <p:nvPr/>
          </p:nvSpPr>
          <p:spPr>
            <a:xfrm>
              <a:off x="255302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t424"/>
            <p:cNvSpPr/>
            <p:nvPr/>
          </p:nvSpPr>
          <p:spPr>
            <a:xfrm>
              <a:off x="2373739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t425"/>
            <p:cNvSpPr/>
            <p:nvPr/>
          </p:nvSpPr>
          <p:spPr>
            <a:xfrm>
              <a:off x="24659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l426"/>
            <p:cNvSpPr/>
            <p:nvPr/>
          </p:nvSpPr>
          <p:spPr>
            <a:xfrm>
              <a:off x="2322239" y="323798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l427"/>
            <p:cNvSpPr/>
            <p:nvPr/>
          </p:nvSpPr>
          <p:spPr>
            <a:xfrm>
              <a:off x="2342644" y="3237982"/>
              <a:ext cx="0" cy="239454"/>
            </a:xfrm>
            <a:custGeom>
              <a:avLst/>
              <a:gdLst/>
              <a:ahLst/>
              <a:cxnLst/>
              <a:rect l="0" t="0" r="0" b="0"/>
              <a:pathLst>
                <a:path h="239454">
                  <a:moveTo>
                    <a:pt x="0" y="0"/>
                  </a:moveTo>
                  <a:lnTo>
                    <a:pt x="0" y="239454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l428"/>
            <p:cNvSpPr/>
            <p:nvPr/>
          </p:nvSpPr>
          <p:spPr>
            <a:xfrm>
              <a:off x="2322239" y="3477437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l429"/>
            <p:cNvSpPr/>
            <p:nvPr/>
          </p:nvSpPr>
          <p:spPr>
            <a:xfrm>
              <a:off x="2367584" y="3244477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l430"/>
            <p:cNvSpPr/>
            <p:nvPr/>
          </p:nvSpPr>
          <p:spPr>
            <a:xfrm>
              <a:off x="2387989" y="3244477"/>
              <a:ext cx="0" cy="183932"/>
            </a:xfrm>
            <a:custGeom>
              <a:avLst/>
              <a:gdLst/>
              <a:ahLst/>
              <a:cxnLst/>
              <a:rect l="0" t="0" r="0" b="0"/>
              <a:pathLst>
                <a:path h="183932">
                  <a:moveTo>
                    <a:pt x="0" y="0"/>
                  </a:moveTo>
                  <a:lnTo>
                    <a:pt x="0" y="183932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l431"/>
            <p:cNvSpPr/>
            <p:nvPr/>
          </p:nvSpPr>
          <p:spPr>
            <a:xfrm>
              <a:off x="2367584" y="342841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l432"/>
            <p:cNvSpPr/>
            <p:nvPr/>
          </p:nvSpPr>
          <p:spPr>
            <a:xfrm>
              <a:off x="2458273" y="324845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2478678" y="3248450"/>
              <a:ext cx="0" cy="129374"/>
            </a:xfrm>
            <a:custGeom>
              <a:avLst/>
              <a:gdLst/>
              <a:ahLst/>
              <a:cxnLst/>
              <a:rect l="0" t="0" r="0" b="0"/>
              <a:pathLst>
                <a:path h="129374">
                  <a:moveTo>
                    <a:pt x="0" y="0"/>
                  </a:moveTo>
                  <a:lnTo>
                    <a:pt x="0" y="129374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l434"/>
            <p:cNvSpPr/>
            <p:nvPr/>
          </p:nvSpPr>
          <p:spPr>
            <a:xfrm>
              <a:off x="2458273" y="337782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l435"/>
            <p:cNvSpPr/>
            <p:nvPr/>
          </p:nvSpPr>
          <p:spPr>
            <a:xfrm>
              <a:off x="2548962" y="323366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2569367" y="3233660"/>
              <a:ext cx="0" cy="154901"/>
            </a:xfrm>
            <a:custGeom>
              <a:avLst/>
              <a:gdLst/>
              <a:ahLst/>
              <a:cxnLst/>
              <a:rect l="0" t="0" r="0" b="0"/>
              <a:pathLst>
                <a:path h="154901">
                  <a:moveTo>
                    <a:pt x="0" y="0"/>
                  </a:moveTo>
                  <a:lnTo>
                    <a:pt x="0" y="154901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l437"/>
            <p:cNvSpPr/>
            <p:nvPr/>
          </p:nvSpPr>
          <p:spPr>
            <a:xfrm>
              <a:off x="2548962" y="3388561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l438"/>
            <p:cNvSpPr/>
            <p:nvPr/>
          </p:nvSpPr>
          <p:spPr>
            <a:xfrm>
              <a:off x="2639651" y="3214991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2660056" y="3214991"/>
              <a:ext cx="0" cy="223784"/>
            </a:xfrm>
            <a:custGeom>
              <a:avLst/>
              <a:gdLst/>
              <a:ahLst/>
              <a:cxnLst/>
              <a:rect l="0" t="0" r="0" b="0"/>
              <a:pathLst>
                <a:path h="223784">
                  <a:moveTo>
                    <a:pt x="0" y="0"/>
                  </a:moveTo>
                  <a:lnTo>
                    <a:pt x="0" y="223784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l440"/>
            <p:cNvSpPr/>
            <p:nvPr/>
          </p:nvSpPr>
          <p:spPr>
            <a:xfrm>
              <a:off x="2639651" y="3438775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l441"/>
            <p:cNvSpPr/>
            <p:nvPr/>
          </p:nvSpPr>
          <p:spPr>
            <a:xfrm>
              <a:off x="2342644" y="3277837"/>
              <a:ext cx="317411" cy="36463"/>
            </a:xfrm>
            <a:custGeom>
              <a:avLst/>
              <a:gdLst/>
              <a:ahLst/>
              <a:cxnLst/>
              <a:rect l="0" t="0" r="0" b="0"/>
              <a:pathLst>
                <a:path w="317411" h="36463">
                  <a:moveTo>
                    <a:pt x="0" y="36463"/>
                  </a:moveTo>
                  <a:lnTo>
                    <a:pt x="45344" y="30567"/>
                  </a:lnTo>
                  <a:lnTo>
                    <a:pt x="136033" y="19496"/>
                  </a:lnTo>
                  <a:lnTo>
                    <a:pt x="226722" y="9329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t442"/>
            <p:cNvSpPr/>
            <p:nvPr/>
          </p:nvSpPr>
          <p:spPr>
            <a:xfrm>
              <a:off x="2311043" y="32826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2356388" y="3276803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t444"/>
            <p:cNvSpPr/>
            <p:nvPr/>
          </p:nvSpPr>
          <p:spPr>
            <a:xfrm>
              <a:off x="2447077" y="326573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t445"/>
            <p:cNvSpPr/>
            <p:nvPr/>
          </p:nvSpPr>
          <p:spPr>
            <a:xfrm>
              <a:off x="2537766" y="3255565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t446"/>
            <p:cNvSpPr/>
            <p:nvPr/>
          </p:nvSpPr>
          <p:spPr>
            <a:xfrm>
              <a:off x="2628454" y="3246236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l447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rc448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rc449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pl450"/>
            <p:cNvSpPr/>
            <p:nvPr/>
          </p:nvSpPr>
          <p:spPr>
            <a:xfrm>
              <a:off x="276796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1" name="pl451"/>
            <p:cNvSpPr/>
            <p:nvPr/>
          </p:nvSpPr>
          <p:spPr>
            <a:xfrm>
              <a:off x="276796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pl452"/>
            <p:cNvSpPr/>
            <p:nvPr/>
          </p:nvSpPr>
          <p:spPr>
            <a:xfrm>
              <a:off x="276796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pl453"/>
            <p:cNvSpPr/>
            <p:nvPr/>
          </p:nvSpPr>
          <p:spPr>
            <a:xfrm>
              <a:off x="276796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pl454"/>
            <p:cNvSpPr/>
            <p:nvPr/>
          </p:nvSpPr>
          <p:spPr>
            <a:xfrm>
              <a:off x="28516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5" name="pl455"/>
            <p:cNvSpPr/>
            <p:nvPr/>
          </p:nvSpPr>
          <p:spPr>
            <a:xfrm>
              <a:off x="29423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pl456"/>
            <p:cNvSpPr/>
            <p:nvPr/>
          </p:nvSpPr>
          <p:spPr>
            <a:xfrm>
              <a:off x="303299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pl457"/>
            <p:cNvSpPr/>
            <p:nvPr/>
          </p:nvSpPr>
          <p:spPr>
            <a:xfrm>
              <a:off x="312368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l458"/>
            <p:cNvSpPr/>
            <p:nvPr/>
          </p:nvSpPr>
          <p:spPr>
            <a:xfrm>
              <a:off x="276796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l459"/>
            <p:cNvSpPr/>
            <p:nvPr/>
          </p:nvSpPr>
          <p:spPr>
            <a:xfrm>
              <a:off x="276796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l460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pl461"/>
            <p:cNvSpPr/>
            <p:nvPr/>
          </p:nvSpPr>
          <p:spPr>
            <a:xfrm>
              <a:off x="276796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2" name="pl462"/>
            <p:cNvSpPr/>
            <p:nvPr/>
          </p:nvSpPr>
          <p:spPr>
            <a:xfrm>
              <a:off x="276796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3" name="pl463"/>
            <p:cNvSpPr/>
            <p:nvPr/>
          </p:nvSpPr>
          <p:spPr>
            <a:xfrm>
              <a:off x="280627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4" name="pl464"/>
            <p:cNvSpPr/>
            <p:nvPr/>
          </p:nvSpPr>
          <p:spPr>
            <a:xfrm>
              <a:off x="289696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5" name="pl465"/>
            <p:cNvSpPr/>
            <p:nvPr/>
          </p:nvSpPr>
          <p:spPr>
            <a:xfrm>
              <a:off x="29876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l466"/>
            <p:cNvSpPr/>
            <p:nvPr/>
          </p:nvSpPr>
          <p:spPr>
            <a:xfrm>
              <a:off x="30783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t467"/>
            <p:cNvSpPr/>
            <p:nvPr/>
          </p:nvSpPr>
          <p:spPr>
            <a:xfrm>
              <a:off x="2789172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t468"/>
            <p:cNvSpPr/>
            <p:nvPr/>
          </p:nvSpPr>
          <p:spPr>
            <a:xfrm>
              <a:off x="292505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pt469"/>
            <p:cNvSpPr/>
            <p:nvPr/>
          </p:nvSpPr>
          <p:spPr>
            <a:xfrm>
              <a:off x="311112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0" name="pt470"/>
            <p:cNvSpPr/>
            <p:nvPr/>
          </p:nvSpPr>
          <p:spPr>
            <a:xfrm>
              <a:off x="278795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1" name="pt471"/>
            <p:cNvSpPr/>
            <p:nvPr/>
          </p:nvSpPr>
          <p:spPr>
            <a:xfrm>
              <a:off x="301990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2" name="pt472"/>
            <p:cNvSpPr/>
            <p:nvPr/>
          </p:nvSpPr>
          <p:spPr>
            <a:xfrm>
              <a:off x="279364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3" name="pt473"/>
            <p:cNvSpPr/>
            <p:nvPr/>
          </p:nvSpPr>
          <p:spPr>
            <a:xfrm>
              <a:off x="293004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t474"/>
            <p:cNvSpPr/>
            <p:nvPr/>
          </p:nvSpPr>
          <p:spPr>
            <a:xfrm>
              <a:off x="311311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t475"/>
            <p:cNvSpPr/>
            <p:nvPr/>
          </p:nvSpPr>
          <p:spPr>
            <a:xfrm>
              <a:off x="279402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t476"/>
            <p:cNvSpPr/>
            <p:nvPr/>
          </p:nvSpPr>
          <p:spPr>
            <a:xfrm>
              <a:off x="301467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pt477"/>
            <p:cNvSpPr/>
            <p:nvPr/>
          </p:nvSpPr>
          <p:spPr>
            <a:xfrm>
              <a:off x="283608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8" name="pt478"/>
            <p:cNvSpPr/>
            <p:nvPr/>
          </p:nvSpPr>
          <p:spPr>
            <a:xfrm>
              <a:off x="279220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9" name="pt479"/>
            <p:cNvSpPr/>
            <p:nvPr/>
          </p:nvSpPr>
          <p:spPr>
            <a:xfrm>
              <a:off x="293146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0" name="pt480"/>
            <p:cNvSpPr/>
            <p:nvPr/>
          </p:nvSpPr>
          <p:spPr>
            <a:xfrm>
              <a:off x="311231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1" name="pt481"/>
            <p:cNvSpPr/>
            <p:nvPr/>
          </p:nvSpPr>
          <p:spPr>
            <a:xfrm>
              <a:off x="2791923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t482"/>
            <p:cNvSpPr/>
            <p:nvPr/>
          </p:nvSpPr>
          <p:spPr>
            <a:xfrm>
              <a:off x="30184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t483"/>
            <p:cNvSpPr/>
            <p:nvPr/>
          </p:nvSpPr>
          <p:spPr>
            <a:xfrm>
              <a:off x="283697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t484"/>
            <p:cNvSpPr/>
            <p:nvPr/>
          </p:nvSpPr>
          <p:spPr>
            <a:xfrm>
              <a:off x="279095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pt485"/>
            <p:cNvSpPr/>
            <p:nvPr/>
          </p:nvSpPr>
          <p:spPr>
            <a:xfrm>
              <a:off x="293104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6" name="pt486"/>
            <p:cNvSpPr/>
            <p:nvPr/>
          </p:nvSpPr>
          <p:spPr>
            <a:xfrm>
              <a:off x="310959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7" name="pt487"/>
            <p:cNvSpPr/>
            <p:nvPr/>
          </p:nvSpPr>
          <p:spPr>
            <a:xfrm>
              <a:off x="279046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8" name="pt488"/>
            <p:cNvSpPr/>
            <p:nvPr/>
          </p:nvSpPr>
          <p:spPr>
            <a:xfrm>
              <a:off x="30151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9" name="pt489"/>
            <p:cNvSpPr/>
            <p:nvPr/>
          </p:nvSpPr>
          <p:spPr>
            <a:xfrm>
              <a:off x="283653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0" name="pt490"/>
            <p:cNvSpPr/>
            <p:nvPr/>
          </p:nvSpPr>
          <p:spPr>
            <a:xfrm>
              <a:off x="27921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1" name="pt491"/>
            <p:cNvSpPr/>
            <p:nvPr/>
          </p:nvSpPr>
          <p:spPr>
            <a:xfrm>
              <a:off x="293104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2" name="pt492"/>
            <p:cNvSpPr/>
            <p:nvPr/>
          </p:nvSpPr>
          <p:spPr>
            <a:xfrm>
              <a:off x="310543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3" name="pt493"/>
            <p:cNvSpPr/>
            <p:nvPr/>
          </p:nvSpPr>
          <p:spPr>
            <a:xfrm>
              <a:off x="27888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4" name="pt494"/>
            <p:cNvSpPr/>
            <p:nvPr/>
          </p:nvSpPr>
          <p:spPr>
            <a:xfrm>
              <a:off x="301879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t495"/>
            <p:cNvSpPr/>
            <p:nvPr/>
          </p:nvSpPr>
          <p:spPr>
            <a:xfrm>
              <a:off x="292483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t496"/>
            <p:cNvSpPr/>
            <p:nvPr/>
          </p:nvSpPr>
          <p:spPr>
            <a:xfrm>
              <a:off x="279290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t497"/>
            <p:cNvSpPr/>
            <p:nvPr/>
          </p:nvSpPr>
          <p:spPr>
            <a:xfrm>
              <a:off x="301797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t498"/>
            <p:cNvSpPr/>
            <p:nvPr/>
          </p:nvSpPr>
          <p:spPr>
            <a:xfrm>
              <a:off x="31057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pt499"/>
            <p:cNvSpPr/>
            <p:nvPr/>
          </p:nvSpPr>
          <p:spPr>
            <a:xfrm>
              <a:off x="301920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0" name="pt500"/>
            <p:cNvSpPr/>
            <p:nvPr/>
          </p:nvSpPr>
          <p:spPr>
            <a:xfrm>
              <a:off x="283974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1" name="pt501"/>
            <p:cNvSpPr/>
            <p:nvPr/>
          </p:nvSpPr>
          <p:spPr>
            <a:xfrm>
              <a:off x="29247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pt502"/>
            <p:cNvSpPr/>
            <p:nvPr/>
          </p:nvSpPr>
          <p:spPr>
            <a:xfrm>
              <a:off x="310664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3" name="pt503"/>
            <p:cNvSpPr/>
            <p:nvPr/>
          </p:nvSpPr>
          <p:spPr>
            <a:xfrm>
              <a:off x="30185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t504"/>
            <p:cNvSpPr/>
            <p:nvPr/>
          </p:nvSpPr>
          <p:spPr>
            <a:xfrm>
              <a:off x="302114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t505"/>
            <p:cNvSpPr/>
            <p:nvPr/>
          </p:nvSpPr>
          <p:spPr>
            <a:xfrm>
              <a:off x="283385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pt506"/>
            <p:cNvSpPr/>
            <p:nvPr/>
          </p:nvSpPr>
          <p:spPr>
            <a:xfrm>
              <a:off x="30187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t507"/>
            <p:cNvSpPr/>
            <p:nvPr/>
          </p:nvSpPr>
          <p:spPr>
            <a:xfrm>
              <a:off x="283821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t508"/>
            <p:cNvSpPr/>
            <p:nvPr/>
          </p:nvSpPr>
          <p:spPr>
            <a:xfrm>
              <a:off x="292636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pt509"/>
            <p:cNvSpPr/>
            <p:nvPr/>
          </p:nvSpPr>
          <p:spPr>
            <a:xfrm>
              <a:off x="310749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t510"/>
            <p:cNvSpPr/>
            <p:nvPr/>
          </p:nvSpPr>
          <p:spPr>
            <a:xfrm>
              <a:off x="30205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t511"/>
            <p:cNvSpPr/>
            <p:nvPr/>
          </p:nvSpPr>
          <p:spPr>
            <a:xfrm>
              <a:off x="283459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pt512"/>
            <p:cNvSpPr/>
            <p:nvPr/>
          </p:nvSpPr>
          <p:spPr>
            <a:xfrm>
              <a:off x="279026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t513"/>
            <p:cNvSpPr/>
            <p:nvPr/>
          </p:nvSpPr>
          <p:spPr>
            <a:xfrm>
              <a:off x="292623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t514"/>
            <p:cNvSpPr/>
            <p:nvPr/>
          </p:nvSpPr>
          <p:spPr>
            <a:xfrm>
              <a:off x="31110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pt515"/>
            <p:cNvSpPr/>
            <p:nvPr/>
          </p:nvSpPr>
          <p:spPr>
            <a:xfrm>
              <a:off x="302036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t516"/>
            <p:cNvSpPr/>
            <p:nvPr/>
          </p:nvSpPr>
          <p:spPr>
            <a:xfrm>
              <a:off x="283776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t517"/>
            <p:cNvSpPr/>
            <p:nvPr/>
          </p:nvSpPr>
          <p:spPr>
            <a:xfrm>
              <a:off x="292960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pt518"/>
            <p:cNvSpPr/>
            <p:nvPr/>
          </p:nvSpPr>
          <p:spPr>
            <a:xfrm>
              <a:off x="292422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9" name="pt519"/>
            <p:cNvSpPr/>
            <p:nvPr/>
          </p:nvSpPr>
          <p:spPr>
            <a:xfrm>
              <a:off x="283756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0" name="pt520"/>
            <p:cNvSpPr/>
            <p:nvPr/>
          </p:nvSpPr>
          <p:spPr>
            <a:xfrm>
              <a:off x="310675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1" name="pt521"/>
            <p:cNvSpPr/>
            <p:nvPr/>
          </p:nvSpPr>
          <p:spPr>
            <a:xfrm>
              <a:off x="310605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2" name="pt522"/>
            <p:cNvSpPr/>
            <p:nvPr/>
          </p:nvSpPr>
          <p:spPr>
            <a:xfrm>
              <a:off x="283915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3" name="pt523"/>
            <p:cNvSpPr/>
            <p:nvPr/>
          </p:nvSpPr>
          <p:spPr>
            <a:xfrm>
              <a:off x="28394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4" name="pt524"/>
            <p:cNvSpPr/>
            <p:nvPr/>
          </p:nvSpPr>
          <p:spPr>
            <a:xfrm>
              <a:off x="31062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5" name="pt525"/>
            <p:cNvSpPr/>
            <p:nvPr/>
          </p:nvSpPr>
          <p:spPr>
            <a:xfrm>
              <a:off x="30232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6" name="pt526"/>
            <p:cNvSpPr/>
            <p:nvPr/>
          </p:nvSpPr>
          <p:spPr>
            <a:xfrm>
              <a:off x="283646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7" name="pt527"/>
            <p:cNvSpPr/>
            <p:nvPr/>
          </p:nvSpPr>
          <p:spPr>
            <a:xfrm>
              <a:off x="293125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8" name="pt528"/>
            <p:cNvSpPr/>
            <p:nvPr/>
          </p:nvSpPr>
          <p:spPr>
            <a:xfrm>
              <a:off x="311286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9" name="pt529"/>
            <p:cNvSpPr/>
            <p:nvPr/>
          </p:nvSpPr>
          <p:spPr>
            <a:xfrm>
              <a:off x="28398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0" name="pt530"/>
            <p:cNvSpPr/>
            <p:nvPr/>
          </p:nvSpPr>
          <p:spPr>
            <a:xfrm>
              <a:off x="279307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1" name="pt531"/>
            <p:cNvSpPr/>
            <p:nvPr/>
          </p:nvSpPr>
          <p:spPr>
            <a:xfrm>
              <a:off x="292394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2" name="pt532"/>
            <p:cNvSpPr/>
            <p:nvPr/>
          </p:nvSpPr>
          <p:spPr>
            <a:xfrm>
              <a:off x="311324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3" name="pt533"/>
            <p:cNvSpPr/>
            <p:nvPr/>
          </p:nvSpPr>
          <p:spPr>
            <a:xfrm>
              <a:off x="278784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4" name="pt534"/>
            <p:cNvSpPr/>
            <p:nvPr/>
          </p:nvSpPr>
          <p:spPr>
            <a:xfrm>
              <a:off x="301558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5" name="pt535"/>
            <p:cNvSpPr/>
            <p:nvPr/>
          </p:nvSpPr>
          <p:spPr>
            <a:xfrm>
              <a:off x="28339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6" name="pt536"/>
            <p:cNvSpPr/>
            <p:nvPr/>
          </p:nvSpPr>
          <p:spPr>
            <a:xfrm>
              <a:off x="293028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7" name="pl537"/>
            <p:cNvSpPr/>
            <p:nvPr/>
          </p:nvSpPr>
          <p:spPr>
            <a:xfrm>
              <a:off x="2785872" y="378996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8" name="pl538"/>
            <p:cNvSpPr/>
            <p:nvPr/>
          </p:nvSpPr>
          <p:spPr>
            <a:xfrm>
              <a:off x="2806277" y="3789966"/>
              <a:ext cx="0" cy="507082"/>
            </a:xfrm>
            <a:custGeom>
              <a:avLst/>
              <a:gdLst/>
              <a:ahLst/>
              <a:cxnLst/>
              <a:rect l="0" t="0" r="0" b="0"/>
              <a:pathLst>
                <a:path h="507082">
                  <a:moveTo>
                    <a:pt x="0" y="0"/>
                  </a:moveTo>
                  <a:lnTo>
                    <a:pt x="0" y="507082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9" name="pl539"/>
            <p:cNvSpPr/>
            <p:nvPr/>
          </p:nvSpPr>
          <p:spPr>
            <a:xfrm>
              <a:off x="2785872" y="4297049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0" name="pl540"/>
            <p:cNvSpPr/>
            <p:nvPr/>
          </p:nvSpPr>
          <p:spPr>
            <a:xfrm>
              <a:off x="2831216" y="377273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1" name="pl541"/>
            <p:cNvSpPr/>
            <p:nvPr/>
          </p:nvSpPr>
          <p:spPr>
            <a:xfrm>
              <a:off x="2851621" y="3772734"/>
              <a:ext cx="0" cy="400201"/>
            </a:xfrm>
            <a:custGeom>
              <a:avLst/>
              <a:gdLst/>
              <a:ahLst/>
              <a:cxnLst/>
              <a:rect l="0" t="0" r="0" b="0"/>
              <a:pathLst>
                <a:path h="400201">
                  <a:moveTo>
                    <a:pt x="0" y="0"/>
                  </a:moveTo>
                  <a:lnTo>
                    <a:pt x="0" y="400201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2" name="pl542"/>
            <p:cNvSpPr/>
            <p:nvPr/>
          </p:nvSpPr>
          <p:spPr>
            <a:xfrm>
              <a:off x="2831216" y="417293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3" name="pl543"/>
            <p:cNvSpPr/>
            <p:nvPr/>
          </p:nvSpPr>
          <p:spPr>
            <a:xfrm>
              <a:off x="2921905" y="370188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4" name="pl544"/>
            <p:cNvSpPr/>
            <p:nvPr/>
          </p:nvSpPr>
          <p:spPr>
            <a:xfrm>
              <a:off x="2942310" y="3701880"/>
              <a:ext cx="0" cy="289067"/>
            </a:xfrm>
            <a:custGeom>
              <a:avLst/>
              <a:gdLst/>
              <a:ahLst/>
              <a:cxnLst/>
              <a:rect l="0" t="0" r="0" b="0"/>
              <a:pathLst>
                <a:path h="289067">
                  <a:moveTo>
                    <a:pt x="0" y="0"/>
                  </a:moveTo>
                  <a:lnTo>
                    <a:pt x="0" y="289067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5" name="pl545"/>
            <p:cNvSpPr/>
            <p:nvPr/>
          </p:nvSpPr>
          <p:spPr>
            <a:xfrm>
              <a:off x="2921905" y="3990947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6" name="pl546"/>
            <p:cNvSpPr/>
            <p:nvPr/>
          </p:nvSpPr>
          <p:spPr>
            <a:xfrm>
              <a:off x="3012594" y="357864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7" name="pl547"/>
            <p:cNvSpPr/>
            <p:nvPr/>
          </p:nvSpPr>
          <p:spPr>
            <a:xfrm>
              <a:off x="3032999" y="3578643"/>
              <a:ext cx="0" cy="333295"/>
            </a:xfrm>
            <a:custGeom>
              <a:avLst/>
              <a:gdLst/>
              <a:ahLst/>
              <a:cxnLst/>
              <a:rect l="0" t="0" r="0" b="0"/>
              <a:pathLst>
                <a:path h="333295">
                  <a:moveTo>
                    <a:pt x="0" y="0"/>
                  </a:moveTo>
                  <a:lnTo>
                    <a:pt x="0" y="333295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8" name="pl548"/>
            <p:cNvSpPr/>
            <p:nvPr/>
          </p:nvSpPr>
          <p:spPr>
            <a:xfrm>
              <a:off x="3012594" y="3911939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9" name="pl549"/>
            <p:cNvSpPr/>
            <p:nvPr/>
          </p:nvSpPr>
          <p:spPr>
            <a:xfrm>
              <a:off x="3103283" y="345684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0" name="pl550"/>
            <p:cNvSpPr/>
            <p:nvPr/>
          </p:nvSpPr>
          <p:spPr>
            <a:xfrm>
              <a:off x="3123688" y="3456843"/>
              <a:ext cx="0" cy="426452"/>
            </a:xfrm>
            <a:custGeom>
              <a:avLst/>
              <a:gdLst/>
              <a:ahLst/>
              <a:cxnLst/>
              <a:rect l="0" t="0" r="0" b="0"/>
              <a:pathLst>
                <a:path h="426452">
                  <a:moveTo>
                    <a:pt x="0" y="0"/>
                  </a:moveTo>
                  <a:lnTo>
                    <a:pt x="0" y="426452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1" name="pl551"/>
            <p:cNvSpPr/>
            <p:nvPr/>
          </p:nvSpPr>
          <p:spPr>
            <a:xfrm>
              <a:off x="3103283" y="3883295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2" name="pl552"/>
            <p:cNvSpPr/>
            <p:nvPr/>
          </p:nvSpPr>
          <p:spPr>
            <a:xfrm>
              <a:off x="2806277" y="3631846"/>
              <a:ext cx="317411" cy="392284"/>
            </a:xfrm>
            <a:custGeom>
              <a:avLst/>
              <a:gdLst/>
              <a:ahLst/>
              <a:cxnLst/>
              <a:rect l="0" t="0" r="0" b="0"/>
              <a:pathLst>
                <a:path w="317411" h="392284">
                  <a:moveTo>
                    <a:pt x="0" y="392284"/>
                  </a:moveTo>
                  <a:lnTo>
                    <a:pt x="45344" y="326504"/>
                  </a:lnTo>
                  <a:lnTo>
                    <a:pt x="136033" y="204161"/>
                  </a:lnTo>
                  <a:lnTo>
                    <a:pt x="226722" y="95172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3" name="pt553"/>
            <p:cNvSpPr/>
            <p:nvPr/>
          </p:nvSpPr>
          <p:spPr>
            <a:xfrm>
              <a:off x="2774676" y="3992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4" name="pt554"/>
            <p:cNvSpPr/>
            <p:nvPr/>
          </p:nvSpPr>
          <p:spPr>
            <a:xfrm>
              <a:off x="2820020" y="3926749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5" name="pt555"/>
            <p:cNvSpPr/>
            <p:nvPr/>
          </p:nvSpPr>
          <p:spPr>
            <a:xfrm>
              <a:off x="2910709" y="3804406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6" name="pt556"/>
            <p:cNvSpPr/>
            <p:nvPr/>
          </p:nvSpPr>
          <p:spPr>
            <a:xfrm>
              <a:off x="3001398" y="3695417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7" name="pt557"/>
            <p:cNvSpPr/>
            <p:nvPr/>
          </p:nvSpPr>
          <p:spPr>
            <a:xfrm>
              <a:off x="3092087" y="3600244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8" name="pl558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9" name="rc559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0" name="rc560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61" name="pl561"/>
            <p:cNvSpPr/>
            <p:nvPr/>
          </p:nvSpPr>
          <p:spPr>
            <a:xfrm>
              <a:off x="323159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2" name="pl562"/>
            <p:cNvSpPr/>
            <p:nvPr/>
          </p:nvSpPr>
          <p:spPr>
            <a:xfrm>
              <a:off x="323159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3" name="pl563"/>
            <p:cNvSpPr/>
            <p:nvPr/>
          </p:nvSpPr>
          <p:spPr>
            <a:xfrm>
              <a:off x="323159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4" name="pl564"/>
            <p:cNvSpPr/>
            <p:nvPr/>
          </p:nvSpPr>
          <p:spPr>
            <a:xfrm>
              <a:off x="323159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5" name="pl565"/>
            <p:cNvSpPr/>
            <p:nvPr/>
          </p:nvSpPr>
          <p:spPr>
            <a:xfrm>
              <a:off x="33152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6" name="pl566"/>
            <p:cNvSpPr/>
            <p:nvPr/>
          </p:nvSpPr>
          <p:spPr>
            <a:xfrm>
              <a:off x="34059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7" name="pl567"/>
            <p:cNvSpPr/>
            <p:nvPr/>
          </p:nvSpPr>
          <p:spPr>
            <a:xfrm>
              <a:off x="34966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8" name="pl568"/>
            <p:cNvSpPr/>
            <p:nvPr/>
          </p:nvSpPr>
          <p:spPr>
            <a:xfrm>
              <a:off x="35873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9" name="pl569"/>
            <p:cNvSpPr/>
            <p:nvPr/>
          </p:nvSpPr>
          <p:spPr>
            <a:xfrm>
              <a:off x="323159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0" name="pl570"/>
            <p:cNvSpPr/>
            <p:nvPr/>
          </p:nvSpPr>
          <p:spPr>
            <a:xfrm>
              <a:off x="323159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1" name="pl571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2" name="pl572"/>
            <p:cNvSpPr/>
            <p:nvPr/>
          </p:nvSpPr>
          <p:spPr>
            <a:xfrm>
              <a:off x="323159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3" name="pl573"/>
            <p:cNvSpPr/>
            <p:nvPr/>
          </p:nvSpPr>
          <p:spPr>
            <a:xfrm>
              <a:off x="323159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4" name="pl574"/>
            <p:cNvSpPr/>
            <p:nvPr/>
          </p:nvSpPr>
          <p:spPr>
            <a:xfrm>
              <a:off x="32699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5" name="pl575"/>
            <p:cNvSpPr/>
            <p:nvPr/>
          </p:nvSpPr>
          <p:spPr>
            <a:xfrm>
              <a:off x="336059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6" name="pl576"/>
            <p:cNvSpPr/>
            <p:nvPr/>
          </p:nvSpPr>
          <p:spPr>
            <a:xfrm>
              <a:off x="34512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7" name="pl577"/>
            <p:cNvSpPr/>
            <p:nvPr/>
          </p:nvSpPr>
          <p:spPr>
            <a:xfrm>
              <a:off x="354197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8" name="pt578"/>
            <p:cNvSpPr/>
            <p:nvPr/>
          </p:nvSpPr>
          <p:spPr>
            <a:xfrm>
              <a:off x="32546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9" name="pt579"/>
            <p:cNvSpPr/>
            <p:nvPr/>
          </p:nvSpPr>
          <p:spPr>
            <a:xfrm>
              <a:off x="339062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0" name="pt580"/>
            <p:cNvSpPr/>
            <p:nvPr/>
          </p:nvSpPr>
          <p:spPr>
            <a:xfrm>
              <a:off x="3574493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1" name="pt581"/>
            <p:cNvSpPr/>
            <p:nvPr/>
          </p:nvSpPr>
          <p:spPr>
            <a:xfrm>
              <a:off x="32556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2" name="pt582"/>
            <p:cNvSpPr/>
            <p:nvPr/>
          </p:nvSpPr>
          <p:spPr>
            <a:xfrm>
              <a:off x="3481810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3" name="pt583"/>
            <p:cNvSpPr/>
            <p:nvPr/>
          </p:nvSpPr>
          <p:spPr>
            <a:xfrm>
              <a:off x="3259526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4" name="pt584"/>
            <p:cNvSpPr/>
            <p:nvPr/>
          </p:nvSpPr>
          <p:spPr>
            <a:xfrm>
              <a:off x="33897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5" name="pt585"/>
            <p:cNvSpPr/>
            <p:nvPr/>
          </p:nvSpPr>
          <p:spPr>
            <a:xfrm>
              <a:off x="357155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6" name="pt586"/>
            <p:cNvSpPr/>
            <p:nvPr/>
          </p:nvSpPr>
          <p:spPr>
            <a:xfrm>
              <a:off x="3254502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7" name="pt587"/>
            <p:cNvSpPr/>
            <p:nvPr/>
          </p:nvSpPr>
          <p:spPr>
            <a:xfrm>
              <a:off x="3483265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8" name="pt588"/>
            <p:cNvSpPr/>
            <p:nvPr/>
          </p:nvSpPr>
          <p:spPr>
            <a:xfrm>
              <a:off x="329861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9" name="pt589"/>
            <p:cNvSpPr/>
            <p:nvPr/>
          </p:nvSpPr>
          <p:spPr>
            <a:xfrm>
              <a:off x="32518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0" name="pt590"/>
            <p:cNvSpPr/>
            <p:nvPr/>
          </p:nvSpPr>
          <p:spPr>
            <a:xfrm>
              <a:off x="3392715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1" name="pt591"/>
            <p:cNvSpPr/>
            <p:nvPr/>
          </p:nvSpPr>
          <p:spPr>
            <a:xfrm>
              <a:off x="357136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2" name="pt592"/>
            <p:cNvSpPr/>
            <p:nvPr/>
          </p:nvSpPr>
          <p:spPr>
            <a:xfrm>
              <a:off x="326000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3" name="pt593"/>
            <p:cNvSpPr/>
            <p:nvPr/>
          </p:nvSpPr>
          <p:spPr>
            <a:xfrm>
              <a:off x="3486745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4" name="pt594"/>
            <p:cNvSpPr/>
            <p:nvPr/>
          </p:nvSpPr>
          <p:spPr>
            <a:xfrm>
              <a:off x="3302757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5" name="pt595"/>
            <p:cNvSpPr/>
            <p:nvPr/>
          </p:nvSpPr>
          <p:spPr>
            <a:xfrm>
              <a:off x="32563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6" name="pt596"/>
            <p:cNvSpPr/>
            <p:nvPr/>
          </p:nvSpPr>
          <p:spPr>
            <a:xfrm>
              <a:off x="3393901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7" name="pt597"/>
            <p:cNvSpPr/>
            <p:nvPr/>
          </p:nvSpPr>
          <p:spPr>
            <a:xfrm>
              <a:off x="3568950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8" name="pt598"/>
            <p:cNvSpPr/>
            <p:nvPr/>
          </p:nvSpPr>
          <p:spPr>
            <a:xfrm>
              <a:off x="3257752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9" name="pt599"/>
            <p:cNvSpPr/>
            <p:nvPr/>
          </p:nvSpPr>
          <p:spPr>
            <a:xfrm>
              <a:off x="3483816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0" name="pt600"/>
            <p:cNvSpPr/>
            <p:nvPr/>
          </p:nvSpPr>
          <p:spPr>
            <a:xfrm>
              <a:off x="3305021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1" name="pt601"/>
            <p:cNvSpPr/>
            <p:nvPr/>
          </p:nvSpPr>
          <p:spPr>
            <a:xfrm>
              <a:off x="3258612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2" name="pt602"/>
            <p:cNvSpPr/>
            <p:nvPr/>
          </p:nvSpPr>
          <p:spPr>
            <a:xfrm>
              <a:off x="3389872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3" name="pt603"/>
            <p:cNvSpPr/>
            <p:nvPr/>
          </p:nvSpPr>
          <p:spPr>
            <a:xfrm>
              <a:off x="3576520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4" name="pt604"/>
            <p:cNvSpPr/>
            <p:nvPr/>
          </p:nvSpPr>
          <p:spPr>
            <a:xfrm>
              <a:off x="3253333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5" name="pt605"/>
            <p:cNvSpPr/>
            <p:nvPr/>
          </p:nvSpPr>
          <p:spPr>
            <a:xfrm>
              <a:off x="3483471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6" name="pt606"/>
            <p:cNvSpPr/>
            <p:nvPr/>
          </p:nvSpPr>
          <p:spPr>
            <a:xfrm>
              <a:off x="338889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7" name="pt607"/>
            <p:cNvSpPr/>
            <p:nvPr/>
          </p:nvSpPr>
          <p:spPr>
            <a:xfrm>
              <a:off x="3253104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8" name="pt608"/>
            <p:cNvSpPr/>
            <p:nvPr/>
          </p:nvSpPr>
          <p:spPr>
            <a:xfrm>
              <a:off x="3482311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9" name="pt609"/>
            <p:cNvSpPr/>
            <p:nvPr/>
          </p:nvSpPr>
          <p:spPr>
            <a:xfrm>
              <a:off x="357022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0" name="pt610"/>
            <p:cNvSpPr/>
            <p:nvPr/>
          </p:nvSpPr>
          <p:spPr>
            <a:xfrm>
              <a:off x="3478387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1" name="pt611"/>
            <p:cNvSpPr/>
            <p:nvPr/>
          </p:nvSpPr>
          <p:spPr>
            <a:xfrm>
              <a:off x="3300107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2" name="pt612"/>
            <p:cNvSpPr/>
            <p:nvPr/>
          </p:nvSpPr>
          <p:spPr>
            <a:xfrm>
              <a:off x="3388571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3" name="pt613"/>
            <p:cNvSpPr/>
            <p:nvPr/>
          </p:nvSpPr>
          <p:spPr>
            <a:xfrm>
              <a:off x="3570617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4" name="pt614"/>
            <p:cNvSpPr/>
            <p:nvPr/>
          </p:nvSpPr>
          <p:spPr>
            <a:xfrm>
              <a:off x="3478503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5" name="pt615"/>
            <p:cNvSpPr/>
            <p:nvPr/>
          </p:nvSpPr>
          <p:spPr>
            <a:xfrm>
              <a:off x="34865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6" name="pt616"/>
            <p:cNvSpPr/>
            <p:nvPr/>
          </p:nvSpPr>
          <p:spPr>
            <a:xfrm>
              <a:off x="3301882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7" name="pt617"/>
            <p:cNvSpPr/>
            <p:nvPr/>
          </p:nvSpPr>
          <p:spPr>
            <a:xfrm>
              <a:off x="348007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8" name="pt618"/>
            <p:cNvSpPr/>
            <p:nvPr/>
          </p:nvSpPr>
          <p:spPr>
            <a:xfrm>
              <a:off x="3303166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9" name="pt619"/>
            <p:cNvSpPr/>
            <p:nvPr/>
          </p:nvSpPr>
          <p:spPr>
            <a:xfrm>
              <a:off x="33902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0" name="pt620"/>
            <p:cNvSpPr/>
            <p:nvPr/>
          </p:nvSpPr>
          <p:spPr>
            <a:xfrm>
              <a:off x="357695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1" name="pt621"/>
            <p:cNvSpPr/>
            <p:nvPr/>
          </p:nvSpPr>
          <p:spPr>
            <a:xfrm>
              <a:off x="347868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2" name="pt622"/>
            <p:cNvSpPr/>
            <p:nvPr/>
          </p:nvSpPr>
          <p:spPr>
            <a:xfrm>
              <a:off x="3297282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3" name="pt623"/>
            <p:cNvSpPr/>
            <p:nvPr/>
          </p:nvSpPr>
          <p:spPr>
            <a:xfrm>
              <a:off x="3256957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4" name="pt624"/>
            <p:cNvSpPr/>
            <p:nvPr/>
          </p:nvSpPr>
          <p:spPr>
            <a:xfrm>
              <a:off x="3390161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5" name="pt625"/>
            <p:cNvSpPr/>
            <p:nvPr/>
          </p:nvSpPr>
          <p:spPr>
            <a:xfrm>
              <a:off x="3575697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6" name="pt626"/>
            <p:cNvSpPr/>
            <p:nvPr/>
          </p:nvSpPr>
          <p:spPr>
            <a:xfrm>
              <a:off x="3479465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7" name="pt627"/>
            <p:cNvSpPr/>
            <p:nvPr/>
          </p:nvSpPr>
          <p:spPr>
            <a:xfrm>
              <a:off x="3301252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8" name="pt628"/>
            <p:cNvSpPr/>
            <p:nvPr/>
          </p:nvSpPr>
          <p:spPr>
            <a:xfrm>
              <a:off x="3388121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9" name="pt629"/>
            <p:cNvSpPr/>
            <p:nvPr/>
          </p:nvSpPr>
          <p:spPr>
            <a:xfrm>
              <a:off x="339029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0" name="pt630"/>
            <p:cNvSpPr/>
            <p:nvPr/>
          </p:nvSpPr>
          <p:spPr>
            <a:xfrm>
              <a:off x="3301141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1" name="pt631"/>
            <p:cNvSpPr/>
            <p:nvPr/>
          </p:nvSpPr>
          <p:spPr>
            <a:xfrm>
              <a:off x="3570791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2" name="pt632"/>
            <p:cNvSpPr/>
            <p:nvPr/>
          </p:nvSpPr>
          <p:spPr>
            <a:xfrm>
              <a:off x="3571248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3" name="pt633"/>
            <p:cNvSpPr/>
            <p:nvPr/>
          </p:nvSpPr>
          <p:spPr>
            <a:xfrm>
              <a:off x="330550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4" name="pt634"/>
            <p:cNvSpPr/>
            <p:nvPr/>
          </p:nvSpPr>
          <p:spPr>
            <a:xfrm>
              <a:off x="3299274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5" name="pt635"/>
            <p:cNvSpPr/>
            <p:nvPr/>
          </p:nvSpPr>
          <p:spPr>
            <a:xfrm>
              <a:off x="3575164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6" name="pt636"/>
            <p:cNvSpPr/>
            <p:nvPr/>
          </p:nvSpPr>
          <p:spPr>
            <a:xfrm>
              <a:off x="3483054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7" name="pt637"/>
            <p:cNvSpPr/>
            <p:nvPr/>
          </p:nvSpPr>
          <p:spPr>
            <a:xfrm>
              <a:off x="3299424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8" name="pt638"/>
            <p:cNvSpPr/>
            <p:nvPr/>
          </p:nvSpPr>
          <p:spPr>
            <a:xfrm>
              <a:off x="3394370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9" name="pt639"/>
            <p:cNvSpPr/>
            <p:nvPr/>
          </p:nvSpPr>
          <p:spPr>
            <a:xfrm>
              <a:off x="3573355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0" name="pt640"/>
            <p:cNvSpPr/>
            <p:nvPr/>
          </p:nvSpPr>
          <p:spPr>
            <a:xfrm>
              <a:off x="3303422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1" name="pt641"/>
            <p:cNvSpPr/>
            <p:nvPr/>
          </p:nvSpPr>
          <p:spPr>
            <a:xfrm>
              <a:off x="3251967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2" name="pt642"/>
            <p:cNvSpPr/>
            <p:nvPr/>
          </p:nvSpPr>
          <p:spPr>
            <a:xfrm>
              <a:off x="338780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3" name="pt643"/>
            <p:cNvSpPr/>
            <p:nvPr/>
          </p:nvSpPr>
          <p:spPr>
            <a:xfrm>
              <a:off x="3570594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4" name="pt644"/>
            <p:cNvSpPr/>
            <p:nvPr/>
          </p:nvSpPr>
          <p:spPr>
            <a:xfrm>
              <a:off x="3254800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5" name="pt645"/>
            <p:cNvSpPr/>
            <p:nvPr/>
          </p:nvSpPr>
          <p:spPr>
            <a:xfrm>
              <a:off x="3486161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6" name="pt646"/>
            <p:cNvSpPr/>
            <p:nvPr/>
          </p:nvSpPr>
          <p:spPr>
            <a:xfrm>
              <a:off x="330272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7" name="pt647"/>
            <p:cNvSpPr/>
            <p:nvPr/>
          </p:nvSpPr>
          <p:spPr>
            <a:xfrm>
              <a:off x="3387951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8" name="pl648"/>
            <p:cNvSpPr/>
            <p:nvPr/>
          </p:nvSpPr>
          <p:spPr>
            <a:xfrm>
              <a:off x="3249504" y="4334291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9" name="pl649"/>
            <p:cNvSpPr/>
            <p:nvPr/>
          </p:nvSpPr>
          <p:spPr>
            <a:xfrm>
              <a:off x="3269909" y="4334291"/>
              <a:ext cx="0" cy="398231"/>
            </a:xfrm>
            <a:custGeom>
              <a:avLst/>
              <a:gdLst/>
              <a:ahLst/>
              <a:cxnLst/>
              <a:rect l="0" t="0" r="0" b="0"/>
              <a:pathLst>
                <a:path h="398231">
                  <a:moveTo>
                    <a:pt x="0" y="0"/>
                  </a:moveTo>
                  <a:lnTo>
                    <a:pt x="0" y="398231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0" name="pl650"/>
            <p:cNvSpPr/>
            <p:nvPr/>
          </p:nvSpPr>
          <p:spPr>
            <a:xfrm>
              <a:off x="3249504" y="473252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1" name="pl651"/>
            <p:cNvSpPr/>
            <p:nvPr/>
          </p:nvSpPr>
          <p:spPr>
            <a:xfrm>
              <a:off x="3294849" y="4302829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2" name="pl652"/>
            <p:cNvSpPr/>
            <p:nvPr/>
          </p:nvSpPr>
          <p:spPr>
            <a:xfrm>
              <a:off x="3315254" y="4302829"/>
              <a:ext cx="0" cy="329324"/>
            </a:xfrm>
            <a:custGeom>
              <a:avLst/>
              <a:gdLst/>
              <a:ahLst/>
              <a:cxnLst/>
              <a:rect l="0" t="0" r="0" b="0"/>
              <a:pathLst>
                <a:path h="329324">
                  <a:moveTo>
                    <a:pt x="0" y="0"/>
                  </a:moveTo>
                  <a:lnTo>
                    <a:pt x="0" y="329324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3" name="pl653"/>
            <p:cNvSpPr/>
            <p:nvPr/>
          </p:nvSpPr>
          <p:spPr>
            <a:xfrm>
              <a:off x="3294849" y="463215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4" name="pl654"/>
            <p:cNvSpPr/>
            <p:nvPr/>
          </p:nvSpPr>
          <p:spPr>
            <a:xfrm>
              <a:off x="3385538" y="420848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5" name="pl655"/>
            <p:cNvSpPr/>
            <p:nvPr/>
          </p:nvSpPr>
          <p:spPr>
            <a:xfrm>
              <a:off x="3405943" y="4208482"/>
              <a:ext cx="0" cy="251283"/>
            </a:xfrm>
            <a:custGeom>
              <a:avLst/>
              <a:gdLst/>
              <a:ahLst/>
              <a:cxnLst/>
              <a:rect l="0" t="0" r="0" b="0"/>
              <a:pathLst>
                <a:path h="251283">
                  <a:moveTo>
                    <a:pt x="0" y="0"/>
                  </a:moveTo>
                  <a:lnTo>
                    <a:pt x="0" y="251283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6" name="pl656"/>
            <p:cNvSpPr/>
            <p:nvPr/>
          </p:nvSpPr>
          <p:spPr>
            <a:xfrm>
              <a:off x="3385538" y="4459765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7" name="pl657"/>
            <p:cNvSpPr/>
            <p:nvPr/>
          </p:nvSpPr>
          <p:spPr>
            <a:xfrm>
              <a:off x="3476227" y="405400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8" name="pl658"/>
            <p:cNvSpPr/>
            <p:nvPr/>
          </p:nvSpPr>
          <p:spPr>
            <a:xfrm>
              <a:off x="3496632" y="4054006"/>
              <a:ext cx="0" cy="301834"/>
            </a:xfrm>
            <a:custGeom>
              <a:avLst/>
              <a:gdLst/>
              <a:ahLst/>
              <a:cxnLst/>
              <a:rect l="0" t="0" r="0" b="0"/>
              <a:pathLst>
                <a:path h="301834">
                  <a:moveTo>
                    <a:pt x="0" y="0"/>
                  </a:moveTo>
                  <a:lnTo>
                    <a:pt x="0" y="301834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9" name="pl659"/>
            <p:cNvSpPr/>
            <p:nvPr/>
          </p:nvSpPr>
          <p:spPr>
            <a:xfrm>
              <a:off x="3476227" y="435584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0" name="pl660"/>
            <p:cNvSpPr/>
            <p:nvPr/>
          </p:nvSpPr>
          <p:spPr>
            <a:xfrm>
              <a:off x="3566916" y="3877329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1" name="pl661"/>
            <p:cNvSpPr/>
            <p:nvPr/>
          </p:nvSpPr>
          <p:spPr>
            <a:xfrm>
              <a:off x="3587321" y="3877329"/>
              <a:ext cx="0" cy="417991"/>
            </a:xfrm>
            <a:custGeom>
              <a:avLst/>
              <a:gdLst/>
              <a:ahLst/>
              <a:cxnLst/>
              <a:rect l="0" t="0" r="0" b="0"/>
              <a:pathLst>
                <a:path h="417991">
                  <a:moveTo>
                    <a:pt x="0" y="0"/>
                  </a:moveTo>
                  <a:lnTo>
                    <a:pt x="0" y="417991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2" name="pl662"/>
            <p:cNvSpPr/>
            <p:nvPr/>
          </p:nvSpPr>
          <p:spPr>
            <a:xfrm>
              <a:off x="3566916" y="429532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3" name="pl663"/>
            <p:cNvSpPr/>
            <p:nvPr/>
          </p:nvSpPr>
          <p:spPr>
            <a:xfrm>
              <a:off x="3269909" y="4074960"/>
              <a:ext cx="317411" cy="460032"/>
            </a:xfrm>
            <a:custGeom>
              <a:avLst/>
              <a:gdLst/>
              <a:ahLst/>
              <a:cxnLst/>
              <a:rect l="0" t="0" r="0" b="0"/>
              <a:pathLst>
                <a:path w="317411" h="460032">
                  <a:moveTo>
                    <a:pt x="0" y="460032"/>
                  </a:moveTo>
                  <a:lnTo>
                    <a:pt x="45344" y="392512"/>
                  </a:lnTo>
                  <a:lnTo>
                    <a:pt x="136033" y="257861"/>
                  </a:lnTo>
                  <a:lnTo>
                    <a:pt x="226722" y="126138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4" name="pt664"/>
            <p:cNvSpPr/>
            <p:nvPr/>
          </p:nvSpPr>
          <p:spPr>
            <a:xfrm>
              <a:off x="3238308" y="45033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5" name="pt665"/>
            <p:cNvSpPr/>
            <p:nvPr/>
          </p:nvSpPr>
          <p:spPr>
            <a:xfrm>
              <a:off x="3283653" y="443587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6" name="pt666"/>
            <p:cNvSpPr/>
            <p:nvPr/>
          </p:nvSpPr>
          <p:spPr>
            <a:xfrm>
              <a:off x="3374342" y="4301219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7" name="pt667"/>
            <p:cNvSpPr/>
            <p:nvPr/>
          </p:nvSpPr>
          <p:spPr>
            <a:xfrm>
              <a:off x="3465031" y="4169497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8" name="pt668"/>
            <p:cNvSpPr/>
            <p:nvPr/>
          </p:nvSpPr>
          <p:spPr>
            <a:xfrm>
              <a:off x="3555719" y="4043358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9" name="pl669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0" name="rc670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1" name="rc671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72" name="pl672"/>
            <p:cNvSpPr/>
            <p:nvPr/>
          </p:nvSpPr>
          <p:spPr>
            <a:xfrm>
              <a:off x="369522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3" name="pl673"/>
            <p:cNvSpPr/>
            <p:nvPr/>
          </p:nvSpPr>
          <p:spPr>
            <a:xfrm>
              <a:off x="369522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4" name="pl674"/>
            <p:cNvSpPr/>
            <p:nvPr/>
          </p:nvSpPr>
          <p:spPr>
            <a:xfrm>
              <a:off x="369522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5" name="pl675"/>
            <p:cNvSpPr/>
            <p:nvPr/>
          </p:nvSpPr>
          <p:spPr>
            <a:xfrm>
              <a:off x="369522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6" name="pl676"/>
            <p:cNvSpPr/>
            <p:nvPr/>
          </p:nvSpPr>
          <p:spPr>
            <a:xfrm>
              <a:off x="377888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7" name="pl677"/>
            <p:cNvSpPr/>
            <p:nvPr/>
          </p:nvSpPr>
          <p:spPr>
            <a:xfrm>
              <a:off x="38695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8" name="pl678"/>
            <p:cNvSpPr/>
            <p:nvPr/>
          </p:nvSpPr>
          <p:spPr>
            <a:xfrm>
              <a:off x="39602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9" name="pl679"/>
            <p:cNvSpPr/>
            <p:nvPr/>
          </p:nvSpPr>
          <p:spPr>
            <a:xfrm>
              <a:off x="405095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0" name="pl680"/>
            <p:cNvSpPr/>
            <p:nvPr/>
          </p:nvSpPr>
          <p:spPr>
            <a:xfrm>
              <a:off x="369522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1" name="pl681"/>
            <p:cNvSpPr/>
            <p:nvPr/>
          </p:nvSpPr>
          <p:spPr>
            <a:xfrm>
              <a:off x="369522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2" name="pl682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3" name="pl683"/>
            <p:cNvSpPr/>
            <p:nvPr/>
          </p:nvSpPr>
          <p:spPr>
            <a:xfrm>
              <a:off x="369522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4" name="pl684"/>
            <p:cNvSpPr/>
            <p:nvPr/>
          </p:nvSpPr>
          <p:spPr>
            <a:xfrm>
              <a:off x="369522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5" name="pl685"/>
            <p:cNvSpPr/>
            <p:nvPr/>
          </p:nvSpPr>
          <p:spPr>
            <a:xfrm>
              <a:off x="373354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6" name="pl686"/>
            <p:cNvSpPr/>
            <p:nvPr/>
          </p:nvSpPr>
          <p:spPr>
            <a:xfrm>
              <a:off x="382423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7" name="pl687"/>
            <p:cNvSpPr/>
            <p:nvPr/>
          </p:nvSpPr>
          <p:spPr>
            <a:xfrm>
              <a:off x="391492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8" name="pl688"/>
            <p:cNvSpPr/>
            <p:nvPr/>
          </p:nvSpPr>
          <p:spPr>
            <a:xfrm>
              <a:off x="40056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9" name="pt689"/>
            <p:cNvSpPr/>
            <p:nvPr/>
          </p:nvSpPr>
          <p:spPr>
            <a:xfrm>
              <a:off x="371835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0" name="pt690"/>
            <p:cNvSpPr/>
            <p:nvPr/>
          </p:nvSpPr>
          <p:spPr>
            <a:xfrm>
              <a:off x="3853808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1" name="pt691"/>
            <p:cNvSpPr/>
            <p:nvPr/>
          </p:nvSpPr>
          <p:spPr>
            <a:xfrm>
              <a:off x="403246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2" name="pt692"/>
            <p:cNvSpPr/>
            <p:nvPr/>
          </p:nvSpPr>
          <p:spPr>
            <a:xfrm>
              <a:off x="372394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3" name="pt693"/>
            <p:cNvSpPr/>
            <p:nvPr/>
          </p:nvSpPr>
          <p:spPr>
            <a:xfrm>
              <a:off x="3944813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4" name="pt694"/>
            <p:cNvSpPr/>
            <p:nvPr/>
          </p:nvSpPr>
          <p:spPr>
            <a:xfrm>
              <a:off x="3718396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5" name="pt695"/>
            <p:cNvSpPr/>
            <p:nvPr/>
          </p:nvSpPr>
          <p:spPr>
            <a:xfrm>
              <a:off x="3851073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6" name="pt696"/>
            <p:cNvSpPr/>
            <p:nvPr/>
          </p:nvSpPr>
          <p:spPr>
            <a:xfrm>
              <a:off x="404095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7" name="pt697"/>
            <p:cNvSpPr/>
            <p:nvPr/>
          </p:nvSpPr>
          <p:spPr>
            <a:xfrm>
              <a:off x="3719875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8" name="pt698"/>
            <p:cNvSpPr/>
            <p:nvPr/>
          </p:nvSpPr>
          <p:spPr>
            <a:xfrm>
              <a:off x="394981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9" name="pt699"/>
            <p:cNvSpPr/>
            <p:nvPr/>
          </p:nvSpPr>
          <p:spPr>
            <a:xfrm>
              <a:off x="376641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0" name="pt700"/>
            <p:cNvSpPr/>
            <p:nvPr/>
          </p:nvSpPr>
          <p:spPr>
            <a:xfrm>
              <a:off x="371674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1" name="pt701"/>
            <p:cNvSpPr/>
            <p:nvPr/>
          </p:nvSpPr>
          <p:spPr>
            <a:xfrm>
              <a:off x="3855187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2" name="pt702"/>
            <p:cNvSpPr/>
            <p:nvPr/>
          </p:nvSpPr>
          <p:spPr>
            <a:xfrm>
              <a:off x="4037189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3" name="pt703"/>
            <p:cNvSpPr/>
            <p:nvPr/>
          </p:nvSpPr>
          <p:spPr>
            <a:xfrm>
              <a:off x="372189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4" name="pt704"/>
            <p:cNvSpPr/>
            <p:nvPr/>
          </p:nvSpPr>
          <p:spPr>
            <a:xfrm>
              <a:off x="394672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5" name="pt705"/>
            <p:cNvSpPr/>
            <p:nvPr/>
          </p:nvSpPr>
          <p:spPr>
            <a:xfrm>
              <a:off x="3762181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6" name="pt706"/>
            <p:cNvSpPr/>
            <p:nvPr/>
          </p:nvSpPr>
          <p:spPr>
            <a:xfrm>
              <a:off x="371637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7" name="pt707"/>
            <p:cNvSpPr/>
            <p:nvPr/>
          </p:nvSpPr>
          <p:spPr>
            <a:xfrm>
              <a:off x="385297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8" name="pt708"/>
            <p:cNvSpPr/>
            <p:nvPr/>
          </p:nvSpPr>
          <p:spPr>
            <a:xfrm>
              <a:off x="4038119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9" name="pt709"/>
            <p:cNvSpPr/>
            <p:nvPr/>
          </p:nvSpPr>
          <p:spPr>
            <a:xfrm>
              <a:off x="372225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0" name="pt710"/>
            <p:cNvSpPr/>
            <p:nvPr/>
          </p:nvSpPr>
          <p:spPr>
            <a:xfrm>
              <a:off x="3943669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1" name="pt711"/>
            <p:cNvSpPr/>
            <p:nvPr/>
          </p:nvSpPr>
          <p:spPr>
            <a:xfrm>
              <a:off x="376484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2" name="pt712"/>
            <p:cNvSpPr/>
            <p:nvPr/>
          </p:nvSpPr>
          <p:spPr>
            <a:xfrm>
              <a:off x="3716771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3" name="pt713"/>
            <p:cNvSpPr/>
            <p:nvPr/>
          </p:nvSpPr>
          <p:spPr>
            <a:xfrm>
              <a:off x="3859353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4" name="pt714"/>
            <p:cNvSpPr/>
            <p:nvPr/>
          </p:nvSpPr>
          <p:spPr>
            <a:xfrm>
              <a:off x="403306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5" name="pt715"/>
            <p:cNvSpPr/>
            <p:nvPr/>
          </p:nvSpPr>
          <p:spPr>
            <a:xfrm>
              <a:off x="3715833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6" name="pt716"/>
            <p:cNvSpPr/>
            <p:nvPr/>
          </p:nvSpPr>
          <p:spPr>
            <a:xfrm>
              <a:off x="394827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7" name="pt717"/>
            <p:cNvSpPr/>
            <p:nvPr/>
          </p:nvSpPr>
          <p:spPr>
            <a:xfrm>
              <a:off x="3855587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8" name="pt718"/>
            <p:cNvSpPr/>
            <p:nvPr/>
          </p:nvSpPr>
          <p:spPr>
            <a:xfrm>
              <a:off x="3717497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9" name="pt719"/>
            <p:cNvSpPr/>
            <p:nvPr/>
          </p:nvSpPr>
          <p:spPr>
            <a:xfrm>
              <a:off x="3942589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0" name="pt720"/>
            <p:cNvSpPr/>
            <p:nvPr/>
          </p:nvSpPr>
          <p:spPr>
            <a:xfrm>
              <a:off x="404002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1" name="pt721"/>
            <p:cNvSpPr/>
            <p:nvPr/>
          </p:nvSpPr>
          <p:spPr>
            <a:xfrm>
              <a:off x="3950664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2" name="pt722"/>
            <p:cNvSpPr/>
            <p:nvPr/>
          </p:nvSpPr>
          <p:spPr>
            <a:xfrm>
              <a:off x="3761128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3" name="pt723"/>
            <p:cNvSpPr/>
            <p:nvPr/>
          </p:nvSpPr>
          <p:spPr>
            <a:xfrm>
              <a:off x="385877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4" name="pt724"/>
            <p:cNvSpPr/>
            <p:nvPr/>
          </p:nvSpPr>
          <p:spPr>
            <a:xfrm>
              <a:off x="4037808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5" name="pt725"/>
            <p:cNvSpPr/>
            <p:nvPr/>
          </p:nvSpPr>
          <p:spPr>
            <a:xfrm>
              <a:off x="3949123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6" name="pt726"/>
            <p:cNvSpPr/>
            <p:nvPr/>
          </p:nvSpPr>
          <p:spPr>
            <a:xfrm>
              <a:off x="3941965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7" name="pt727"/>
            <p:cNvSpPr/>
            <p:nvPr/>
          </p:nvSpPr>
          <p:spPr>
            <a:xfrm>
              <a:off x="3764509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8" name="pt728"/>
            <p:cNvSpPr/>
            <p:nvPr/>
          </p:nvSpPr>
          <p:spPr>
            <a:xfrm>
              <a:off x="3944969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9" name="pt729"/>
            <p:cNvSpPr/>
            <p:nvPr/>
          </p:nvSpPr>
          <p:spPr>
            <a:xfrm>
              <a:off x="3762244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0" name="pt730"/>
            <p:cNvSpPr/>
            <p:nvPr/>
          </p:nvSpPr>
          <p:spPr>
            <a:xfrm>
              <a:off x="385993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1" name="pt731"/>
            <p:cNvSpPr/>
            <p:nvPr/>
          </p:nvSpPr>
          <p:spPr>
            <a:xfrm>
              <a:off x="4032927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2" name="pt732"/>
            <p:cNvSpPr/>
            <p:nvPr/>
          </p:nvSpPr>
          <p:spPr>
            <a:xfrm>
              <a:off x="3942680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3" name="pt733"/>
            <p:cNvSpPr/>
            <p:nvPr/>
          </p:nvSpPr>
          <p:spPr>
            <a:xfrm>
              <a:off x="376685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4" name="pt734"/>
            <p:cNvSpPr/>
            <p:nvPr/>
          </p:nvSpPr>
          <p:spPr>
            <a:xfrm>
              <a:off x="3717550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5" name="pt735"/>
            <p:cNvSpPr/>
            <p:nvPr/>
          </p:nvSpPr>
          <p:spPr>
            <a:xfrm>
              <a:off x="3854824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6" name="pt736"/>
            <p:cNvSpPr/>
            <p:nvPr/>
          </p:nvSpPr>
          <p:spPr>
            <a:xfrm>
              <a:off x="4034157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7" name="pt737"/>
            <p:cNvSpPr/>
            <p:nvPr/>
          </p:nvSpPr>
          <p:spPr>
            <a:xfrm>
              <a:off x="3944418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8" name="pt738"/>
            <p:cNvSpPr/>
            <p:nvPr/>
          </p:nvSpPr>
          <p:spPr>
            <a:xfrm>
              <a:off x="376460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9" name="pt739"/>
            <p:cNvSpPr/>
            <p:nvPr/>
          </p:nvSpPr>
          <p:spPr>
            <a:xfrm>
              <a:off x="385333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0" name="pt740"/>
            <p:cNvSpPr/>
            <p:nvPr/>
          </p:nvSpPr>
          <p:spPr>
            <a:xfrm>
              <a:off x="38548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1" name="pt741"/>
            <p:cNvSpPr/>
            <p:nvPr/>
          </p:nvSpPr>
          <p:spPr>
            <a:xfrm>
              <a:off x="3762277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2" name="pt742"/>
            <p:cNvSpPr/>
            <p:nvPr/>
          </p:nvSpPr>
          <p:spPr>
            <a:xfrm>
              <a:off x="404099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3" name="pt743"/>
            <p:cNvSpPr/>
            <p:nvPr/>
          </p:nvSpPr>
          <p:spPr>
            <a:xfrm>
              <a:off x="404007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4" name="pt744"/>
            <p:cNvSpPr/>
            <p:nvPr/>
          </p:nvSpPr>
          <p:spPr>
            <a:xfrm>
              <a:off x="3768813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5" name="pt745"/>
            <p:cNvSpPr/>
            <p:nvPr/>
          </p:nvSpPr>
          <p:spPr>
            <a:xfrm>
              <a:off x="3763189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6" name="pt746"/>
            <p:cNvSpPr/>
            <p:nvPr/>
          </p:nvSpPr>
          <p:spPr>
            <a:xfrm>
              <a:off x="4038138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7" name="pt747"/>
            <p:cNvSpPr/>
            <p:nvPr/>
          </p:nvSpPr>
          <p:spPr>
            <a:xfrm>
              <a:off x="3950161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8" name="pt748"/>
            <p:cNvSpPr/>
            <p:nvPr/>
          </p:nvSpPr>
          <p:spPr>
            <a:xfrm>
              <a:off x="3763638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9" name="pt749"/>
            <p:cNvSpPr/>
            <p:nvPr/>
          </p:nvSpPr>
          <p:spPr>
            <a:xfrm>
              <a:off x="3857735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0" name="pt750"/>
            <p:cNvSpPr/>
            <p:nvPr/>
          </p:nvSpPr>
          <p:spPr>
            <a:xfrm>
              <a:off x="40367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1" name="pt751"/>
            <p:cNvSpPr/>
            <p:nvPr/>
          </p:nvSpPr>
          <p:spPr>
            <a:xfrm>
              <a:off x="3762571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2" name="pt752"/>
            <p:cNvSpPr/>
            <p:nvPr/>
          </p:nvSpPr>
          <p:spPr>
            <a:xfrm>
              <a:off x="3718651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3" name="pt753"/>
            <p:cNvSpPr/>
            <p:nvPr/>
          </p:nvSpPr>
          <p:spPr>
            <a:xfrm>
              <a:off x="3859720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4" name="pt754"/>
            <p:cNvSpPr/>
            <p:nvPr/>
          </p:nvSpPr>
          <p:spPr>
            <a:xfrm>
              <a:off x="4033028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5" name="pt755"/>
            <p:cNvSpPr/>
            <p:nvPr/>
          </p:nvSpPr>
          <p:spPr>
            <a:xfrm>
              <a:off x="3715434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6" name="pt756"/>
            <p:cNvSpPr/>
            <p:nvPr/>
          </p:nvSpPr>
          <p:spPr>
            <a:xfrm>
              <a:off x="394426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7" name="pt757"/>
            <p:cNvSpPr/>
            <p:nvPr/>
          </p:nvSpPr>
          <p:spPr>
            <a:xfrm>
              <a:off x="376504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8" name="pt758"/>
            <p:cNvSpPr/>
            <p:nvPr/>
          </p:nvSpPr>
          <p:spPr>
            <a:xfrm>
              <a:off x="385491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9" name="pl759"/>
            <p:cNvSpPr/>
            <p:nvPr/>
          </p:nvSpPr>
          <p:spPr>
            <a:xfrm>
              <a:off x="3713137" y="484243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0" name="pl760"/>
            <p:cNvSpPr/>
            <p:nvPr/>
          </p:nvSpPr>
          <p:spPr>
            <a:xfrm>
              <a:off x="3733542" y="4842432"/>
              <a:ext cx="0" cy="344992"/>
            </a:xfrm>
            <a:custGeom>
              <a:avLst/>
              <a:gdLst/>
              <a:ahLst/>
              <a:cxnLst/>
              <a:rect l="0" t="0" r="0" b="0"/>
              <a:pathLst>
                <a:path h="344992">
                  <a:moveTo>
                    <a:pt x="0" y="0"/>
                  </a:moveTo>
                  <a:lnTo>
                    <a:pt x="0" y="344992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1" name="pl761"/>
            <p:cNvSpPr/>
            <p:nvPr/>
          </p:nvSpPr>
          <p:spPr>
            <a:xfrm>
              <a:off x="3713137" y="518742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2" name="pl762"/>
            <p:cNvSpPr/>
            <p:nvPr/>
          </p:nvSpPr>
          <p:spPr>
            <a:xfrm>
              <a:off x="3758481" y="485147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3" name="pl763"/>
            <p:cNvSpPr/>
            <p:nvPr/>
          </p:nvSpPr>
          <p:spPr>
            <a:xfrm>
              <a:off x="3778886" y="4851473"/>
              <a:ext cx="0" cy="289920"/>
            </a:xfrm>
            <a:custGeom>
              <a:avLst/>
              <a:gdLst/>
              <a:ahLst/>
              <a:cxnLst/>
              <a:rect l="0" t="0" r="0" b="0"/>
              <a:pathLst>
                <a:path h="289920">
                  <a:moveTo>
                    <a:pt x="0" y="0"/>
                  </a:moveTo>
                  <a:lnTo>
                    <a:pt x="0" y="28992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4" name="pl764"/>
            <p:cNvSpPr/>
            <p:nvPr/>
          </p:nvSpPr>
          <p:spPr>
            <a:xfrm>
              <a:off x="3758481" y="514139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5" name="pl765"/>
            <p:cNvSpPr/>
            <p:nvPr/>
          </p:nvSpPr>
          <p:spPr>
            <a:xfrm>
              <a:off x="3849170" y="484004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6" name="pl766"/>
            <p:cNvSpPr/>
            <p:nvPr/>
          </p:nvSpPr>
          <p:spPr>
            <a:xfrm>
              <a:off x="3869575" y="4840048"/>
              <a:ext cx="0" cy="227512"/>
            </a:xfrm>
            <a:custGeom>
              <a:avLst/>
              <a:gdLst/>
              <a:ahLst/>
              <a:cxnLst/>
              <a:rect l="0" t="0" r="0" b="0"/>
              <a:pathLst>
                <a:path h="227512">
                  <a:moveTo>
                    <a:pt x="0" y="0"/>
                  </a:moveTo>
                  <a:lnTo>
                    <a:pt x="0" y="227512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7" name="pl767"/>
            <p:cNvSpPr/>
            <p:nvPr/>
          </p:nvSpPr>
          <p:spPr>
            <a:xfrm>
              <a:off x="3849170" y="5067560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8" name="pl768"/>
            <p:cNvSpPr/>
            <p:nvPr/>
          </p:nvSpPr>
          <p:spPr>
            <a:xfrm>
              <a:off x="3939859" y="476288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9" name="pl769"/>
            <p:cNvSpPr/>
            <p:nvPr/>
          </p:nvSpPr>
          <p:spPr>
            <a:xfrm>
              <a:off x="3960264" y="4762882"/>
              <a:ext cx="0" cy="282970"/>
            </a:xfrm>
            <a:custGeom>
              <a:avLst/>
              <a:gdLst/>
              <a:ahLst/>
              <a:cxnLst/>
              <a:rect l="0" t="0" r="0" b="0"/>
              <a:pathLst>
                <a:path h="282970">
                  <a:moveTo>
                    <a:pt x="0" y="0"/>
                  </a:moveTo>
                  <a:lnTo>
                    <a:pt x="0" y="28297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0" name="pl770"/>
            <p:cNvSpPr/>
            <p:nvPr/>
          </p:nvSpPr>
          <p:spPr>
            <a:xfrm>
              <a:off x="3939859" y="504585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1" name="pl771"/>
            <p:cNvSpPr/>
            <p:nvPr/>
          </p:nvSpPr>
          <p:spPr>
            <a:xfrm>
              <a:off x="4030548" y="463784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2" name="pl772"/>
            <p:cNvSpPr/>
            <p:nvPr/>
          </p:nvSpPr>
          <p:spPr>
            <a:xfrm>
              <a:off x="4050953" y="4637843"/>
              <a:ext cx="0" cy="423272"/>
            </a:xfrm>
            <a:custGeom>
              <a:avLst/>
              <a:gdLst/>
              <a:ahLst/>
              <a:cxnLst/>
              <a:rect l="0" t="0" r="0" b="0"/>
              <a:pathLst>
                <a:path h="423272">
                  <a:moveTo>
                    <a:pt x="0" y="0"/>
                  </a:moveTo>
                  <a:lnTo>
                    <a:pt x="0" y="423272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3" name="pl773"/>
            <p:cNvSpPr/>
            <p:nvPr/>
          </p:nvSpPr>
          <p:spPr>
            <a:xfrm>
              <a:off x="4030548" y="506111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4" name="pl774"/>
            <p:cNvSpPr/>
            <p:nvPr/>
          </p:nvSpPr>
          <p:spPr>
            <a:xfrm>
              <a:off x="3733542" y="4861089"/>
              <a:ext cx="317411" cy="166072"/>
            </a:xfrm>
            <a:custGeom>
              <a:avLst/>
              <a:gdLst/>
              <a:ahLst/>
              <a:cxnLst/>
              <a:rect l="0" t="0" r="0" b="0"/>
              <a:pathLst>
                <a:path w="317411" h="166072">
                  <a:moveTo>
                    <a:pt x="0" y="166072"/>
                  </a:moveTo>
                  <a:lnTo>
                    <a:pt x="45344" y="143501"/>
                  </a:lnTo>
                  <a:lnTo>
                    <a:pt x="136033" y="97157"/>
                  </a:lnTo>
                  <a:lnTo>
                    <a:pt x="226722" y="49288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5" name="pt775"/>
            <p:cNvSpPr/>
            <p:nvPr/>
          </p:nvSpPr>
          <p:spPr>
            <a:xfrm>
              <a:off x="3701941" y="49955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6" name="pt776"/>
            <p:cNvSpPr/>
            <p:nvPr/>
          </p:nvSpPr>
          <p:spPr>
            <a:xfrm>
              <a:off x="3747285" y="4972989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7" name="pt777"/>
            <p:cNvSpPr/>
            <p:nvPr/>
          </p:nvSpPr>
          <p:spPr>
            <a:xfrm>
              <a:off x="3837974" y="4926646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8" name="pt778"/>
            <p:cNvSpPr/>
            <p:nvPr/>
          </p:nvSpPr>
          <p:spPr>
            <a:xfrm>
              <a:off x="3928663" y="4878776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9" name="pt779"/>
            <p:cNvSpPr/>
            <p:nvPr/>
          </p:nvSpPr>
          <p:spPr>
            <a:xfrm>
              <a:off x="4019352" y="4829488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0" name="pl780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1" name="rc781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2" name="rc782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783" name="pl783"/>
            <p:cNvSpPr/>
            <p:nvPr/>
          </p:nvSpPr>
          <p:spPr>
            <a:xfrm>
              <a:off x="415885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4" name="pl784"/>
            <p:cNvSpPr/>
            <p:nvPr/>
          </p:nvSpPr>
          <p:spPr>
            <a:xfrm>
              <a:off x="415885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5" name="pl785"/>
            <p:cNvSpPr/>
            <p:nvPr/>
          </p:nvSpPr>
          <p:spPr>
            <a:xfrm>
              <a:off x="415885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6" name="pl786"/>
            <p:cNvSpPr/>
            <p:nvPr/>
          </p:nvSpPr>
          <p:spPr>
            <a:xfrm>
              <a:off x="415885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7" name="pl787"/>
            <p:cNvSpPr/>
            <p:nvPr/>
          </p:nvSpPr>
          <p:spPr>
            <a:xfrm>
              <a:off x="424251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8" name="pl788"/>
            <p:cNvSpPr/>
            <p:nvPr/>
          </p:nvSpPr>
          <p:spPr>
            <a:xfrm>
              <a:off x="43332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9" name="pl789"/>
            <p:cNvSpPr/>
            <p:nvPr/>
          </p:nvSpPr>
          <p:spPr>
            <a:xfrm>
              <a:off x="44238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0" name="pl790"/>
            <p:cNvSpPr/>
            <p:nvPr/>
          </p:nvSpPr>
          <p:spPr>
            <a:xfrm>
              <a:off x="451458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1" name="pl791"/>
            <p:cNvSpPr/>
            <p:nvPr/>
          </p:nvSpPr>
          <p:spPr>
            <a:xfrm>
              <a:off x="415885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2" name="pl792"/>
            <p:cNvSpPr/>
            <p:nvPr/>
          </p:nvSpPr>
          <p:spPr>
            <a:xfrm>
              <a:off x="415885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3" name="pl793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4" name="pl794"/>
            <p:cNvSpPr/>
            <p:nvPr/>
          </p:nvSpPr>
          <p:spPr>
            <a:xfrm>
              <a:off x="415885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5" name="pl795"/>
            <p:cNvSpPr/>
            <p:nvPr/>
          </p:nvSpPr>
          <p:spPr>
            <a:xfrm>
              <a:off x="415885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6" name="pl796"/>
            <p:cNvSpPr/>
            <p:nvPr/>
          </p:nvSpPr>
          <p:spPr>
            <a:xfrm>
              <a:off x="41971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7" name="pl797"/>
            <p:cNvSpPr/>
            <p:nvPr/>
          </p:nvSpPr>
          <p:spPr>
            <a:xfrm>
              <a:off x="428786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8" name="pl798"/>
            <p:cNvSpPr/>
            <p:nvPr/>
          </p:nvSpPr>
          <p:spPr>
            <a:xfrm>
              <a:off x="437855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9" name="pl799"/>
            <p:cNvSpPr/>
            <p:nvPr/>
          </p:nvSpPr>
          <p:spPr>
            <a:xfrm>
              <a:off x="446924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0" name="pt800"/>
            <p:cNvSpPr/>
            <p:nvPr/>
          </p:nvSpPr>
          <p:spPr>
            <a:xfrm>
              <a:off x="4180712" y="45352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1" name="pt801"/>
            <p:cNvSpPr/>
            <p:nvPr/>
          </p:nvSpPr>
          <p:spPr>
            <a:xfrm>
              <a:off x="4322648" y="37291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2" name="pt802"/>
            <p:cNvSpPr/>
            <p:nvPr/>
          </p:nvSpPr>
          <p:spPr>
            <a:xfrm>
              <a:off x="4498407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3" name="pt803"/>
            <p:cNvSpPr/>
            <p:nvPr/>
          </p:nvSpPr>
          <p:spPr>
            <a:xfrm>
              <a:off x="418553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4" name="pt804"/>
            <p:cNvSpPr/>
            <p:nvPr/>
          </p:nvSpPr>
          <p:spPr>
            <a:xfrm>
              <a:off x="4410288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5" name="pt805"/>
            <p:cNvSpPr/>
            <p:nvPr/>
          </p:nvSpPr>
          <p:spPr>
            <a:xfrm>
              <a:off x="418377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6" name="pt806"/>
            <p:cNvSpPr/>
            <p:nvPr/>
          </p:nvSpPr>
          <p:spPr>
            <a:xfrm>
              <a:off x="4317300" y="405159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7" name="pt807"/>
            <p:cNvSpPr/>
            <p:nvPr/>
          </p:nvSpPr>
          <p:spPr>
            <a:xfrm>
              <a:off x="4500424" y="39709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8" name="pt808"/>
            <p:cNvSpPr/>
            <p:nvPr/>
          </p:nvSpPr>
          <p:spPr>
            <a:xfrm>
              <a:off x="4180311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9" name="pt809"/>
            <p:cNvSpPr/>
            <p:nvPr/>
          </p:nvSpPr>
          <p:spPr>
            <a:xfrm>
              <a:off x="4412707" y="429342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0" name="pt810"/>
            <p:cNvSpPr/>
            <p:nvPr/>
          </p:nvSpPr>
          <p:spPr>
            <a:xfrm>
              <a:off x="4228280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1" name="pt811"/>
            <p:cNvSpPr/>
            <p:nvPr/>
          </p:nvSpPr>
          <p:spPr>
            <a:xfrm>
              <a:off x="418585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2" name="pt812"/>
            <p:cNvSpPr/>
            <p:nvPr/>
          </p:nvSpPr>
          <p:spPr>
            <a:xfrm>
              <a:off x="4318256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3" name="pt813"/>
            <p:cNvSpPr/>
            <p:nvPr/>
          </p:nvSpPr>
          <p:spPr>
            <a:xfrm>
              <a:off x="4502975" y="364853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4" name="pt814"/>
            <p:cNvSpPr/>
            <p:nvPr/>
          </p:nvSpPr>
          <p:spPr>
            <a:xfrm>
              <a:off x="418007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5" name="pt815"/>
            <p:cNvSpPr/>
            <p:nvPr/>
          </p:nvSpPr>
          <p:spPr>
            <a:xfrm>
              <a:off x="440984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6" name="pt816"/>
            <p:cNvSpPr/>
            <p:nvPr/>
          </p:nvSpPr>
          <p:spPr>
            <a:xfrm>
              <a:off x="4226328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7" name="pt817"/>
            <p:cNvSpPr/>
            <p:nvPr/>
          </p:nvSpPr>
          <p:spPr>
            <a:xfrm>
              <a:off x="4179607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8" name="pt818"/>
            <p:cNvSpPr/>
            <p:nvPr/>
          </p:nvSpPr>
          <p:spPr>
            <a:xfrm>
              <a:off x="43221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9" name="pt819"/>
            <p:cNvSpPr/>
            <p:nvPr/>
          </p:nvSpPr>
          <p:spPr>
            <a:xfrm>
              <a:off x="4504729" y="33260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0" name="pt820"/>
            <p:cNvSpPr/>
            <p:nvPr/>
          </p:nvSpPr>
          <p:spPr>
            <a:xfrm>
              <a:off x="4179017" y="493832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1" name="pt821"/>
            <p:cNvSpPr/>
            <p:nvPr/>
          </p:nvSpPr>
          <p:spPr>
            <a:xfrm>
              <a:off x="4407614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2" name="pt822"/>
            <p:cNvSpPr/>
            <p:nvPr/>
          </p:nvSpPr>
          <p:spPr>
            <a:xfrm>
              <a:off x="4229429" y="45352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3" name="pt823"/>
            <p:cNvSpPr/>
            <p:nvPr/>
          </p:nvSpPr>
          <p:spPr>
            <a:xfrm>
              <a:off x="418378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4" name="pt824"/>
            <p:cNvSpPr/>
            <p:nvPr/>
          </p:nvSpPr>
          <p:spPr>
            <a:xfrm>
              <a:off x="4323356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5" name="pt825"/>
            <p:cNvSpPr/>
            <p:nvPr/>
          </p:nvSpPr>
          <p:spPr>
            <a:xfrm>
              <a:off x="4499435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6" name="pt826"/>
            <p:cNvSpPr/>
            <p:nvPr/>
          </p:nvSpPr>
          <p:spPr>
            <a:xfrm>
              <a:off x="41789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7" name="pt827"/>
            <p:cNvSpPr/>
            <p:nvPr/>
          </p:nvSpPr>
          <p:spPr>
            <a:xfrm>
              <a:off x="4406137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8" name="pt828"/>
            <p:cNvSpPr/>
            <p:nvPr/>
          </p:nvSpPr>
          <p:spPr>
            <a:xfrm>
              <a:off x="4323652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9" name="pt829"/>
            <p:cNvSpPr/>
            <p:nvPr/>
          </p:nvSpPr>
          <p:spPr>
            <a:xfrm>
              <a:off x="4182002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0" name="pt830"/>
            <p:cNvSpPr/>
            <p:nvPr/>
          </p:nvSpPr>
          <p:spPr>
            <a:xfrm>
              <a:off x="4406225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1" name="pt831"/>
            <p:cNvSpPr/>
            <p:nvPr/>
          </p:nvSpPr>
          <p:spPr>
            <a:xfrm>
              <a:off x="4500125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2" name="pt832"/>
            <p:cNvSpPr/>
            <p:nvPr/>
          </p:nvSpPr>
          <p:spPr>
            <a:xfrm>
              <a:off x="4410135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3" name="pt833"/>
            <p:cNvSpPr/>
            <p:nvPr/>
          </p:nvSpPr>
          <p:spPr>
            <a:xfrm>
              <a:off x="4224900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4" name="pt834"/>
            <p:cNvSpPr/>
            <p:nvPr/>
          </p:nvSpPr>
          <p:spPr>
            <a:xfrm>
              <a:off x="432314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5" name="pt835"/>
            <p:cNvSpPr/>
            <p:nvPr/>
          </p:nvSpPr>
          <p:spPr>
            <a:xfrm>
              <a:off x="450512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6" name="pt836"/>
            <p:cNvSpPr/>
            <p:nvPr/>
          </p:nvSpPr>
          <p:spPr>
            <a:xfrm>
              <a:off x="4407140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7" name="pt837"/>
            <p:cNvSpPr/>
            <p:nvPr/>
          </p:nvSpPr>
          <p:spPr>
            <a:xfrm>
              <a:off x="4413930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8" name="pt838"/>
            <p:cNvSpPr/>
            <p:nvPr/>
          </p:nvSpPr>
          <p:spPr>
            <a:xfrm>
              <a:off x="4230708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9" name="pt839"/>
            <p:cNvSpPr/>
            <p:nvPr/>
          </p:nvSpPr>
          <p:spPr>
            <a:xfrm>
              <a:off x="4411007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0" name="pt840"/>
            <p:cNvSpPr/>
            <p:nvPr/>
          </p:nvSpPr>
          <p:spPr>
            <a:xfrm>
              <a:off x="4226781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1" name="pt841"/>
            <p:cNvSpPr/>
            <p:nvPr/>
          </p:nvSpPr>
          <p:spPr>
            <a:xfrm>
              <a:off x="432148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2" name="pt842"/>
            <p:cNvSpPr/>
            <p:nvPr/>
          </p:nvSpPr>
          <p:spPr>
            <a:xfrm>
              <a:off x="4499096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3" name="pt843"/>
            <p:cNvSpPr/>
            <p:nvPr/>
          </p:nvSpPr>
          <p:spPr>
            <a:xfrm>
              <a:off x="4405426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4" name="pt844"/>
            <p:cNvSpPr/>
            <p:nvPr/>
          </p:nvSpPr>
          <p:spPr>
            <a:xfrm>
              <a:off x="4226223" y="45352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5" name="pt845"/>
            <p:cNvSpPr/>
            <p:nvPr/>
          </p:nvSpPr>
          <p:spPr>
            <a:xfrm>
              <a:off x="4179594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6" name="pt846"/>
            <p:cNvSpPr/>
            <p:nvPr/>
          </p:nvSpPr>
          <p:spPr>
            <a:xfrm>
              <a:off x="4323212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7" name="pt847"/>
            <p:cNvSpPr/>
            <p:nvPr/>
          </p:nvSpPr>
          <p:spPr>
            <a:xfrm>
              <a:off x="4497111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8" name="pt848"/>
            <p:cNvSpPr/>
            <p:nvPr/>
          </p:nvSpPr>
          <p:spPr>
            <a:xfrm>
              <a:off x="4406258" y="340669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9" name="pt849"/>
            <p:cNvSpPr/>
            <p:nvPr/>
          </p:nvSpPr>
          <p:spPr>
            <a:xfrm>
              <a:off x="4231066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0" name="pt850"/>
            <p:cNvSpPr/>
            <p:nvPr/>
          </p:nvSpPr>
          <p:spPr>
            <a:xfrm>
              <a:off x="4323007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1" name="pt851"/>
            <p:cNvSpPr/>
            <p:nvPr/>
          </p:nvSpPr>
          <p:spPr>
            <a:xfrm>
              <a:off x="431831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2" name="pt852"/>
            <p:cNvSpPr/>
            <p:nvPr/>
          </p:nvSpPr>
          <p:spPr>
            <a:xfrm>
              <a:off x="422523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3" name="pt853"/>
            <p:cNvSpPr/>
            <p:nvPr/>
          </p:nvSpPr>
          <p:spPr>
            <a:xfrm>
              <a:off x="4497618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4" name="pt854"/>
            <p:cNvSpPr/>
            <p:nvPr/>
          </p:nvSpPr>
          <p:spPr>
            <a:xfrm>
              <a:off x="4496550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5" name="pt855"/>
            <p:cNvSpPr/>
            <p:nvPr/>
          </p:nvSpPr>
          <p:spPr>
            <a:xfrm>
              <a:off x="4225381" y="50189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6" name="pt856"/>
            <p:cNvSpPr/>
            <p:nvPr/>
          </p:nvSpPr>
          <p:spPr>
            <a:xfrm>
              <a:off x="4224431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7" name="pt857"/>
            <p:cNvSpPr/>
            <p:nvPr/>
          </p:nvSpPr>
          <p:spPr>
            <a:xfrm>
              <a:off x="4502352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8" name="pt858"/>
            <p:cNvSpPr/>
            <p:nvPr/>
          </p:nvSpPr>
          <p:spPr>
            <a:xfrm>
              <a:off x="4412983" y="429342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9" name="pt859"/>
            <p:cNvSpPr/>
            <p:nvPr/>
          </p:nvSpPr>
          <p:spPr>
            <a:xfrm>
              <a:off x="4225489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0" name="pt860"/>
            <p:cNvSpPr/>
            <p:nvPr/>
          </p:nvSpPr>
          <p:spPr>
            <a:xfrm>
              <a:off x="4317179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1" name="pt861"/>
            <p:cNvSpPr/>
            <p:nvPr/>
          </p:nvSpPr>
          <p:spPr>
            <a:xfrm>
              <a:off x="45049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2" name="pt862"/>
            <p:cNvSpPr/>
            <p:nvPr/>
          </p:nvSpPr>
          <p:spPr>
            <a:xfrm>
              <a:off x="4226546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3" name="pt863"/>
            <p:cNvSpPr/>
            <p:nvPr/>
          </p:nvSpPr>
          <p:spPr>
            <a:xfrm>
              <a:off x="4182367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4" name="pt864"/>
            <p:cNvSpPr/>
            <p:nvPr/>
          </p:nvSpPr>
          <p:spPr>
            <a:xfrm>
              <a:off x="4316498" y="340669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5" name="pt865"/>
            <p:cNvSpPr/>
            <p:nvPr/>
          </p:nvSpPr>
          <p:spPr>
            <a:xfrm>
              <a:off x="450169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6" name="pt866"/>
            <p:cNvSpPr/>
            <p:nvPr/>
          </p:nvSpPr>
          <p:spPr>
            <a:xfrm>
              <a:off x="4186481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7" name="pt867"/>
            <p:cNvSpPr/>
            <p:nvPr/>
          </p:nvSpPr>
          <p:spPr>
            <a:xfrm>
              <a:off x="4409525" y="38903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8" name="pt868"/>
            <p:cNvSpPr/>
            <p:nvPr/>
          </p:nvSpPr>
          <p:spPr>
            <a:xfrm>
              <a:off x="422541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9" name="pt869"/>
            <p:cNvSpPr/>
            <p:nvPr/>
          </p:nvSpPr>
          <p:spPr>
            <a:xfrm>
              <a:off x="4315297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0" name="pl870"/>
            <p:cNvSpPr/>
            <p:nvPr/>
          </p:nvSpPr>
          <p:spPr>
            <a:xfrm>
              <a:off x="4176769" y="4411727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1" name="pl871"/>
            <p:cNvSpPr/>
            <p:nvPr/>
          </p:nvSpPr>
          <p:spPr>
            <a:xfrm>
              <a:off x="4197174" y="4411727"/>
              <a:ext cx="0" cy="411011"/>
            </a:xfrm>
            <a:custGeom>
              <a:avLst/>
              <a:gdLst/>
              <a:ahLst/>
              <a:cxnLst/>
              <a:rect l="0" t="0" r="0" b="0"/>
              <a:pathLst>
                <a:path h="411011">
                  <a:moveTo>
                    <a:pt x="0" y="0"/>
                  </a:moveTo>
                  <a:lnTo>
                    <a:pt x="0" y="411011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2" name="pl872"/>
            <p:cNvSpPr/>
            <p:nvPr/>
          </p:nvSpPr>
          <p:spPr>
            <a:xfrm>
              <a:off x="4176769" y="482273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3" name="pl873"/>
            <p:cNvSpPr/>
            <p:nvPr/>
          </p:nvSpPr>
          <p:spPr>
            <a:xfrm>
              <a:off x="4222114" y="4350919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4" name="pl874"/>
            <p:cNvSpPr/>
            <p:nvPr/>
          </p:nvSpPr>
          <p:spPr>
            <a:xfrm>
              <a:off x="4242519" y="4350919"/>
              <a:ext cx="0" cy="342807"/>
            </a:xfrm>
            <a:custGeom>
              <a:avLst/>
              <a:gdLst/>
              <a:ahLst/>
              <a:cxnLst/>
              <a:rect l="0" t="0" r="0" b="0"/>
              <a:pathLst>
                <a:path h="342807">
                  <a:moveTo>
                    <a:pt x="0" y="0"/>
                  </a:moveTo>
                  <a:lnTo>
                    <a:pt x="0" y="342807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5" name="pl875"/>
            <p:cNvSpPr/>
            <p:nvPr/>
          </p:nvSpPr>
          <p:spPr>
            <a:xfrm>
              <a:off x="4222114" y="469372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6" name="pl876"/>
            <p:cNvSpPr/>
            <p:nvPr/>
          </p:nvSpPr>
          <p:spPr>
            <a:xfrm>
              <a:off x="4312803" y="419685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7" name="pl877"/>
            <p:cNvSpPr/>
            <p:nvPr/>
          </p:nvSpPr>
          <p:spPr>
            <a:xfrm>
              <a:off x="4333208" y="4196854"/>
              <a:ext cx="0" cy="262858"/>
            </a:xfrm>
            <a:custGeom>
              <a:avLst/>
              <a:gdLst/>
              <a:ahLst/>
              <a:cxnLst/>
              <a:rect l="0" t="0" r="0" b="0"/>
              <a:pathLst>
                <a:path h="262858">
                  <a:moveTo>
                    <a:pt x="0" y="0"/>
                  </a:moveTo>
                  <a:lnTo>
                    <a:pt x="0" y="262858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8" name="pl878"/>
            <p:cNvSpPr/>
            <p:nvPr/>
          </p:nvSpPr>
          <p:spPr>
            <a:xfrm>
              <a:off x="4312803" y="445971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9" name="pl879"/>
            <p:cNvSpPr/>
            <p:nvPr/>
          </p:nvSpPr>
          <p:spPr>
            <a:xfrm>
              <a:off x="4403492" y="3986277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0" name="pl880"/>
            <p:cNvSpPr/>
            <p:nvPr/>
          </p:nvSpPr>
          <p:spPr>
            <a:xfrm>
              <a:off x="4423897" y="3986277"/>
              <a:ext cx="0" cy="311269"/>
            </a:xfrm>
            <a:custGeom>
              <a:avLst/>
              <a:gdLst/>
              <a:ahLst/>
              <a:cxnLst/>
              <a:rect l="0" t="0" r="0" b="0"/>
              <a:pathLst>
                <a:path h="311269">
                  <a:moveTo>
                    <a:pt x="0" y="0"/>
                  </a:moveTo>
                  <a:lnTo>
                    <a:pt x="0" y="311269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1" name="pl881"/>
            <p:cNvSpPr/>
            <p:nvPr/>
          </p:nvSpPr>
          <p:spPr>
            <a:xfrm>
              <a:off x="4403492" y="429754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2" name="pl882"/>
            <p:cNvSpPr/>
            <p:nvPr/>
          </p:nvSpPr>
          <p:spPr>
            <a:xfrm>
              <a:off x="4494181" y="376982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3" name="pl883"/>
            <p:cNvSpPr/>
            <p:nvPr/>
          </p:nvSpPr>
          <p:spPr>
            <a:xfrm>
              <a:off x="4514586" y="3769824"/>
              <a:ext cx="0" cy="412898"/>
            </a:xfrm>
            <a:custGeom>
              <a:avLst/>
              <a:gdLst/>
              <a:ahLst/>
              <a:cxnLst/>
              <a:rect l="0" t="0" r="0" b="0"/>
              <a:pathLst>
                <a:path h="412898">
                  <a:moveTo>
                    <a:pt x="0" y="0"/>
                  </a:moveTo>
                  <a:lnTo>
                    <a:pt x="0" y="412898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4" name="pl884"/>
            <p:cNvSpPr/>
            <p:nvPr/>
          </p:nvSpPr>
          <p:spPr>
            <a:xfrm>
              <a:off x="4494181" y="418272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5" name="pl885"/>
            <p:cNvSpPr/>
            <p:nvPr/>
          </p:nvSpPr>
          <p:spPr>
            <a:xfrm>
              <a:off x="4197174" y="3960967"/>
              <a:ext cx="317411" cy="660190"/>
            </a:xfrm>
            <a:custGeom>
              <a:avLst/>
              <a:gdLst/>
              <a:ahLst/>
              <a:cxnLst/>
              <a:rect l="0" t="0" r="0" b="0"/>
              <a:pathLst>
                <a:path w="317411" h="660190">
                  <a:moveTo>
                    <a:pt x="0" y="660190"/>
                  </a:moveTo>
                  <a:lnTo>
                    <a:pt x="45344" y="562322"/>
                  </a:lnTo>
                  <a:lnTo>
                    <a:pt x="136033" y="365825"/>
                  </a:lnTo>
                  <a:lnTo>
                    <a:pt x="226722" y="175775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6" name="pt886"/>
            <p:cNvSpPr/>
            <p:nvPr/>
          </p:nvSpPr>
          <p:spPr>
            <a:xfrm>
              <a:off x="4165573" y="45895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7" name="pt887"/>
            <p:cNvSpPr/>
            <p:nvPr/>
          </p:nvSpPr>
          <p:spPr>
            <a:xfrm>
              <a:off x="4210918" y="4491688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8" name="pt888"/>
            <p:cNvSpPr/>
            <p:nvPr/>
          </p:nvSpPr>
          <p:spPr>
            <a:xfrm>
              <a:off x="4301607" y="42951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9" name="pt889"/>
            <p:cNvSpPr/>
            <p:nvPr/>
          </p:nvSpPr>
          <p:spPr>
            <a:xfrm>
              <a:off x="4392296" y="410514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0" name="pt890"/>
            <p:cNvSpPr/>
            <p:nvPr/>
          </p:nvSpPr>
          <p:spPr>
            <a:xfrm>
              <a:off x="4482984" y="3929366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1" name="pl891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2" name="rc892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3" name="rc893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894" name="pl894"/>
            <p:cNvSpPr/>
            <p:nvPr/>
          </p:nvSpPr>
          <p:spPr>
            <a:xfrm>
              <a:off x="462249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5" name="pl895"/>
            <p:cNvSpPr/>
            <p:nvPr/>
          </p:nvSpPr>
          <p:spPr>
            <a:xfrm>
              <a:off x="462249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6" name="pl896"/>
            <p:cNvSpPr/>
            <p:nvPr/>
          </p:nvSpPr>
          <p:spPr>
            <a:xfrm>
              <a:off x="462249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7" name="pl897"/>
            <p:cNvSpPr/>
            <p:nvPr/>
          </p:nvSpPr>
          <p:spPr>
            <a:xfrm>
              <a:off x="462249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8" name="pl898"/>
            <p:cNvSpPr/>
            <p:nvPr/>
          </p:nvSpPr>
          <p:spPr>
            <a:xfrm>
              <a:off x="470615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9" name="pl899"/>
            <p:cNvSpPr/>
            <p:nvPr/>
          </p:nvSpPr>
          <p:spPr>
            <a:xfrm>
              <a:off x="479684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0" name="pl900"/>
            <p:cNvSpPr/>
            <p:nvPr/>
          </p:nvSpPr>
          <p:spPr>
            <a:xfrm>
              <a:off x="48875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1" name="pl901"/>
            <p:cNvSpPr/>
            <p:nvPr/>
          </p:nvSpPr>
          <p:spPr>
            <a:xfrm>
              <a:off x="497821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2" name="pl902"/>
            <p:cNvSpPr/>
            <p:nvPr/>
          </p:nvSpPr>
          <p:spPr>
            <a:xfrm>
              <a:off x="462249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3" name="pl903"/>
            <p:cNvSpPr/>
            <p:nvPr/>
          </p:nvSpPr>
          <p:spPr>
            <a:xfrm>
              <a:off x="462249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4" name="pl904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5" name="pl905"/>
            <p:cNvSpPr/>
            <p:nvPr/>
          </p:nvSpPr>
          <p:spPr>
            <a:xfrm>
              <a:off x="462249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6" name="pl906"/>
            <p:cNvSpPr/>
            <p:nvPr/>
          </p:nvSpPr>
          <p:spPr>
            <a:xfrm>
              <a:off x="462249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7" name="pl907"/>
            <p:cNvSpPr/>
            <p:nvPr/>
          </p:nvSpPr>
          <p:spPr>
            <a:xfrm>
              <a:off x="46608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8" name="pl908"/>
            <p:cNvSpPr/>
            <p:nvPr/>
          </p:nvSpPr>
          <p:spPr>
            <a:xfrm>
              <a:off x="475149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9" name="pl909"/>
            <p:cNvSpPr/>
            <p:nvPr/>
          </p:nvSpPr>
          <p:spPr>
            <a:xfrm>
              <a:off x="484218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0" name="pl910"/>
            <p:cNvSpPr/>
            <p:nvPr/>
          </p:nvSpPr>
          <p:spPr>
            <a:xfrm>
              <a:off x="49328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1" name="pt911"/>
            <p:cNvSpPr/>
            <p:nvPr/>
          </p:nvSpPr>
          <p:spPr>
            <a:xfrm>
              <a:off x="464455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2" name="pt912"/>
            <p:cNvSpPr/>
            <p:nvPr/>
          </p:nvSpPr>
          <p:spPr>
            <a:xfrm>
              <a:off x="4778689" y="356791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3" name="pt913"/>
            <p:cNvSpPr/>
            <p:nvPr/>
          </p:nvSpPr>
          <p:spPr>
            <a:xfrm>
              <a:off x="4961337" y="39709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4" name="pt914"/>
            <p:cNvSpPr/>
            <p:nvPr/>
          </p:nvSpPr>
          <p:spPr>
            <a:xfrm>
              <a:off x="4646002" y="45352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5" name="pt915"/>
            <p:cNvSpPr/>
            <p:nvPr/>
          </p:nvSpPr>
          <p:spPr>
            <a:xfrm>
              <a:off x="4877163" y="37291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6" name="pt916"/>
            <p:cNvSpPr/>
            <p:nvPr/>
          </p:nvSpPr>
          <p:spPr>
            <a:xfrm>
              <a:off x="4649317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7" name="pt917"/>
            <p:cNvSpPr/>
            <p:nvPr/>
          </p:nvSpPr>
          <p:spPr>
            <a:xfrm>
              <a:off x="4779839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8" name="pt918"/>
            <p:cNvSpPr/>
            <p:nvPr/>
          </p:nvSpPr>
          <p:spPr>
            <a:xfrm>
              <a:off x="4965452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9" name="pt919"/>
            <p:cNvSpPr/>
            <p:nvPr/>
          </p:nvSpPr>
          <p:spPr>
            <a:xfrm>
              <a:off x="464739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0" name="pt920"/>
            <p:cNvSpPr/>
            <p:nvPr/>
          </p:nvSpPr>
          <p:spPr>
            <a:xfrm>
              <a:off x="4877259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1" name="pt921"/>
            <p:cNvSpPr/>
            <p:nvPr/>
          </p:nvSpPr>
          <p:spPr>
            <a:xfrm>
              <a:off x="4694975" y="405159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2" name="pt922"/>
            <p:cNvSpPr/>
            <p:nvPr/>
          </p:nvSpPr>
          <p:spPr>
            <a:xfrm>
              <a:off x="4645939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3" name="pt923"/>
            <p:cNvSpPr/>
            <p:nvPr/>
          </p:nvSpPr>
          <p:spPr>
            <a:xfrm>
              <a:off x="4780785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4" name="pt924"/>
            <p:cNvSpPr/>
            <p:nvPr/>
          </p:nvSpPr>
          <p:spPr>
            <a:xfrm>
              <a:off x="4966767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5" name="pt925"/>
            <p:cNvSpPr/>
            <p:nvPr/>
          </p:nvSpPr>
          <p:spPr>
            <a:xfrm>
              <a:off x="4642772" y="38903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6" name="pt926"/>
            <p:cNvSpPr/>
            <p:nvPr/>
          </p:nvSpPr>
          <p:spPr>
            <a:xfrm>
              <a:off x="4875134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7" name="pt927"/>
            <p:cNvSpPr/>
            <p:nvPr/>
          </p:nvSpPr>
          <p:spPr>
            <a:xfrm>
              <a:off x="4691703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8" name="pt928"/>
            <p:cNvSpPr/>
            <p:nvPr/>
          </p:nvSpPr>
          <p:spPr>
            <a:xfrm>
              <a:off x="4650627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9" name="pt929"/>
            <p:cNvSpPr/>
            <p:nvPr/>
          </p:nvSpPr>
          <p:spPr>
            <a:xfrm>
              <a:off x="4780299" y="324546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0" name="pt930"/>
            <p:cNvSpPr/>
            <p:nvPr/>
          </p:nvSpPr>
          <p:spPr>
            <a:xfrm>
              <a:off x="4963104" y="324546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1" name="pt931"/>
            <p:cNvSpPr/>
            <p:nvPr/>
          </p:nvSpPr>
          <p:spPr>
            <a:xfrm>
              <a:off x="4646410" y="429342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2" name="pt932"/>
            <p:cNvSpPr/>
            <p:nvPr/>
          </p:nvSpPr>
          <p:spPr>
            <a:xfrm>
              <a:off x="4875538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3" name="pt933"/>
            <p:cNvSpPr/>
            <p:nvPr/>
          </p:nvSpPr>
          <p:spPr>
            <a:xfrm>
              <a:off x="4694556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4" name="pt934"/>
            <p:cNvSpPr/>
            <p:nvPr/>
          </p:nvSpPr>
          <p:spPr>
            <a:xfrm>
              <a:off x="4648685" y="3567918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5" name="pt935"/>
            <p:cNvSpPr/>
            <p:nvPr/>
          </p:nvSpPr>
          <p:spPr>
            <a:xfrm>
              <a:off x="4785834" y="38903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6" name="pt936"/>
            <p:cNvSpPr/>
            <p:nvPr/>
          </p:nvSpPr>
          <p:spPr>
            <a:xfrm>
              <a:off x="4963057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7" name="pt937"/>
            <p:cNvSpPr/>
            <p:nvPr/>
          </p:nvSpPr>
          <p:spPr>
            <a:xfrm>
              <a:off x="4644758" y="364853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8" name="pt938"/>
            <p:cNvSpPr/>
            <p:nvPr/>
          </p:nvSpPr>
          <p:spPr>
            <a:xfrm>
              <a:off x="4874877" y="429342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9" name="pt939"/>
            <p:cNvSpPr/>
            <p:nvPr/>
          </p:nvSpPr>
          <p:spPr>
            <a:xfrm>
              <a:off x="4779778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0" name="pt940"/>
            <p:cNvSpPr/>
            <p:nvPr/>
          </p:nvSpPr>
          <p:spPr>
            <a:xfrm>
              <a:off x="4648180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1" name="pt941"/>
            <p:cNvSpPr/>
            <p:nvPr/>
          </p:nvSpPr>
          <p:spPr>
            <a:xfrm>
              <a:off x="4875343" y="39709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2" name="pt942"/>
            <p:cNvSpPr/>
            <p:nvPr/>
          </p:nvSpPr>
          <p:spPr>
            <a:xfrm>
              <a:off x="496479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3" name="pt943"/>
            <p:cNvSpPr/>
            <p:nvPr/>
          </p:nvSpPr>
          <p:spPr>
            <a:xfrm>
              <a:off x="4875305" y="421281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4" name="pt944"/>
            <p:cNvSpPr/>
            <p:nvPr/>
          </p:nvSpPr>
          <p:spPr>
            <a:xfrm>
              <a:off x="4695793" y="39709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5" name="pt945"/>
            <p:cNvSpPr/>
            <p:nvPr/>
          </p:nvSpPr>
          <p:spPr>
            <a:xfrm>
              <a:off x="4779620" y="469649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6" name="pt946"/>
            <p:cNvSpPr/>
            <p:nvPr/>
          </p:nvSpPr>
          <p:spPr>
            <a:xfrm>
              <a:off x="4963465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7" name="pt947"/>
            <p:cNvSpPr/>
            <p:nvPr/>
          </p:nvSpPr>
          <p:spPr>
            <a:xfrm>
              <a:off x="487250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8" name="pt948"/>
            <p:cNvSpPr/>
            <p:nvPr/>
          </p:nvSpPr>
          <p:spPr>
            <a:xfrm>
              <a:off x="4873078" y="38903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9" name="pt949"/>
            <p:cNvSpPr/>
            <p:nvPr/>
          </p:nvSpPr>
          <p:spPr>
            <a:xfrm>
              <a:off x="4688983" y="405159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0" name="pt950"/>
            <p:cNvSpPr/>
            <p:nvPr/>
          </p:nvSpPr>
          <p:spPr>
            <a:xfrm>
              <a:off x="4874185" y="37291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1" name="pt951"/>
            <p:cNvSpPr/>
            <p:nvPr/>
          </p:nvSpPr>
          <p:spPr>
            <a:xfrm>
              <a:off x="4689698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2" name="pt952"/>
            <p:cNvSpPr/>
            <p:nvPr/>
          </p:nvSpPr>
          <p:spPr>
            <a:xfrm>
              <a:off x="4786061" y="47771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3" name="pt953"/>
            <p:cNvSpPr/>
            <p:nvPr/>
          </p:nvSpPr>
          <p:spPr>
            <a:xfrm>
              <a:off x="496655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4" name="pt954"/>
            <p:cNvSpPr/>
            <p:nvPr/>
          </p:nvSpPr>
          <p:spPr>
            <a:xfrm>
              <a:off x="487074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5" name="pt955"/>
            <p:cNvSpPr/>
            <p:nvPr/>
          </p:nvSpPr>
          <p:spPr>
            <a:xfrm>
              <a:off x="469651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6" name="pt956"/>
            <p:cNvSpPr/>
            <p:nvPr/>
          </p:nvSpPr>
          <p:spPr>
            <a:xfrm>
              <a:off x="464541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7" name="pt957"/>
            <p:cNvSpPr/>
            <p:nvPr/>
          </p:nvSpPr>
          <p:spPr>
            <a:xfrm>
              <a:off x="4778772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8" name="pt958"/>
            <p:cNvSpPr/>
            <p:nvPr/>
          </p:nvSpPr>
          <p:spPr>
            <a:xfrm>
              <a:off x="4963334" y="397098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9" name="pt959"/>
            <p:cNvSpPr/>
            <p:nvPr/>
          </p:nvSpPr>
          <p:spPr>
            <a:xfrm>
              <a:off x="4869171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0" name="pt960"/>
            <p:cNvSpPr/>
            <p:nvPr/>
          </p:nvSpPr>
          <p:spPr>
            <a:xfrm>
              <a:off x="4696047" y="37291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1" name="pt961"/>
            <p:cNvSpPr/>
            <p:nvPr/>
          </p:nvSpPr>
          <p:spPr>
            <a:xfrm>
              <a:off x="4779478" y="429342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2" name="pt962"/>
            <p:cNvSpPr/>
            <p:nvPr/>
          </p:nvSpPr>
          <p:spPr>
            <a:xfrm>
              <a:off x="4782484" y="364853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3" name="pt963"/>
            <p:cNvSpPr/>
            <p:nvPr/>
          </p:nvSpPr>
          <p:spPr>
            <a:xfrm>
              <a:off x="4696369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4" name="pt964"/>
            <p:cNvSpPr/>
            <p:nvPr/>
          </p:nvSpPr>
          <p:spPr>
            <a:xfrm>
              <a:off x="49617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5" name="pt965"/>
            <p:cNvSpPr/>
            <p:nvPr/>
          </p:nvSpPr>
          <p:spPr>
            <a:xfrm>
              <a:off x="4965620" y="413220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6" name="pt966"/>
            <p:cNvSpPr/>
            <p:nvPr/>
          </p:nvSpPr>
          <p:spPr>
            <a:xfrm>
              <a:off x="4688001" y="4857716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7" name="pt967"/>
            <p:cNvSpPr/>
            <p:nvPr/>
          </p:nvSpPr>
          <p:spPr>
            <a:xfrm>
              <a:off x="4694809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8" name="pt968"/>
            <p:cNvSpPr/>
            <p:nvPr/>
          </p:nvSpPr>
          <p:spPr>
            <a:xfrm>
              <a:off x="496251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9" name="pt969"/>
            <p:cNvSpPr/>
            <p:nvPr/>
          </p:nvSpPr>
          <p:spPr>
            <a:xfrm>
              <a:off x="487257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0" name="pt970"/>
            <p:cNvSpPr/>
            <p:nvPr/>
          </p:nvSpPr>
          <p:spPr>
            <a:xfrm>
              <a:off x="468853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1" name="pt971"/>
            <p:cNvSpPr/>
            <p:nvPr/>
          </p:nvSpPr>
          <p:spPr>
            <a:xfrm>
              <a:off x="4779976" y="405159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2" name="pt972"/>
            <p:cNvSpPr/>
            <p:nvPr/>
          </p:nvSpPr>
          <p:spPr>
            <a:xfrm>
              <a:off x="4963249" y="3648530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3" name="pt973"/>
            <p:cNvSpPr/>
            <p:nvPr/>
          </p:nvSpPr>
          <p:spPr>
            <a:xfrm>
              <a:off x="4696009" y="493832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4" name="pt974"/>
            <p:cNvSpPr/>
            <p:nvPr/>
          </p:nvSpPr>
          <p:spPr>
            <a:xfrm>
              <a:off x="4646387" y="461587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5" name="pt975"/>
            <p:cNvSpPr/>
            <p:nvPr/>
          </p:nvSpPr>
          <p:spPr>
            <a:xfrm>
              <a:off x="4787172" y="348730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6" name="pt976"/>
            <p:cNvSpPr/>
            <p:nvPr/>
          </p:nvSpPr>
          <p:spPr>
            <a:xfrm>
              <a:off x="49640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7" name="pt977"/>
            <p:cNvSpPr/>
            <p:nvPr/>
          </p:nvSpPr>
          <p:spPr>
            <a:xfrm>
              <a:off x="4646270" y="38903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8" name="pt978"/>
            <p:cNvSpPr/>
            <p:nvPr/>
          </p:nvSpPr>
          <p:spPr>
            <a:xfrm>
              <a:off x="4871461" y="4374042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9" name="pt979"/>
            <p:cNvSpPr/>
            <p:nvPr/>
          </p:nvSpPr>
          <p:spPr>
            <a:xfrm>
              <a:off x="4687828" y="389036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0" name="pt980"/>
            <p:cNvSpPr/>
            <p:nvPr/>
          </p:nvSpPr>
          <p:spPr>
            <a:xfrm>
              <a:off x="478732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1" name="pl981"/>
            <p:cNvSpPr/>
            <p:nvPr/>
          </p:nvSpPr>
          <p:spPr>
            <a:xfrm>
              <a:off x="4640402" y="4021769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2" name="pl982"/>
            <p:cNvSpPr/>
            <p:nvPr/>
          </p:nvSpPr>
          <p:spPr>
            <a:xfrm>
              <a:off x="4660807" y="4021769"/>
              <a:ext cx="0" cy="407612"/>
            </a:xfrm>
            <a:custGeom>
              <a:avLst/>
              <a:gdLst/>
              <a:ahLst/>
              <a:cxnLst/>
              <a:rect l="0" t="0" r="0" b="0"/>
              <a:pathLst>
                <a:path h="407612">
                  <a:moveTo>
                    <a:pt x="0" y="0"/>
                  </a:moveTo>
                  <a:lnTo>
                    <a:pt x="0" y="407612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3" name="pl983"/>
            <p:cNvSpPr/>
            <p:nvPr/>
          </p:nvSpPr>
          <p:spPr>
            <a:xfrm>
              <a:off x="4640402" y="442938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4" name="pl984"/>
            <p:cNvSpPr/>
            <p:nvPr/>
          </p:nvSpPr>
          <p:spPr>
            <a:xfrm>
              <a:off x="4685746" y="3999503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5" name="pl985"/>
            <p:cNvSpPr/>
            <p:nvPr/>
          </p:nvSpPr>
          <p:spPr>
            <a:xfrm>
              <a:off x="4706151" y="3999503"/>
              <a:ext cx="0" cy="328984"/>
            </a:xfrm>
            <a:custGeom>
              <a:avLst/>
              <a:gdLst/>
              <a:ahLst/>
              <a:cxnLst/>
              <a:rect l="0" t="0" r="0" b="0"/>
              <a:pathLst>
                <a:path h="328984">
                  <a:moveTo>
                    <a:pt x="0" y="0"/>
                  </a:moveTo>
                  <a:lnTo>
                    <a:pt x="0" y="328984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6" name="pl986"/>
            <p:cNvSpPr/>
            <p:nvPr/>
          </p:nvSpPr>
          <p:spPr>
            <a:xfrm>
              <a:off x="4685746" y="432848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7" name="pl987"/>
            <p:cNvSpPr/>
            <p:nvPr/>
          </p:nvSpPr>
          <p:spPr>
            <a:xfrm>
              <a:off x="4776435" y="3924762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8" name="pl988"/>
            <p:cNvSpPr/>
            <p:nvPr/>
          </p:nvSpPr>
          <p:spPr>
            <a:xfrm>
              <a:off x="4796840" y="3924762"/>
              <a:ext cx="0" cy="243375"/>
            </a:xfrm>
            <a:custGeom>
              <a:avLst/>
              <a:gdLst/>
              <a:ahLst/>
              <a:cxnLst/>
              <a:rect l="0" t="0" r="0" b="0"/>
              <a:pathLst>
                <a:path h="243375">
                  <a:moveTo>
                    <a:pt x="0" y="0"/>
                  </a:moveTo>
                  <a:lnTo>
                    <a:pt x="0" y="243375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9" name="pl989"/>
            <p:cNvSpPr/>
            <p:nvPr/>
          </p:nvSpPr>
          <p:spPr>
            <a:xfrm>
              <a:off x="4776435" y="416813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0" name="pl990"/>
            <p:cNvSpPr/>
            <p:nvPr/>
          </p:nvSpPr>
          <p:spPr>
            <a:xfrm>
              <a:off x="4867124" y="379787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1" name="pl991"/>
            <p:cNvSpPr/>
            <p:nvPr/>
          </p:nvSpPr>
          <p:spPr>
            <a:xfrm>
              <a:off x="4887529" y="3797878"/>
              <a:ext cx="0" cy="286236"/>
            </a:xfrm>
            <a:custGeom>
              <a:avLst/>
              <a:gdLst/>
              <a:ahLst/>
              <a:cxnLst/>
              <a:rect l="0" t="0" r="0" b="0"/>
              <a:pathLst>
                <a:path h="286236">
                  <a:moveTo>
                    <a:pt x="0" y="0"/>
                  </a:moveTo>
                  <a:lnTo>
                    <a:pt x="0" y="286236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2" name="pl992"/>
            <p:cNvSpPr/>
            <p:nvPr/>
          </p:nvSpPr>
          <p:spPr>
            <a:xfrm>
              <a:off x="4867124" y="4084114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3" name="pl993"/>
            <p:cNvSpPr/>
            <p:nvPr/>
          </p:nvSpPr>
          <p:spPr>
            <a:xfrm>
              <a:off x="4957813" y="3659016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4" name="pl994"/>
            <p:cNvSpPr/>
            <p:nvPr/>
          </p:nvSpPr>
          <p:spPr>
            <a:xfrm>
              <a:off x="4978218" y="3659016"/>
              <a:ext cx="0" cy="383741"/>
            </a:xfrm>
            <a:custGeom>
              <a:avLst/>
              <a:gdLst/>
              <a:ahLst/>
              <a:cxnLst/>
              <a:rect l="0" t="0" r="0" b="0"/>
              <a:pathLst>
                <a:path h="383741">
                  <a:moveTo>
                    <a:pt x="0" y="0"/>
                  </a:moveTo>
                  <a:lnTo>
                    <a:pt x="0" y="383741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5" name="pl995"/>
            <p:cNvSpPr/>
            <p:nvPr/>
          </p:nvSpPr>
          <p:spPr>
            <a:xfrm>
              <a:off x="4957813" y="4042758"/>
              <a:ext cx="40810" cy="0"/>
            </a:xfrm>
            <a:custGeom>
              <a:avLst/>
              <a:gdLst/>
              <a:ahLst/>
              <a:cxnLst/>
              <a:rect l="0" t="0" r="0" b="0"/>
              <a:pathLst>
                <a:path w="40810">
                  <a:moveTo>
                    <a:pt x="0" y="0"/>
                  </a:moveTo>
                  <a:lnTo>
                    <a:pt x="40810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6" name="pl996"/>
            <p:cNvSpPr/>
            <p:nvPr/>
          </p:nvSpPr>
          <p:spPr>
            <a:xfrm>
              <a:off x="4660807" y="3832454"/>
              <a:ext cx="317411" cy="386655"/>
            </a:xfrm>
            <a:custGeom>
              <a:avLst/>
              <a:gdLst/>
              <a:ahLst/>
              <a:cxnLst/>
              <a:rect l="0" t="0" r="0" b="0"/>
              <a:pathLst>
                <a:path w="317411" h="386655">
                  <a:moveTo>
                    <a:pt x="0" y="386655"/>
                  </a:moveTo>
                  <a:lnTo>
                    <a:pt x="45344" y="326196"/>
                  </a:lnTo>
                  <a:lnTo>
                    <a:pt x="136033" y="209739"/>
                  </a:lnTo>
                  <a:lnTo>
                    <a:pt x="226722" y="100598"/>
                  </a:lnTo>
                  <a:lnTo>
                    <a:pt x="31741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7" name="pt997"/>
            <p:cNvSpPr/>
            <p:nvPr/>
          </p:nvSpPr>
          <p:spPr>
            <a:xfrm>
              <a:off x="4629206" y="418750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8" name="pt998"/>
            <p:cNvSpPr/>
            <p:nvPr/>
          </p:nvSpPr>
          <p:spPr>
            <a:xfrm>
              <a:off x="4674550" y="4127049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9" name="pt999"/>
            <p:cNvSpPr/>
            <p:nvPr/>
          </p:nvSpPr>
          <p:spPr>
            <a:xfrm>
              <a:off x="4765239" y="401059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0" name="pt1000"/>
            <p:cNvSpPr/>
            <p:nvPr/>
          </p:nvSpPr>
          <p:spPr>
            <a:xfrm>
              <a:off x="4855928" y="390145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1" name="pt1001"/>
            <p:cNvSpPr/>
            <p:nvPr/>
          </p:nvSpPr>
          <p:spPr>
            <a:xfrm>
              <a:off x="4946617" y="3800853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2" name="pl1002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3" name="rc1003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4" name="rc1004"/>
            <p:cNvSpPr/>
            <p:nvPr/>
          </p:nvSpPr>
          <p:spPr>
            <a:xfrm>
              <a:off x="91343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5" name="tx1005"/>
            <p:cNvSpPr/>
            <p:nvPr/>
          </p:nvSpPr>
          <p:spPr>
            <a:xfrm>
              <a:off x="905596" y="2877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1006" name="rc1006"/>
            <p:cNvSpPr/>
            <p:nvPr/>
          </p:nvSpPr>
          <p:spPr>
            <a:xfrm>
              <a:off x="137706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7" name="tx1007"/>
            <p:cNvSpPr/>
            <p:nvPr/>
          </p:nvSpPr>
          <p:spPr>
            <a:xfrm>
              <a:off x="1357277" y="2877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 dirty="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1008" name="rc1008"/>
            <p:cNvSpPr/>
            <p:nvPr/>
          </p:nvSpPr>
          <p:spPr>
            <a:xfrm>
              <a:off x="184069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9" name="tx1009"/>
            <p:cNvSpPr/>
            <p:nvPr/>
          </p:nvSpPr>
          <p:spPr>
            <a:xfrm>
              <a:off x="1827294" y="2877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 dirty="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1010" name="rc1010"/>
            <p:cNvSpPr/>
            <p:nvPr/>
          </p:nvSpPr>
          <p:spPr>
            <a:xfrm>
              <a:off x="230432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1" name="tx1011"/>
            <p:cNvSpPr/>
            <p:nvPr/>
          </p:nvSpPr>
          <p:spPr>
            <a:xfrm>
              <a:off x="2187243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1012" name="rc1012"/>
            <p:cNvSpPr/>
            <p:nvPr/>
          </p:nvSpPr>
          <p:spPr>
            <a:xfrm>
              <a:off x="276796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3" name="tx1013"/>
            <p:cNvSpPr/>
            <p:nvPr/>
          </p:nvSpPr>
          <p:spPr>
            <a:xfrm>
              <a:off x="2666592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1014" name="rc1014"/>
            <p:cNvSpPr/>
            <p:nvPr/>
          </p:nvSpPr>
          <p:spPr>
            <a:xfrm>
              <a:off x="323159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5" name="tx1015"/>
            <p:cNvSpPr/>
            <p:nvPr/>
          </p:nvSpPr>
          <p:spPr>
            <a:xfrm>
              <a:off x="3122721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1016" name="rc1016"/>
            <p:cNvSpPr/>
            <p:nvPr/>
          </p:nvSpPr>
          <p:spPr>
            <a:xfrm>
              <a:off x="369522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7" name="tx1017"/>
            <p:cNvSpPr/>
            <p:nvPr/>
          </p:nvSpPr>
          <p:spPr>
            <a:xfrm>
              <a:off x="3602070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1018" name="rc1018"/>
            <p:cNvSpPr/>
            <p:nvPr/>
          </p:nvSpPr>
          <p:spPr>
            <a:xfrm>
              <a:off x="415885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9" name="tx1019"/>
            <p:cNvSpPr/>
            <p:nvPr/>
          </p:nvSpPr>
          <p:spPr>
            <a:xfrm>
              <a:off x="4178445" y="2876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1020" name="rc1020"/>
            <p:cNvSpPr/>
            <p:nvPr/>
          </p:nvSpPr>
          <p:spPr>
            <a:xfrm>
              <a:off x="462249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1" name="tx1021"/>
            <p:cNvSpPr/>
            <p:nvPr/>
          </p:nvSpPr>
          <p:spPr>
            <a:xfrm>
              <a:off x="4635420" y="2876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1022" name="pl1022"/>
            <p:cNvSpPr/>
            <p:nvPr/>
          </p:nvSpPr>
          <p:spPr>
            <a:xfrm>
              <a:off x="95174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3" name="pl1023"/>
            <p:cNvSpPr/>
            <p:nvPr/>
          </p:nvSpPr>
          <p:spPr>
            <a:xfrm>
              <a:off x="104243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4" name="pl1024"/>
            <p:cNvSpPr/>
            <p:nvPr/>
          </p:nvSpPr>
          <p:spPr>
            <a:xfrm>
              <a:off x="113312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5" name="pl1025"/>
            <p:cNvSpPr/>
            <p:nvPr/>
          </p:nvSpPr>
          <p:spPr>
            <a:xfrm>
              <a:off x="122381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6" name="tx1026"/>
            <p:cNvSpPr/>
            <p:nvPr/>
          </p:nvSpPr>
          <p:spPr>
            <a:xfrm>
              <a:off x="90668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27" name="tx1027"/>
            <p:cNvSpPr/>
            <p:nvPr/>
          </p:nvSpPr>
          <p:spPr>
            <a:xfrm>
              <a:off x="997378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28" name="tx1028"/>
            <p:cNvSpPr/>
            <p:nvPr/>
          </p:nvSpPr>
          <p:spPr>
            <a:xfrm>
              <a:off x="108806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29" name="tx1029"/>
            <p:cNvSpPr/>
            <p:nvPr/>
          </p:nvSpPr>
          <p:spPr>
            <a:xfrm>
              <a:off x="117875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30" name="pl1030"/>
            <p:cNvSpPr/>
            <p:nvPr/>
          </p:nvSpPr>
          <p:spPr>
            <a:xfrm>
              <a:off x="141537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1" name="pl1031"/>
            <p:cNvSpPr/>
            <p:nvPr/>
          </p:nvSpPr>
          <p:spPr>
            <a:xfrm>
              <a:off x="150606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2" name="pl1032"/>
            <p:cNvSpPr/>
            <p:nvPr/>
          </p:nvSpPr>
          <p:spPr>
            <a:xfrm>
              <a:off x="159675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3" name="pl1033"/>
            <p:cNvSpPr/>
            <p:nvPr/>
          </p:nvSpPr>
          <p:spPr>
            <a:xfrm>
              <a:off x="168744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4" name="tx1034"/>
            <p:cNvSpPr/>
            <p:nvPr/>
          </p:nvSpPr>
          <p:spPr>
            <a:xfrm>
              <a:off x="137032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35" name="tx1035"/>
            <p:cNvSpPr/>
            <p:nvPr/>
          </p:nvSpPr>
          <p:spPr>
            <a:xfrm>
              <a:off x="1461011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36" name="tx1036"/>
            <p:cNvSpPr/>
            <p:nvPr/>
          </p:nvSpPr>
          <p:spPr>
            <a:xfrm>
              <a:off x="1551700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37" name="tx1037"/>
            <p:cNvSpPr/>
            <p:nvPr/>
          </p:nvSpPr>
          <p:spPr>
            <a:xfrm>
              <a:off x="164238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38" name="pl1038"/>
            <p:cNvSpPr/>
            <p:nvPr/>
          </p:nvSpPr>
          <p:spPr>
            <a:xfrm>
              <a:off x="187901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9" name="pl1039"/>
            <p:cNvSpPr/>
            <p:nvPr/>
          </p:nvSpPr>
          <p:spPr>
            <a:xfrm>
              <a:off x="196970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0" name="pl1040"/>
            <p:cNvSpPr/>
            <p:nvPr/>
          </p:nvSpPr>
          <p:spPr>
            <a:xfrm>
              <a:off x="206039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1" name="pl1041"/>
            <p:cNvSpPr/>
            <p:nvPr/>
          </p:nvSpPr>
          <p:spPr>
            <a:xfrm>
              <a:off x="215107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2" name="tx1042"/>
            <p:cNvSpPr/>
            <p:nvPr/>
          </p:nvSpPr>
          <p:spPr>
            <a:xfrm>
              <a:off x="1833954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43" name="tx1043"/>
            <p:cNvSpPr/>
            <p:nvPr/>
          </p:nvSpPr>
          <p:spPr>
            <a:xfrm>
              <a:off x="1924643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44" name="tx1044"/>
            <p:cNvSpPr/>
            <p:nvPr/>
          </p:nvSpPr>
          <p:spPr>
            <a:xfrm>
              <a:off x="2015332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45" name="tx1045"/>
            <p:cNvSpPr/>
            <p:nvPr/>
          </p:nvSpPr>
          <p:spPr>
            <a:xfrm>
              <a:off x="210602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46" name="pl1046"/>
            <p:cNvSpPr/>
            <p:nvPr/>
          </p:nvSpPr>
          <p:spPr>
            <a:xfrm>
              <a:off x="23426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7" name="pl1047"/>
            <p:cNvSpPr/>
            <p:nvPr/>
          </p:nvSpPr>
          <p:spPr>
            <a:xfrm>
              <a:off x="243333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8" name="pl1048"/>
            <p:cNvSpPr/>
            <p:nvPr/>
          </p:nvSpPr>
          <p:spPr>
            <a:xfrm>
              <a:off x="252402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9" name="pl1049"/>
            <p:cNvSpPr/>
            <p:nvPr/>
          </p:nvSpPr>
          <p:spPr>
            <a:xfrm>
              <a:off x="26147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0" name="tx1050"/>
            <p:cNvSpPr/>
            <p:nvPr/>
          </p:nvSpPr>
          <p:spPr>
            <a:xfrm>
              <a:off x="229758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51" name="tx1051"/>
            <p:cNvSpPr/>
            <p:nvPr/>
          </p:nvSpPr>
          <p:spPr>
            <a:xfrm>
              <a:off x="2388276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52" name="tx1052"/>
            <p:cNvSpPr/>
            <p:nvPr/>
          </p:nvSpPr>
          <p:spPr>
            <a:xfrm>
              <a:off x="2478965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53" name="tx1053"/>
            <p:cNvSpPr/>
            <p:nvPr/>
          </p:nvSpPr>
          <p:spPr>
            <a:xfrm>
              <a:off x="2569654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54" name="pl1054"/>
            <p:cNvSpPr/>
            <p:nvPr/>
          </p:nvSpPr>
          <p:spPr>
            <a:xfrm>
              <a:off x="280627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5" name="pl1055"/>
            <p:cNvSpPr/>
            <p:nvPr/>
          </p:nvSpPr>
          <p:spPr>
            <a:xfrm>
              <a:off x="289696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6" name="pl1056"/>
            <p:cNvSpPr/>
            <p:nvPr/>
          </p:nvSpPr>
          <p:spPr>
            <a:xfrm>
              <a:off x="298765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7" name="pl1057"/>
            <p:cNvSpPr/>
            <p:nvPr/>
          </p:nvSpPr>
          <p:spPr>
            <a:xfrm>
              <a:off x="30783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8" name="tx1058"/>
            <p:cNvSpPr/>
            <p:nvPr/>
          </p:nvSpPr>
          <p:spPr>
            <a:xfrm>
              <a:off x="276121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59" name="tx1059"/>
            <p:cNvSpPr/>
            <p:nvPr/>
          </p:nvSpPr>
          <p:spPr>
            <a:xfrm>
              <a:off x="2851908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60" name="tx1060"/>
            <p:cNvSpPr/>
            <p:nvPr/>
          </p:nvSpPr>
          <p:spPr>
            <a:xfrm>
              <a:off x="294259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303328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62" name="pl1062"/>
            <p:cNvSpPr/>
            <p:nvPr/>
          </p:nvSpPr>
          <p:spPr>
            <a:xfrm>
              <a:off x="32699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3" name="pl1063"/>
            <p:cNvSpPr/>
            <p:nvPr/>
          </p:nvSpPr>
          <p:spPr>
            <a:xfrm>
              <a:off x="336059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4" name="pl1064"/>
            <p:cNvSpPr/>
            <p:nvPr/>
          </p:nvSpPr>
          <p:spPr>
            <a:xfrm>
              <a:off x="345128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5" name="pl1065"/>
            <p:cNvSpPr/>
            <p:nvPr/>
          </p:nvSpPr>
          <p:spPr>
            <a:xfrm>
              <a:off x="354197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6" name="tx1066"/>
            <p:cNvSpPr/>
            <p:nvPr/>
          </p:nvSpPr>
          <p:spPr>
            <a:xfrm>
              <a:off x="322485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3315541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3406230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69" name="tx1069"/>
            <p:cNvSpPr/>
            <p:nvPr/>
          </p:nvSpPr>
          <p:spPr>
            <a:xfrm>
              <a:off x="349691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70" name="pl1070"/>
            <p:cNvSpPr/>
            <p:nvPr/>
          </p:nvSpPr>
          <p:spPr>
            <a:xfrm>
              <a:off x="373354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1" name="pl1071"/>
            <p:cNvSpPr/>
            <p:nvPr/>
          </p:nvSpPr>
          <p:spPr>
            <a:xfrm>
              <a:off x="382423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2" name="pl1072"/>
            <p:cNvSpPr/>
            <p:nvPr/>
          </p:nvSpPr>
          <p:spPr>
            <a:xfrm>
              <a:off x="391492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3" name="pl1073"/>
            <p:cNvSpPr/>
            <p:nvPr/>
          </p:nvSpPr>
          <p:spPr>
            <a:xfrm>
              <a:off x="40056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4" name="tx1074"/>
            <p:cNvSpPr/>
            <p:nvPr/>
          </p:nvSpPr>
          <p:spPr>
            <a:xfrm>
              <a:off x="3688484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3779173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3869862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396055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78" name="pl1078"/>
            <p:cNvSpPr/>
            <p:nvPr/>
          </p:nvSpPr>
          <p:spPr>
            <a:xfrm>
              <a:off x="41971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9" name="pl1079"/>
            <p:cNvSpPr/>
            <p:nvPr/>
          </p:nvSpPr>
          <p:spPr>
            <a:xfrm>
              <a:off x="428786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0" name="pl1080"/>
            <p:cNvSpPr/>
            <p:nvPr/>
          </p:nvSpPr>
          <p:spPr>
            <a:xfrm>
              <a:off x="437855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1" name="pl1081"/>
            <p:cNvSpPr/>
            <p:nvPr/>
          </p:nvSpPr>
          <p:spPr>
            <a:xfrm>
              <a:off x="446924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2" name="tx1082"/>
            <p:cNvSpPr/>
            <p:nvPr/>
          </p:nvSpPr>
          <p:spPr>
            <a:xfrm>
              <a:off x="415211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83" name="tx1083"/>
            <p:cNvSpPr/>
            <p:nvPr/>
          </p:nvSpPr>
          <p:spPr>
            <a:xfrm>
              <a:off x="4242806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4333495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85" name="tx1085"/>
            <p:cNvSpPr/>
            <p:nvPr/>
          </p:nvSpPr>
          <p:spPr>
            <a:xfrm>
              <a:off x="4424184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86" name="pl1086"/>
            <p:cNvSpPr/>
            <p:nvPr/>
          </p:nvSpPr>
          <p:spPr>
            <a:xfrm>
              <a:off x="46608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7" name="pl1087"/>
            <p:cNvSpPr/>
            <p:nvPr/>
          </p:nvSpPr>
          <p:spPr>
            <a:xfrm>
              <a:off x="475149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8" name="pl1088"/>
            <p:cNvSpPr/>
            <p:nvPr/>
          </p:nvSpPr>
          <p:spPr>
            <a:xfrm>
              <a:off x="484218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9" name="pl1089"/>
            <p:cNvSpPr/>
            <p:nvPr/>
          </p:nvSpPr>
          <p:spPr>
            <a:xfrm>
              <a:off x="49328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0" name="tx1090"/>
            <p:cNvSpPr/>
            <p:nvPr/>
          </p:nvSpPr>
          <p:spPr>
            <a:xfrm>
              <a:off x="461574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91" name="tx1091"/>
            <p:cNvSpPr/>
            <p:nvPr/>
          </p:nvSpPr>
          <p:spPr>
            <a:xfrm>
              <a:off x="4706438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479712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488781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099" name="pl1099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0" name="pl1100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1" name="pl1101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2" name="pl1102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3" name="pl1103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4" name="tx1104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1105" name="tx1105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106" name="rc1106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07" name="tx1107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 dirty="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</a:t>
              </a:r>
              <a:r>
                <a:rPr sz="1500" dirty="0" err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  <a:r>
                <a:rPr sz="1500" dirty="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108" name="rc1108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9" name="pl1109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0" name="pt1110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1" name="rc1111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2" name="pl1112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3" name="pt1113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4" name="rc1114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5" name="pl1115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6" name="pt1116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7" name="rc1117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8" name="pl1118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9" name="pt1119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0" name="rc1120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1" name="pl1121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2" name="pt1122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3" name="tx1123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24" name="tx1124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125" name="tx1125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126" name="tx1126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127" name="tx1127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07504" y="339046"/>
            <a:ext cx="4596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Analyse et graphique sur tous les tests à la fois:</a:t>
            </a:r>
          </a:p>
          <a:p>
            <a:r>
              <a:rPr lang="fr-FR" dirty="0" err="1" smtClean="0"/>
              <a:t>Args</a:t>
            </a:r>
            <a:r>
              <a:rPr lang="fr-FR" dirty="0" smtClean="0"/>
              <a:t> ns</a:t>
            </a:r>
          </a:p>
          <a:p>
            <a:r>
              <a:rPr lang="fr-FR" dirty="0" err="1" smtClean="0"/>
              <a:t>Testcond</a:t>
            </a:r>
            <a:r>
              <a:rPr lang="fr-FR" dirty="0" smtClean="0"/>
              <a:t> ***</a:t>
            </a:r>
          </a:p>
          <a:p>
            <a:r>
              <a:rPr lang="fr-FR" dirty="0" err="1" smtClean="0"/>
              <a:t>Args.testcond</a:t>
            </a:r>
            <a:r>
              <a:rPr lang="fr-FR" dirty="0" smtClean="0"/>
              <a:t> ***</a:t>
            </a:r>
            <a:endParaRPr lang="fr-FR" dirty="0"/>
          </a:p>
        </p:txBody>
      </p:sp>
      <p:sp>
        <p:nvSpPr>
          <p:cNvPr id="1128" name="ZoneTexte 1127"/>
          <p:cNvSpPr txBox="1"/>
          <p:nvPr/>
        </p:nvSpPr>
        <p:spPr>
          <a:xfrm>
            <a:off x="5508104" y="346498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condition:</a:t>
            </a:r>
          </a:p>
          <a:p>
            <a:r>
              <a:rPr lang="fr-FR" dirty="0" err="1" smtClean="0"/>
              <a:t>Cf</a:t>
            </a:r>
            <a:r>
              <a:rPr lang="fr-FR" dirty="0" smtClean="0"/>
              <a:t> au-dessus de chaque panneau</a:t>
            </a:r>
            <a:endParaRPr lang="fr-FR" dirty="0"/>
          </a:p>
        </p:txBody>
      </p:sp>
      <p:sp>
        <p:nvSpPr>
          <p:cNvPr id="1129" name="ZoneTexte 1128"/>
          <p:cNvSpPr txBox="1"/>
          <p:nvPr/>
        </p:nvSpPr>
        <p:spPr>
          <a:xfrm>
            <a:off x="1619672" y="2060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***</a:t>
            </a:r>
            <a:endParaRPr lang="fr-FR" dirty="0"/>
          </a:p>
        </p:txBody>
      </p:sp>
      <p:sp>
        <p:nvSpPr>
          <p:cNvPr id="1130" name="ZoneTexte 1129"/>
          <p:cNvSpPr txBox="1"/>
          <p:nvPr/>
        </p:nvSpPr>
        <p:spPr>
          <a:xfrm>
            <a:off x="2195736" y="2060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***</a:t>
            </a:r>
            <a:endParaRPr lang="fr-FR" dirty="0"/>
          </a:p>
        </p:txBody>
      </p:sp>
      <p:sp>
        <p:nvSpPr>
          <p:cNvPr id="1131" name="ZoneTexte 1130"/>
          <p:cNvSpPr txBox="1"/>
          <p:nvPr/>
        </p:nvSpPr>
        <p:spPr>
          <a:xfrm>
            <a:off x="1115616" y="198884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ns</a:t>
            </a:r>
            <a:endParaRPr lang="fr-FR" dirty="0"/>
          </a:p>
        </p:txBody>
      </p:sp>
      <p:sp>
        <p:nvSpPr>
          <p:cNvPr id="1132" name="ZoneTexte 1131"/>
          <p:cNvSpPr txBox="1"/>
          <p:nvPr/>
        </p:nvSpPr>
        <p:spPr>
          <a:xfrm>
            <a:off x="2843808" y="198884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ns</a:t>
            </a:r>
            <a:endParaRPr lang="fr-FR" dirty="0"/>
          </a:p>
        </p:txBody>
      </p:sp>
      <p:sp>
        <p:nvSpPr>
          <p:cNvPr id="1133" name="ZoneTexte 1132"/>
          <p:cNvSpPr txBox="1"/>
          <p:nvPr/>
        </p:nvSpPr>
        <p:spPr>
          <a:xfrm>
            <a:off x="4648991" y="198884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ns</a:t>
            </a:r>
            <a:endParaRPr lang="fr-FR" dirty="0"/>
          </a:p>
        </p:txBody>
      </p:sp>
      <p:sp>
        <p:nvSpPr>
          <p:cNvPr id="1134" name="ZoneTexte 1133"/>
          <p:cNvSpPr txBox="1"/>
          <p:nvPr/>
        </p:nvSpPr>
        <p:spPr>
          <a:xfrm>
            <a:off x="3482517" y="2060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135" name="ZoneTexte 1134"/>
          <p:cNvSpPr txBox="1"/>
          <p:nvPr/>
        </p:nvSpPr>
        <p:spPr>
          <a:xfrm>
            <a:off x="4058581" y="2060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**</a:t>
            </a:r>
            <a:endParaRPr lang="fr-FR" dirty="0"/>
          </a:p>
        </p:txBody>
      </p:sp>
      <p:sp>
        <p:nvSpPr>
          <p:cNvPr id="1136" name="ZoneTexte 1135"/>
          <p:cNvSpPr txBox="1"/>
          <p:nvPr/>
        </p:nvSpPr>
        <p:spPr>
          <a:xfrm>
            <a:off x="5216244" y="2060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***</a:t>
            </a:r>
            <a:endParaRPr lang="fr-FR" dirty="0"/>
          </a:p>
        </p:txBody>
      </p:sp>
      <p:sp>
        <p:nvSpPr>
          <p:cNvPr id="1137" name="ZoneTexte 1136"/>
          <p:cNvSpPr txBox="1"/>
          <p:nvPr/>
        </p:nvSpPr>
        <p:spPr>
          <a:xfrm>
            <a:off x="5918150" y="20513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138" name="ZoneTexte 1137"/>
          <p:cNvSpPr txBox="1"/>
          <p:nvPr/>
        </p:nvSpPr>
        <p:spPr>
          <a:xfrm>
            <a:off x="5747159" y="1340768"/>
            <a:ext cx="303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97F5"/>
                </a:solidFill>
              </a:rPr>
              <a:t>Séparer les 3 tests dans la </a:t>
            </a:r>
            <a:r>
              <a:rPr lang="fr-FR" dirty="0" err="1" smtClean="0">
                <a:solidFill>
                  <a:srgbClr val="7197F5"/>
                </a:solidFill>
              </a:rPr>
              <a:t>presentation</a:t>
            </a:r>
            <a:endParaRPr lang="fr-FR" dirty="0">
              <a:solidFill>
                <a:srgbClr val="7197F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31640" y="2132856"/>
            <a:ext cx="550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Effets de nombre d’arguments: 2. mesures introspectives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37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171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1939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4980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8021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21062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0419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3460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6501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9542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1933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040080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49188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208147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0294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78696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175406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040013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489685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2080463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021909" y="432567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800993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177632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0227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4750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2099368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02405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79264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16518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037013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473925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21037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024546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7960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176294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042471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482743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2099773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030633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787948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176779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478351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2083333" y="355179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03787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793111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0808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800751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193469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477093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20904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7931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178402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496811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100928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799730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17461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4729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10333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78406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75292" y="432567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4766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088424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792215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17434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79537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89068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02168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473202" y="355179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209884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7762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173265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493420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2083422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4912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179265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210727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189421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210045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1878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185829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t93"/>
            <p:cNvSpPr/>
            <p:nvPr/>
          </p:nvSpPr>
          <p:spPr>
            <a:xfrm>
              <a:off x="2084771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t94"/>
            <p:cNvSpPr/>
            <p:nvPr/>
          </p:nvSpPr>
          <p:spPr>
            <a:xfrm>
              <a:off x="102581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t95"/>
            <p:cNvSpPr/>
            <p:nvPr/>
          </p:nvSpPr>
          <p:spPr>
            <a:xfrm>
              <a:off x="1801874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t96"/>
            <p:cNvSpPr/>
            <p:nvPr/>
          </p:nvSpPr>
          <p:spPr>
            <a:xfrm>
              <a:off x="1169248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t97"/>
            <p:cNvSpPr/>
            <p:nvPr/>
          </p:nvSpPr>
          <p:spPr>
            <a:xfrm>
              <a:off x="1021584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t98"/>
            <p:cNvSpPr/>
            <p:nvPr/>
          </p:nvSpPr>
          <p:spPr>
            <a:xfrm>
              <a:off x="14765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t99"/>
            <p:cNvSpPr/>
            <p:nvPr/>
          </p:nvSpPr>
          <p:spPr>
            <a:xfrm>
              <a:off x="21044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t100"/>
            <p:cNvSpPr/>
            <p:nvPr/>
          </p:nvSpPr>
          <p:spPr>
            <a:xfrm>
              <a:off x="1019893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t101"/>
            <p:cNvSpPr/>
            <p:nvPr/>
          </p:nvSpPr>
          <p:spPr>
            <a:xfrm>
              <a:off x="1781130" y="4067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t102"/>
            <p:cNvSpPr/>
            <p:nvPr/>
          </p:nvSpPr>
          <p:spPr>
            <a:xfrm>
              <a:off x="1172969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t103"/>
            <p:cNvSpPr/>
            <p:nvPr/>
          </p:nvSpPr>
          <p:spPr>
            <a:xfrm>
              <a:off x="1038010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t104"/>
            <p:cNvSpPr/>
            <p:nvPr/>
          </p:nvSpPr>
          <p:spPr>
            <a:xfrm>
              <a:off x="14703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t105"/>
            <p:cNvSpPr/>
            <p:nvPr/>
          </p:nvSpPr>
          <p:spPr>
            <a:xfrm>
              <a:off x="20921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t106"/>
            <p:cNvSpPr/>
            <p:nvPr/>
          </p:nvSpPr>
          <p:spPr>
            <a:xfrm>
              <a:off x="1022670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t107"/>
            <p:cNvSpPr/>
            <p:nvPr/>
          </p:nvSpPr>
          <p:spPr>
            <a:xfrm>
              <a:off x="1793902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t108"/>
            <p:cNvSpPr/>
            <p:nvPr/>
          </p:nvSpPr>
          <p:spPr>
            <a:xfrm>
              <a:off x="1179556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02041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493132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973490" y="366034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041913" y="3660342"/>
              <a:ext cx="0" cy="316460"/>
            </a:xfrm>
            <a:custGeom>
              <a:avLst/>
              <a:gdLst/>
              <a:ahLst/>
              <a:cxnLst/>
              <a:rect l="0" t="0" r="0" b="0"/>
              <a:pathLst>
                <a:path h="316460">
                  <a:moveTo>
                    <a:pt x="0" y="0"/>
                  </a:moveTo>
                  <a:lnTo>
                    <a:pt x="0" y="31646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973490" y="397680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125540" y="362132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193962" y="3621324"/>
              <a:ext cx="0" cy="260685"/>
            </a:xfrm>
            <a:custGeom>
              <a:avLst/>
              <a:gdLst/>
              <a:ahLst/>
              <a:cxnLst/>
              <a:rect l="0" t="0" r="0" b="0"/>
              <a:pathLst>
                <a:path h="260685">
                  <a:moveTo>
                    <a:pt x="0" y="0"/>
                  </a:moveTo>
                  <a:lnTo>
                    <a:pt x="0" y="260685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125540" y="3882009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429638" y="351868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498060" y="3518680"/>
              <a:ext cx="0" cy="198351"/>
            </a:xfrm>
            <a:custGeom>
              <a:avLst/>
              <a:gdLst/>
              <a:ahLst/>
              <a:cxnLst/>
              <a:rect l="0" t="0" r="0" b="0"/>
              <a:pathLst>
                <a:path h="198351">
                  <a:moveTo>
                    <a:pt x="0" y="0"/>
                  </a:moveTo>
                  <a:lnTo>
                    <a:pt x="0" y="198351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429638" y="3717031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733737" y="336319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1802159" y="3363194"/>
              <a:ext cx="0" cy="241700"/>
            </a:xfrm>
            <a:custGeom>
              <a:avLst/>
              <a:gdLst/>
              <a:ahLst/>
              <a:cxnLst/>
              <a:rect l="0" t="0" r="0" b="0"/>
              <a:pathLst>
                <a:path h="241700">
                  <a:moveTo>
                    <a:pt x="0" y="0"/>
                  </a:moveTo>
                  <a:lnTo>
                    <a:pt x="0" y="24170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1733737" y="360489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1041913" y="3350234"/>
              <a:ext cx="1064345" cy="468338"/>
            </a:xfrm>
            <a:custGeom>
              <a:avLst/>
              <a:gdLst/>
              <a:ahLst/>
              <a:cxnLst/>
              <a:rect l="0" t="0" r="0" b="0"/>
              <a:pathLst>
                <a:path w="1064345" h="468338">
                  <a:moveTo>
                    <a:pt x="0" y="468338"/>
                  </a:moveTo>
                  <a:lnTo>
                    <a:pt x="152049" y="401432"/>
                  </a:lnTo>
                  <a:lnTo>
                    <a:pt x="456147" y="267621"/>
                  </a:lnTo>
                  <a:lnTo>
                    <a:pt x="760246" y="133810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t124"/>
            <p:cNvSpPr/>
            <p:nvPr/>
          </p:nvSpPr>
          <p:spPr>
            <a:xfrm>
              <a:off x="1010311" y="37869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t125"/>
            <p:cNvSpPr/>
            <p:nvPr/>
          </p:nvSpPr>
          <p:spPr>
            <a:xfrm>
              <a:off x="1162361" y="3720065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t126"/>
            <p:cNvSpPr/>
            <p:nvPr/>
          </p:nvSpPr>
          <p:spPr>
            <a:xfrm>
              <a:off x="1466459" y="3586254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1770558" y="3452443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2074656" y="3318632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rc129"/>
            <p:cNvSpPr/>
            <p:nvPr/>
          </p:nvSpPr>
          <p:spPr>
            <a:xfrm>
              <a:off x="913431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rc130"/>
            <p:cNvSpPr/>
            <p:nvPr/>
          </p:nvSpPr>
          <p:spPr>
            <a:xfrm>
              <a:off x="2304328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2304328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2304328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2304328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l134"/>
            <p:cNvSpPr/>
            <p:nvPr/>
          </p:nvSpPr>
          <p:spPr>
            <a:xfrm>
              <a:off x="2304328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l135"/>
            <p:cNvSpPr/>
            <p:nvPr/>
          </p:nvSpPr>
          <p:spPr>
            <a:xfrm>
              <a:off x="25848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l136"/>
            <p:cNvSpPr/>
            <p:nvPr/>
          </p:nvSpPr>
          <p:spPr>
            <a:xfrm>
              <a:off x="28889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l137"/>
            <p:cNvSpPr/>
            <p:nvPr/>
          </p:nvSpPr>
          <p:spPr>
            <a:xfrm>
              <a:off x="31930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l138"/>
            <p:cNvSpPr/>
            <p:nvPr/>
          </p:nvSpPr>
          <p:spPr>
            <a:xfrm>
              <a:off x="34971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l139"/>
            <p:cNvSpPr/>
            <p:nvPr/>
          </p:nvSpPr>
          <p:spPr>
            <a:xfrm>
              <a:off x="2304328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l140"/>
            <p:cNvSpPr/>
            <p:nvPr/>
          </p:nvSpPr>
          <p:spPr>
            <a:xfrm>
              <a:off x="2304328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l141"/>
            <p:cNvSpPr/>
            <p:nvPr/>
          </p:nvSpPr>
          <p:spPr>
            <a:xfrm>
              <a:off x="2304328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2304328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l143"/>
            <p:cNvSpPr/>
            <p:nvPr/>
          </p:nvSpPr>
          <p:spPr>
            <a:xfrm>
              <a:off x="2304328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l144"/>
            <p:cNvSpPr/>
            <p:nvPr/>
          </p:nvSpPr>
          <p:spPr>
            <a:xfrm>
              <a:off x="24328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27369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l146"/>
            <p:cNvSpPr/>
            <p:nvPr/>
          </p:nvSpPr>
          <p:spPr>
            <a:xfrm>
              <a:off x="30410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l147"/>
            <p:cNvSpPr/>
            <p:nvPr/>
          </p:nvSpPr>
          <p:spPr>
            <a:xfrm>
              <a:off x="33451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2582642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2405294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87786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348854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243047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319396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56585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2428551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2884918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3472352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2416819" y="471261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3190200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2581229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242155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2884753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3470139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242347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3167947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257059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241292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2882753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3486807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2428066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3171240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2569601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2423573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2886723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349819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2419563" y="548649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3172513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2559663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2867621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3493442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2405240" y="471261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318338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34919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3171047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255673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2864252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3475876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3183153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2576050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2882285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3480429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3192689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256125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2877405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3494591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3180734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2571656" y="355179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28617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3468730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3172203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257366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3184078" y="4067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2565368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2413816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2868370" y="48415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347601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317911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2560226" y="471261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2869416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3493833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287246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2584610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3488594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2575629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3479460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256990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258593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3486448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2425517" y="4067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3189958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256421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242279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2868854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3479007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2412309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3190917" y="432567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2567311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2427735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28690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34808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2410283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t232"/>
            <p:cNvSpPr/>
            <p:nvPr/>
          </p:nvSpPr>
          <p:spPr>
            <a:xfrm>
              <a:off x="316614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t233"/>
            <p:cNvSpPr/>
            <p:nvPr/>
          </p:nvSpPr>
          <p:spPr>
            <a:xfrm>
              <a:off x="256467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t234"/>
            <p:cNvSpPr/>
            <p:nvPr/>
          </p:nvSpPr>
          <p:spPr>
            <a:xfrm>
              <a:off x="2408196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t235"/>
            <p:cNvSpPr/>
            <p:nvPr/>
          </p:nvSpPr>
          <p:spPr>
            <a:xfrm>
              <a:off x="2884138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2364388" y="3841453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2432810" y="3841453"/>
              <a:ext cx="0" cy="316460"/>
            </a:xfrm>
            <a:custGeom>
              <a:avLst/>
              <a:gdLst/>
              <a:ahLst/>
              <a:cxnLst/>
              <a:rect l="0" t="0" r="0" b="0"/>
              <a:pathLst>
                <a:path h="316460">
                  <a:moveTo>
                    <a:pt x="0" y="0"/>
                  </a:moveTo>
                  <a:lnTo>
                    <a:pt x="0" y="31646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2364388" y="4157913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2516437" y="382299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2584859" y="3822995"/>
              <a:ext cx="0" cy="260685"/>
            </a:xfrm>
            <a:custGeom>
              <a:avLst/>
              <a:gdLst/>
              <a:ahLst/>
              <a:cxnLst/>
              <a:rect l="0" t="0" r="0" b="0"/>
              <a:pathLst>
                <a:path h="260685">
                  <a:moveTo>
                    <a:pt x="0" y="0"/>
                  </a:moveTo>
                  <a:lnTo>
                    <a:pt x="0" y="260685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2516437" y="4083681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2820536" y="376147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2888958" y="3761472"/>
              <a:ext cx="0" cy="198351"/>
            </a:xfrm>
            <a:custGeom>
              <a:avLst/>
              <a:gdLst/>
              <a:ahLst/>
              <a:cxnLst/>
              <a:rect l="0" t="0" r="0" b="0"/>
              <a:pathLst>
                <a:path h="198351">
                  <a:moveTo>
                    <a:pt x="0" y="0"/>
                  </a:moveTo>
                  <a:lnTo>
                    <a:pt x="0" y="198351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2820536" y="395982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l245"/>
            <p:cNvSpPr/>
            <p:nvPr/>
          </p:nvSpPr>
          <p:spPr>
            <a:xfrm>
              <a:off x="3124634" y="364710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3193057" y="3647107"/>
              <a:ext cx="0" cy="241700"/>
            </a:xfrm>
            <a:custGeom>
              <a:avLst/>
              <a:gdLst/>
              <a:ahLst/>
              <a:cxnLst/>
              <a:rect l="0" t="0" r="0" b="0"/>
              <a:pathLst>
                <a:path h="241700">
                  <a:moveTo>
                    <a:pt x="0" y="0"/>
                  </a:moveTo>
                  <a:lnTo>
                    <a:pt x="0" y="24170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3124634" y="3888808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3428733" y="3498361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3497155" y="3498361"/>
              <a:ext cx="0" cy="353813"/>
            </a:xfrm>
            <a:custGeom>
              <a:avLst/>
              <a:gdLst/>
              <a:ahLst/>
              <a:cxnLst/>
              <a:rect l="0" t="0" r="0" b="0"/>
              <a:pathLst>
                <a:path h="353813">
                  <a:moveTo>
                    <a:pt x="0" y="0"/>
                  </a:moveTo>
                  <a:lnTo>
                    <a:pt x="0" y="353813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3428733" y="385217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l251"/>
            <p:cNvSpPr/>
            <p:nvPr/>
          </p:nvSpPr>
          <p:spPr>
            <a:xfrm>
              <a:off x="2432810" y="3675267"/>
              <a:ext cx="1064345" cy="324415"/>
            </a:xfrm>
            <a:custGeom>
              <a:avLst/>
              <a:gdLst/>
              <a:ahLst/>
              <a:cxnLst/>
              <a:rect l="0" t="0" r="0" b="0"/>
              <a:pathLst>
                <a:path w="1064345" h="324415">
                  <a:moveTo>
                    <a:pt x="0" y="324415"/>
                  </a:moveTo>
                  <a:lnTo>
                    <a:pt x="152049" y="278070"/>
                  </a:lnTo>
                  <a:lnTo>
                    <a:pt x="456147" y="185380"/>
                  </a:lnTo>
                  <a:lnTo>
                    <a:pt x="760246" y="92690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2401209" y="39680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2553258" y="3921737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2857357" y="3829047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3161455" y="3736356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3465554" y="3643666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rc257"/>
            <p:cNvSpPr/>
            <p:nvPr/>
          </p:nvSpPr>
          <p:spPr>
            <a:xfrm>
              <a:off x="2304328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rc258"/>
            <p:cNvSpPr/>
            <p:nvPr/>
          </p:nvSpPr>
          <p:spPr>
            <a:xfrm>
              <a:off x="3695226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l259"/>
            <p:cNvSpPr/>
            <p:nvPr/>
          </p:nvSpPr>
          <p:spPr>
            <a:xfrm>
              <a:off x="3695226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l260"/>
            <p:cNvSpPr/>
            <p:nvPr/>
          </p:nvSpPr>
          <p:spPr>
            <a:xfrm>
              <a:off x="3695226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3695226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3695226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l263"/>
            <p:cNvSpPr/>
            <p:nvPr/>
          </p:nvSpPr>
          <p:spPr>
            <a:xfrm>
              <a:off x="39757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42798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45839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488805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3695226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3695226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l269"/>
            <p:cNvSpPr/>
            <p:nvPr/>
          </p:nvSpPr>
          <p:spPr>
            <a:xfrm>
              <a:off x="3695226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l270"/>
            <p:cNvSpPr/>
            <p:nvPr/>
          </p:nvSpPr>
          <p:spPr>
            <a:xfrm>
              <a:off x="3695226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l271"/>
            <p:cNvSpPr/>
            <p:nvPr/>
          </p:nvSpPr>
          <p:spPr>
            <a:xfrm>
              <a:off x="3695226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l272"/>
            <p:cNvSpPr/>
            <p:nvPr/>
          </p:nvSpPr>
          <p:spPr>
            <a:xfrm>
              <a:off x="38237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l273"/>
            <p:cNvSpPr/>
            <p:nvPr/>
          </p:nvSpPr>
          <p:spPr>
            <a:xfrm>
              <a:off x="41278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l274"/>
            <p:cNvSpPr/>
            <p:nvPr/>
          </p:nvSpPr>
          <p:spPr>
            <a:xfrm>
              <a:off x="443190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l275"/>
            <p:cNvSpPr/>
            <p:nvPr/>
          </p:nvSpPr>
          <p:spPr>
            <a:xfrm>
              <a:off x="473600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397240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3805038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4280983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4879283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37956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4567513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3954433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3801505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4273127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4873254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3803040" y="48415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4571661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3976160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38085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425884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487036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3812475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4566145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397273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382014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4276198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4875145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3812586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4572671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395599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3824892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4256612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4878212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3813328" y="497057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4576799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3950871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4259438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4864627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3795033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4565939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48753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457627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3974623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4269077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486339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4565989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3957715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4257832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4871803" y="355179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457166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396831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4271740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t323"/>
            <p:cNvSpPr/>
            <p:nvPr/>
          </p:nvSpPr>
          <p:spPr>
            <a:xfrm>
              <a:off x="4860333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t324"/>
            <p:cNvSpPr/>
            <p:nvPr/>
          </p:nvSpPr>
          <p:spPr>
            <a:xfrm>
              <a:off x="455849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t325"/>
            <p:cNvSpPr/>
            <p:nvPr/>
          </p:nvSpPr>
          <p:spPr>
            <a:xfrm>
              <a:off x="426296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t326"/>
            <p:cNvSpPr/>
            <p:nvPr/>
          </p:nvSpPr>
          <p:spPr>
            <a:xfrm>
              <a:off x="4877817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t327"/>
            <p:cNvSpPr/>
            <p:nvPr/>
          </p:nvSpPr>
          <p:spPr>
            <a:xfrm>
              <a:off x="4569137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t328"/>
            <p:cNvSpPr/>
            <p:nvPr/>
          </p:nvSpPr>
          <p:spPr>
            <a:xfrm>
              <a:off x="394763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t329"/>
            <p:cNvSpPr/>
            <p:nvPr/>
          </p:nvSpPr>
          <p:spPr>
            <a:xfrm>
              <a:off x="4562320" y="4067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3966524" y="471261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3804975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4258616" y="48415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487628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455660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397582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t336"/>
            <p:cNvSpPr/>
            <p:nvPr/>
          </p:nvSpPr>
          <p:spPr>
            <a:xfrm>
              <a:off x="4259085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pt337"/>
            <p:cNvSpPr/>
            <p:nvPr/>
          </p:nvSpPr>
          <p:spPr>
            <a:xfrm>
              <a:off x="4873438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pt338"/>
            <p:cNvSpPr/>
            <p:nvPr/>
          </p:nvSpPr>
          <p:spPr>
            <a:xfrm>
              <a:off x="4255637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t339"/>
            <p:cNvSpPr/>
            <p:nvPr/>
          </p:nvSpPr>
          <p:spPr>
            <a:xfrm>
              <a:off x="3956377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t340"/>
            <p:cNvSpPr/>
            <p:nvPr/>
          </p:nvSpPr>
          <p:spPr>
            <a:xfrm>
              <a:off x="4861937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t341"/>
            <p:cNvSpPr/>
            <p:nvPr/>
          </p:nvSpPr>
          <p:spPr>
            <a:xfrm>
              <a:off x="3974841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t342"/>
            <p:cNvSpPr/>
            <p:nvPr/>
          </p:nvSpPr>
          <p:spPr>
            <a:xfrm>
              <a:off x="4873946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t343"/>
            <p:cNvSpPr/>
            <p:nvPr/>
          </p:nvSpPr>
          <p:spPr>
            <a:xfrm>
              <a:off x="39641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t344"/>
            <p:cNvSpPr/>
            <p:nvPr/>
          </p:nvSpPr>
          <p:spPr>
            <a:xfrm>
              <a:off x="3962389" y="40677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t345"/>
            <p:cNvSpPr/>
            <p:nvPr/>
          </p:nvSpPr>
          <p:spPr>
            <a:xfrm>
              <a:off x="4863232" y="32938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t346"/>
            <p:cNvSpPr/>
            <p:nvPr/>
          </p:nvSpPr>
          <p:spPr>
            <a:xfrm>
              <a:off x="3796757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t347"/>
            <p:cNvSpPr/>
            <p:nvPr/>
          </p:nvSpPr>
          <p:spPr>
            <a:xfrm>
              <a:off x="4580569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t348"/>
            <p:cNvSpPr/>
            <p:nvPr/>
          </p:nvSpPr>
          <p:spPr>
            <a:xfrm>
              <a:off x="3957403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t349"/>
            <p:cNvSpPr/>
            <p:nvPr/>
          </p:nvSpPr>
          <p:spPr>
            <a:xfrm>
              <a:off x="3824184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t350"/>
            <p:cNvSpPr/>
            <p:nvPr/>
          </p:nvSpPr>
          <p:spPr>
            <a:xfrm>
              <a:off x="4254830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t351"/>
            <p:cNvSpPr/>
            <p:nvPr/>
          </p:nvSpPr>
          <p:spPr>
            <a:xfrm>
              <a:off x="4867654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t352"/>
            <p:cNvSpPr/>
            <p:nvPr/>
          </p:nvSpPr>
          <p:spPr>
            <a:xfrm>
              <a:off x="3805249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t353"/>
            <p:cNvSpPr/>
            <p:nvPr/>
          </p:nvSpPr>
          <p:spPr>
            <a:xfrm>
              <a:off x="457450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t354"/>
            <p:cNvSpPr/>
            <p:nvPr/>
          </p:nvSpPr>
          <p:spPr>
            <a:xfrm>
              <a:off x="3949038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t355"/>
            <p:cNvSpPr/>
            <p:nvPr/>
          </p:nvSpPr>
          <p:spPr>
            <a:xfrm>
              <a:off x="3796033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4260676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48609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3815052" y="419669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4572632" y="432567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3958776" y="368077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3805279" y="342281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4261051" y="393873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l363"/>
            <p:cNvSpPr/>
            <p:nvPr/>
          </p:nvSpPr>
          <p:spPr>
            <a:xfrm>
              <a:off x="3755285" y="3801509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l364"/>
            <p:cNvSpPr/>
            <p:nvPr/>
          </p:nvSpPr>
          <p:spPr>
            <a:xfrm>
              <a:off x="3823708" y="3801509"/>
              <a:ext cx="0" cy="318233"/>
            </a:xfrm>
            <a:custGeom>
              <a:avLst/>
              <a:gdLst/>
              <a:ahLst/>
              <a:cxnLst/>
              <a:rect l="0" t="0" r="0" b="0"/>
              <a:pathLst>
                <a:path h="318233">
                  <a:moveTo>
                    <a:pt x="0" y="0"/>
                  </a:moveTo>
                  <a:lnTo>
                    <a:pt x="0" y="318233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l365"/>
            <p:cNvSpPr/>
            <p:nvPr/>
          </p:nvSpPr>
          <p:spPr>
            <a:xfrm>
              <a:off x="3755285" y="411974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l366"/>
            <p:cNvSpPr/>
            <p:nvPr/>
          </p:nvSpPr>
          <p:spPr>
            <a:xfrm>
              <a:off x="3907335" y="380372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l367"/>
            <p:cNvSpPr/>
            <p:nvPr/>
          </p:nvSpPr>
          <p:spPr>
            <a:xfrm>
              <a:off x="3975757" y="3803725"/>
              <a:ext cx="0" cy="262197"/>
            </a:xfrm>
            <a:custGeom>
              <a:avLst/>
              <a:gdLst/>
              <a:ahLst/>
              <a:cxnLst/>
              <a:rect l="0" t="0" r="0" b="0"/>
              <a:pathLst>
                <a:path h="262197">
                  <a:moveTo>
                    <a:pt x="0" y="0"/>
                  </a:moveTo>
                  <a:lnTo>
                    <a:pt x="0" y="262197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l368"/>
            <p:cNvSpPr/>
            <p:nvPr/>
          </p:nvSpPr>
          <p:spPr>
            <a:xfrm>
              <a:off x="3907335" y="4065923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l369"/>
            <p:cNvSpPr/>
            <p:nvPr/>
          </p:nvSpPr>
          <p:spPr>
            <a:xfrm>
              <a:off x="4211433" y="3783671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l370"/>
            <p:cNvSpPr/>
            <p:nvPr/>
          </p:nvSpPr>
          <p:spPr>
            <a:xfrm>
              <a:off x="4279855" y="3783671"/>
              <a:ext cx="0" cy="199101"/>
            </a:xfrm>
            <a:custGeom>
              <a:avLst/>
              <a:gdLst/>
              <a:ahLst/>
              <a:cxnLst/>
              <a:rect l="0" t="0" r="0" b="0"/>
              <a:pathLst>
                <a:path h="199101">
                  <a:moveTo>
                    <a:pt x="0" y="0"/>
                  </a:moveTo>
                  <a:lnTo>
                    <a:pt x="0" y="199101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l371"/>
            <p:cNvSpPr/>
            <p:nvPr/>
          </p:nvSpPr>
          <p:spPr>
            <a:xfrm>
              <a:off x="4211433" y="3982773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l372"/>
            <p:cNvSpPr/>
            <p:nvPr/>
          </p:nvSpPr>
          <p:spPr>
            <a:xfrm>
              <a:off x="4515532" y="371072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l373"/>
            <p:cNvSpPr/>
            <p:nvPr/>
          </p:nvSpPr>
          <p:spPr>
            <a:xfrm>
              <a:off x="4583954" y="3710727"/>
              <a:ext cx="0" cy="241785"/>
            </a:xfrm>
            <a:custGeom>
              <a:avLst/>
              <a:gdLst/>
              <a:ahLst/>
              <a:cxnLst/>
              <a:rect l="0" t="0" r="0" b="0"/>
              <a:pathLst>
                <a:path h="241785">
                  <a:moveTo>
                    <a:pt x="0" y="0"/>
                  </a:moveTo>
                  <a:lnTo>
                    <a:pt x="0" y="241785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l374"/>
            <p:cNvSpPr/>
            <p:nvPr/>
          </p:nvSpPr>
          <p:spPr>
            <a:xfrm>
              <a:off x="4515532" y="395251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l375"/>
            <p:cNvSpPr/>
            <p:nvPr/>
          </p:nvSpPr>
          <p:spPr>
            <a:xfrm>
              <a:off x="4819630" y="360309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4888053" y="3603096"/>
              <a:ext cx="0" cy="353840"/>
            </a:xfrm>
            <a:custGeom>
              <a:avLst/>
              <a:gdLst/>
              <a:ahLst/>
              <a:cxnLst/>
              <a:rect l="0" t="0" r="0" b="0"/>
              <a:pathLst>
                <a:path h="353840">
                  <a:moveTo>
                    <a:pt x="0" y="0"/>
                  </a:moveTo>
                  <a:lnTo>
                    <a:pt x="0" y="35384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4819630" y="395693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l378"/>
            <p:cNvSpPr/>
            <p:nvPr/>
          </p:nvSpPr>
          <p:spPr>
            <a:xfrm>
              <a:off x="3823708" y="3780017"/>
              <a:ext cx="1064345" cy="180608"/>
            </a:xfrm>
            <a:custGeom>
              <a:avLst/>
              <a:gdLst/>
              <a:ahLst/>
              <a:cxnLst/>
              <a:rect l="0" t="0" r="0" b="0"/>
              <a:pathLst>
                <a:path w="1064345" h="180608">
                  <a:moveTo>
                    <a:pt x="0" y="180608"/>
                  </a:moveTo>
                  <a:lnTo>
                    <a:pt x="152049" y="154807"/>
                  </a:lnTo>
                  <a:lnTo>
                    <a:pt x="456147" y="103205"/>
                  </a:lnTo>
                  <a:lnTo>
                    <a:pt x="760246" y="51602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t379"/>
            <p:cNvSpPr/>
            <p:nvPr/>
          </p:nvSpPr>
          <p:spPr>
            <a:xfrm>
              <a:off x="3792106" y="39290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t380"/>
            <p:cNvSpPr/>
            <p:nvPr/>
          </p:nvSpPr>
          <p:spPr>
            <a:xfrm>
              <a:off x="3944156" y="3903223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4248254" y="385162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t382"/>
            <p:cNvSpPr/>
            <p:nvPr/>
          </p:nvSpPr>
          <p:spPr>
            <a:xfrm>
              <a:off x="4552353" y="3800018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t383"/>
            <p:cNvSpPr/>
            <p:nvPr/>
          </p:nvSpPr>
          <p:spPr>
            <a:xfrm>
              <a:off x="4856451" y="3748415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rc384"/>
            <p:cNvSpPr/>
            <p:nvPr/>
          </p:nvSpPr>
          <p:spPr>
            <a:xfrm>
              <a:off x="3695226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rc385"/>
            <p:cNvSpPr/>
            <p:nvPr/>
          </p:nvSpPr>
          <p:spPr>
            <a:xfrm>
              <a:off x="913431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tx386"/>
            <p:cNvSpPr/>
            <p:nvPr/>
          </p:nvSpPr>
          <p:spPr>
            <a:xfrm>
              <a:off x="1465572" y="2896395"/>
              <a:ext cx="217026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Pos1</a:t>
              </a:r>
            </a:p>
          </p:txBody>
        </p:sp>
        <p:sp>
          <p:nvSpPr>
            <p:cNvPr id="387" name="rc387"/>
            <p:cNvSpPr/>
            <p:nvPr/>
          </p:nvSpPr>
          <p:spPr>
            <a:xfrm>
              <a:off x="2304328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tx388"/>
            <p:cNvSpPr/>
            <p:nvPr/>
          </p:nvSpPr>
          <p:spPr>
            <a:xfrm>
              <a:off x="2856470" y="2895849"/>
              <a:ext cx="21702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Pos2</a:t>
              </a:r>
            </a:p>
          </p:txBody>
        </p:sp>
        <p:sp>
          <p:nvSpPr>
            <p:cNvPr id="389" name="rc389"/>
            <p:cNvSpPr/>
            <p:nvPr/>
          </p:nvSpPr>
          <p:spPr>
            <a:xfrm>
              <a:off x="3695226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tx390"/>
            <p:cNvSpPr/>
            <p:nvPr/>
          </p:nvSpPr>
          <p:spPr>
            <a:xfrm>
              <a:off x="4247367" y="2895849"/>
              <a:ext cx="21702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Pos3</a:t>
              </a:r>
            </a:p>
          </p:txBody>
        </p:sp>
        <p:sp>
          <p:nvSpPr>
            <p:cNvPr id="391" name="pl391"/>
            <p:cNvSpPr/>
            <p:nvPr/>
          </p:nvSpPr>
          <p:spPr>
            <a:xfrm>
              <a:off x="104191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l392"/>
            <p:cNvSpPr/>
            <p:nvPr/>
          </p:nvSpPr>
          <p:spPr>
            <a:xfrm>
              <a:off x="13460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l393"/>
            <p:cNvSpPr/>
            <p:nvPr/>
          </p:nvSpPr>
          <p:spPr>
            <a:xfrm>
              <a:off x="16501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l394"/>
            <p:cNvSpPr/>
            <p:nvPr/>
          </p:nvSpPr>
          <p:spPr>
            <a:xfrm>
              <a:off x="19542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tx395"/>
            <p:cNvSpPr/>
            <p:nvPr/>
          </p:nvSpPr>
          <p:spPr>
            <a:xfrm>
              <a:off x="99685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1300953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1605052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190915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99" name="pl399"/>
            <p:cNvSpPr/>
            <p:nvPr/>
          </p:nvSpPr>
          <p:spPr>
            <a:xfrm>
              <a:off x="24328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l400"/>
            <p:cNvSpPr/>
            <p:nvPr/>
          </p:nvSpPr>
          <p:spPr>
            <a:xfrm>
              <a:off x="27369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l401"/>
            <p:cNvSpPr/>
            <p:nvPr/>
          </p:nvSpPr>
          <p:spPr>
            <a:xfrm>
              <a:off x="30410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l402"/>
            <p:cNvSpPr/>
            <p:nvPr/>
          </p:nvSpPr>
          <p:spPr>
            <a:xfrm>
              <a:off x="33451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tx403"/>
            <p:cNvSpPr/>
            <p:nvPr/>
          </p:nvSpPr>
          <p:spPr>
            <a:xfrm>
              <a:off x="238775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2691851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2995950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3300048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07" name="pl407"/>
            <p:cNvSpPr/>
            <p:nvPr/>
          </p:nvSpPr>
          <p:spPr>
            <a:xfrm>
              <a:off x="38237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l408"/>
            <p:cNvSpPr/>
            <p:nvPr/>
          </p:nvSpPr>
          <p:spPr>
            <a:xfrm>
              <a:off x="41278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l409"/>
            <p:cNvSpPr/>
            <p:nvPr/>
          </p:nvSpPr>
          <p:spPr>
            <a:xfrm>
              <a:off x="443190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l410"/>
            <p:cNvSpPr/>
            <p:nvPr/>
          </p:nvSpPr>
          <p:spPr>
            <a:xfrm>
              <a:off x="473600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tx411"/>
            <p:cNvSpPr/>
            <p:nvPr/>
          </p:nvSpPr>
          <p:spPr>
            <a:xfrm>
              <a:off x="377865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4082748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438684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469094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25686" y="569896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625686" y="5054070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625686" y="4409170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625686" y="3765920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420" name="pl420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l421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l422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l423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l424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tx425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426" name="tx426"/>
            <p:cNvSpPr/>
            <p:nvPr/>
          </p:nvSpPr>
          <p:spPr>
            <a:xfrm rot="-5400000">
              <a:off x="-23726" y="4413443"/>
              <a:ext cx="822312" cy="110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emmean</a:t>
              </a:r>
            </a:p>
          </p:txBody>
        </p:sp>
        <p:sp>
          <p:nvSpPr>
            <p:cNvPr id="427" name="rc427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tx428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429" name="rc429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l430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t431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rc432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t434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rc435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t437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rc438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t440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rc441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l442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tx444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51520" y="260648"/>
            <a:ext cx="3667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de arguments sur introspection:</a:t>
            </a:r>
          </a:p>
          <a:p>
            <a:r>
              <a:rPr lang="fr-FR" dirty="0" smtClean="0"/>
              <a:t>Arguments **</a:t>
            </a:r>
          </a:p>
          <a:p>
            <a:r>
              <a:rPr lang="fr-FR" dirty="0" smtClean="0"/>
              <a:t>Position *</a:t>
            </a:r>
          </a:p>
          <a:p>
            <a:r>
              <a:rPr lang="fr-FR" dirty="0" err="1" smtClean="0"/>
              <a:t>Arguments.position</a:t>
            </a:r>
            <a:r>
              <a:rPr lang="fr-FR" dirty="0" smtClean="0"/>
              <a:t> *</a:t>
            </a:r>
            <a:endParaRPr lang="fr-FR" dirty="0"/>
          </a:p>
        </p:txBody>
      </p:sp>
      <p:sp>
        <p:nvSpPr>
          <p:cNvPr id="449" name="ZoneTexte 448"/>
          <p:cNvSpPr txBox="1"/>
          <p:nvPr/>
        </p:nvSpPr>
        <p:spPr>
          <a:xfrm>
            <a:off x="5386899" y="181227"/>
            <a:ext cx="145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position:</a:t>
            </a:r>
          </a:p>
          <a:p>
            <a:r>
              <a:rPr lang="fr-FR" dirty="0" smtClean="0"/>
              <a:t>Position1 ***</a:t>
            </a:r>
          </a:p>
          <a:p>
            <a:r>
              <a:rPr lang="fr-FR" dirty="0" smtClean="0"/>
              <a:t>Position2 *</a:t>
            </a:r>
          </a:p>
          <a:p>
            <a:r>
              <a:rPr lang="fr-FR" dirty="0" smtClean="0"/>
              <a:t>Position3 ns</a:t>
            </a:r>
            <a:endParaRPr lang="fr-FR" dirty="0"/>
          </a:p>
        </p:txBody>
      </p:sp>
      <p:sp>
        <p:nvSpPr>
          <p:cNvPr id="450" name="ZoneTexte 449"/>
          <p:cNvSpPr txBox="1"/>
          <p:nvPr/>
        </p:nvSpPr>
        <p:spPr>
          <a:xfrm>
            <a:off x="6444208" y="170080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97F5"/>
                </a:solidFill>
              </a:rPr>
              <a:t>Refaire avec intro 1 toute seule</a:t>
            </a:r>
            <a:endParaRPr lang="fr-FR" dirty="0">
              <a:solidFill>
                <a:srgbClr val="7197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77927</TotalTime>
  <Words>1124</Words>
  <Application>Microsoft Office PowerPoint</Application>
  <PresentationFormat>Affichage à l'écran (4:3)</PresentationFormat>
  <Paragraphs>667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LPP</dc:creator>
  <cp:lastModifiedBy>Charlotte Barot</cp:lastModifiedBy>
  <cp:revision>480</cp:revision>
  <cp:lastPrinted>2019-09-04T15:22:22Z</cp:lastPrinted>
  <dcterms:created xsi:type="dcterms:W3CDTF">2010-08-18T10:25:37Z</dcterms:created>
  <dcterms:modified xsi:type="dcterms:W3CDTF">2019-09-10T17:38:50Z</dcterms:modified>
</cp:coreProperties>
</file>