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1C90-3F30-41FA-9CCE-0F127ECEF9C0}" type="datetimeFigureOut">
              <a:rPr lang="fr-FR" smtClean="0"/>
              <a:t>28/10/2019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2B21-BCB6-45F6-99F8-09E351C0E9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0379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1C90-3F30-41FA-9CCE-0F127ECEF9C0}" type="datetimeFigureOut">
              <a:rPr lang="fr-FR" smtClean="0"/>
              <a:t>28/10/2019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2B21-BCB6-45F6-99F8-09E351C0E9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8290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1C90-3F30-41FA-9CCE-0F127ECEF9C0}" type="datetimeFigureOut">
              <a:rPr lang="fr-FR" smtClean="0"/>
              <a:t>28/10/2019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2B21-BCB6-45F6-99F8-09E351C0E9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0137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1C90-3F30-41FA-9CCE-0F127ECEF9C0}" type="datetimeFigureOut">
              <a:rPr lang="fr-FR" smtClean="0"/>
              <a:t>28/10/2019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2B21-BCB6-45F6-99F8-09E351C0E9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780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1C90-3F30-41FA-9CCE-0F127ECEF9C0}" type="datetimeFigureOut">
              <a:rPr lang="fr-FR" smtClean="0"/>
              <a:t>28/10/2019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2B21-BCB6-45F6-99F8-09E351C0E9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5833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1C90-3F30-41FA-9CCE-0F127ECEF9C0}" type="datetimeFigureOut">
              <a:rPr lang="fr-FR" smtClean="0"/>
              <a:t>28/10/2019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2B21-BCB6-45F6-99F8-09E351C0E9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301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1C90-3F30-41FA-9CCE-0F127ECEF9C0}" type="datetimeFigureOut">
              <a:rPr lang="fr-FR" smtClean="0"/>
              <a:t>28/10/2019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2B21-BCB6-45F6-99F8-09E351C0E9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9374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1C90-3F30-41FA-9CCE-0F127ECEF9C0}" type="datetimeFigureOut">
              <a:rPr lang="fr-FR" smtClean="0"/>
              <a:t>28/10/2019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2B21-BCB6-45F6-99F8-09E351C0E9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4338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1C90-3F30-41FA-9CCE-0F127ECEF9C0}" type="datetimeFigureOut">
              <a:rPr lang="fr-FR" smtClean="0"/>
              <a:t>28/10/2019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2B21-BCB6-45F6-99F8-09E351C0E9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464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1C90-3F30-41FA-9CCE-0F127ECEF9C0}" type="datetimeFigureOut">
              <a:rPr lang="fr-FR" smtClean="0"/>
              <a:t>28/10/2019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2B21-BCB6-45F6-99F8-09E351C0E9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379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1C90-3F30-41FA-9CCE-0F127ECEF9C0}" type="datetimeFigureOut">
              <a:rPr lang="fr-FR" smtClean="0"/>
              <a:t>28/10/2019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2B21-BCB6-45F6-99F8-09E351C0E9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1222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21C90-3F30-41FA-9CCE-0F127ECEF9C0}" type="datetimeFigureOut">
              <a:rPr lang="fr-FR" smtClean="0"/>
              <a:t>28/10/2019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32B21-BCB6-45F6-99F8-09E351C0E9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1979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3922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408" y="4579378"/>
            <a:ext cx="629544" cy="6295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5191111" y="6242366"/>
            <a:ext cx="2613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</a:t>
            </a:r>
            <a:endParaRPr lang="fr-FR" dirty="0"/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40" y="4515012"/>
            <a:ext cx="1615941" cy="1245688"/>
          </a:xfrm>
          <a:prstGeom prst="rect">
            <a:avLst/>
          </a:prstGeom>
        </p:spPr>
      </p:pic>
      <p:cxnSp>
        <p:nvCxnSpPr>
          <p:cNvPr id="57" name="Connecteur droit 56"/>
          <p:cNvCxnSpPr/>
          <p:nvPr/>
        </p:nvCxnSpPr>
        <p:spPr>
          <a:xfrm>
            <a:off x="1753512" y="5588826"/>
            <a:ext cx="7802880" cy="261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>
            <a:off x="1753512" y="5308191"/>
            <a:ext cx="4354" cy="2936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ccolade fermante 1"/>
          <p:cNvSpPr/>
          <p:nvPr/>
        </p:nvSpPr>
        <p:spPr>
          <a:xfrm rot="5400000">
            <a:off x="5091317" y="3940211"/>
            <a:ext cx="426720" cy="4118309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pic>
        <p:nvPicPr>
          <p:cNvPr id="47" name="Imag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679" y="1921383"/>
            <a:ext cx="1615941" cy="1245688"/>
          </a:xfrm>
          <a:prstGeom prst="rect">
            <a:avLst/>
          </a:prstGeom>
        </p:spPr>
      </p:pic>
      <p:cxnSp>
        <p:nvCxnSpPr>
          <p:cNvPr id="50" name="Connecteur droit 49"/>
          <p:cNvCxnSpPr/>
          <p:nvPr/>
        </p:nvCxnSpPr>
        <p:spPr>
          <a:xfrm>
            <a:off x="9532650" y="2697764"/>
            <a:ext cx="4354" cy="2936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1734124" y="2960675"/>
            <a:ext cx="7802880" cy="261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Image 5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111" y="1976558"/>
            <a:ext cx="629544" cy="629544"/>
          </a:xfrm>
          <a:prstGeom prst="rect">
            <a:avLst/>
          </a:prstGeom>
        </p:spPr>
      </p:pic>
      <p:sp>
        <p:nvSpPr>
          <p:cNvPr id="59" name="Accolade fermante 58"/>
          <p:cNvSpPr/>
          <p:nvPr/>
        </p:nvSpPr>
        <p:spPr>
          <a:xfrm rot="5400000">
            <a:off x="5248667" y="1265032"/>
            <a:ext cx="426720" cy="4118309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60" name="ZoneTexte 59"/>
          <p:cNvSpPr txBox="1"/>
          <p:nvPr/>
        </p:nvSpPr>
        <p:spPr>
          <a:xfrm>
            <a:off x="5325110" y="3582632"/>
            <a:ext cx="2613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635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Grand écran</PresentationFormat>
  <Paragraphs>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Charlotte Barot</dc:creator>
  <cp:lastModifiedBy>Charlotte Barot</cp:lastModifiedBy>
  <cp:revision>1</cp:revision>
  <dcterms:created xsi:type="dcterms:W3CDTF">2019-10-28T18:08:29Z</dcterms:created>
  <dcterms:modified xsi:type="dcterms:W3CDTF">2019-10-28T18:08:55Z</dcterms:modified>
</cp:coreProperties>
</file>