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5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51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2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8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0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1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2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5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F1569-F568-4525-8691-53158F25CFAC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0C75-AE04-443F-8434-752773407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220686" y="1933303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229395" y="1489166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96743" y="1510934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10445" y="1489164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961120" y="1515292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66" y="799041"/>
            <a:ext cx="668039" cy="69012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66" y="799041"/>
            <a:ext cx="668039" cy="69012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23" y="816453"/>
            <a:ext cx="668039" cy="69012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0" y="837156"/>
            <a:ext cx="668039" cy="690123"/>
          </a:xfrm>
          <a:prstGeom prst="rect">
            <a:avLst/>
          </a:prstGeom>
        </p:spPr>
      </p:pic>
      <p:sp>
        <p:nvSpPr>
          <p:cNvPr id="25" name="Accolade fermante 24"/>
          <p:cNvSpPr/>
          <p:nvPr/>
        </p:nvSpPr>
        <p:spPr>
          <a:xfrm rot="16200000">
            <a:off x="2871079" y="1094756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/>
          <p:cNvSpPr/>
          <p:nvPr/>
        </p:nvSpPr>
        <p:spPr>
          <a:xfrm rot="16200000">
            <a:off x="5112848" y="1094755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fermante 26"/>
          <p:cNvSpPr/>
          <p:nvPr/>
        </p:nvSpPr>
        <p:spPr>
          <a:xfrm rot="16200000">
            <a:off x="7584594" y="1094754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0014857" y="1523992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20" y="771143"/>
            <a:ext cx="629544" cy="62954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84" y="802128"/>
            <a:ext cx="629544" cy="62954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9" y="837156"/>
            <a:ext cx="629544" cy="629544"/>
          </a:xfrm>
          <a:prstGeom prst="rect">
            <a:avLst/>
          </a:prstGeom>
        </p:spPr>
      </p:pic>
      <p:sp>
        <p:nvSpPr>
          <p:cNvPr id="4" name="Accolade ouvrante 3"/>
          <p:cNvSpPr/>
          <p:nvPr/>
        </p:nvSpPr>
        <p:spPr>
          <a:xfrm rot="16200000">
            <a:off x="5439867" y="505097"/>
            <a:ext cx="566057" cy="36053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614220" y="2656113"/>
            <a:ext cx="25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experimental</a:t>
            </a:r>
            <a:r>
              <a:rPr lang="fr-FR" dirty="0" smtClean="0"/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3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3</cp:revision>
  <dcterms:created xsi:type="dcterms:W3CDTF">2019-10-28T14:38:39Z</dcterms:created>
  <dcterms:modified xsi:type="dcterms:W3CDTF">2019-10-28T18:09:03Z</dcterms:modified>
</cp:coreProperties>
</file>