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1CA-E3A7-4473-B464-26F295117F19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E950-9841-4FF6-974F-8FDB043C1D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91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1CA-E3A7-4473-B464-26F295117F19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E950-9841-4FF6-974F-8FDB043C1D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86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1CA-E3A7-4473-B464-26F295117F19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E950-9841-4FF6-974F-8FDB043C1D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3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1CA-E3A7-4473-B464-26F295117F19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E950-9841-4FF6-974F-8FDB043C1D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40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1CA-E3A7-4473-B464-26F295117F19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E950-9841-4FF6-974F-8FDB043C1D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22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1CA-E3A7-4473-B464-26F295117F19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E950-9841-4FF6-974F-8FDB043C1D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17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1CA-E3A7-4473-B464-26F295117F19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E950-9841-4FF6-974F-8FDB043C1D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41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1CA-E3A7-4473-B464-26F295117F19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E950-9841-4FF6-974F-8FDB043C1D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18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1CA-E3A7-4473-B464-26F295117F19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E950-9841-4FF6-974F-8FDB043C1D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56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1CA-E3A7-4473-B464-26F295117F19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E950-9841-4FF6-974F-8FDB043C1D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37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81CA-E3A7-4473-B464-26F295117F19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E950-9841-4FF6-974F-8FDB043C1D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70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E81CA-E3A7-4473-B464-26F295117F19}" type="datetimeFigureOut">
              <a:rPr lang="fr-FR" smtClean="0"/>
              <a:t>01/11/2019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5E950-9841-4FF6-974F-8FDB043C1D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28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ultiplication 6"/>
          <p:cNvSpPr/>
          <p:nvPr/>
        </p:nvSpPr>
        <p:spPr>
          <a:xfrm>
            <a:off x="4868091" y="1645920"/>
            <a:ext cx="862149" cy="94052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Demi-cadre 7"/>
          <p:cNvSpPr/>
          <p:nvPr/>
        </p:nvSpPr>
        <p:spPr>
          <a:xfrm rot="13941720">
            <a:off x="3424486" y="1802652"/>
            <a:ext cx="320873" cy="709645"/>
          </a:xfrm>
          <a:prstGeom prst="halfFrame">
            <a:avLst>
              <a:gd name="adj1" fmla="val 33333"/>
              <a:gd name="adj2" fmla="val 404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12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Barot</dc:creator>
  <cp:lastModifiedBy>Charlotte Barot</cp:lastModifiedBy>
  <cp:revision>1</cp:revision>
  <dcterms:created xsi:type="dcterms:W3CDTF">2019-11-01T20:34:01Z</dcterms:created>
  <dcterms:modified xsi:type="dcterms:W3CDTF">2019-11-01T20:34:31Z</dcterms:modified>
</cp:coreProperties>
</file>