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8DC0-F789-4DC3-BDDF-84C3E3428D00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BECB-3C89-4477-9695-95953F08C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2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695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885761" y="5419750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885761" y="4716195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885761" y="4012641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885761" y="330908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762778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2713474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366417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4614865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885761" y="5771527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885761" y="5067972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885761" y="4364418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885761" y="3660864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885761" y="2957309"/>
              <a:ext cx="4130773" cy="0"/>
            </a:xfrm>
            <a:custGeom>
              <a:avLst/>
              <a:gdLst/>
              <a:ahLst/>
              <a:cxnLst/>
              <a:rect l="0" t="0" r="0" b="0"/>
              <a:pathLst>
                <a:path w="4130773">
                  <a:moveTo>
                    <a:pt x="0" y="0"/>
                  </a:moveTo>
                  <a:lnTo>
                    <a:pt x="4130773" y="0"/>
                  </a:lnTo>
                  <a:lnTo>
                    <a:pt x="413077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1287430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2238126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3188822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4139517" y="2816599"/>
              <a:ext cx="0" cy="3095639"/>
            </a:xfrm>
            <a:custGeom>
              <a:avLst/>
              <a:gdLst/>
              <a:ahLst/>
              <a:cxnLst/>
              <a:rect l="0" t="0" r="0" b="0"/>
              <a:pathLst>
                <a:path h="3095639">
                  <a:moveTo>
                    <a:pt x="0" y="30956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27738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3182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26424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28865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309364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30627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26167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25503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279139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30653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24945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3369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29456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29742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2294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23752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29308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26223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732549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731288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71897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78797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70643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70912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77967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71852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70905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75350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7214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739188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72668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77431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76152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76743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71213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77668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749954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78476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27246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6617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2746830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65999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273685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687453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274213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266815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273060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67169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268267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267495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27063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67409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271058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738987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363774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3604204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367677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36900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36056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36411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367824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3692775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361503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3671443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365780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3611946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368936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3666351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366285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3689299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463507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4597645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463955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46358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4632898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462577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463518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4591170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463756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458551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4637314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4648082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4637831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4565536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4643422" y="5757541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459870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458864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4644007" y="2943324"/>
              <a:ext cx="27970" cy="27970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073524" y="4440852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287430" y="4440852"/>
              <a:ext cx="0" cy="909896"/>
            </a:xfrm>
            <a:custGeom>
              <a:avLst/>
              <a:gdLst/>
              <a:ahLst/>
              <a:cxnLst/>
              <a:rect l="0" t="0" r="0" b="0"/>
              <a:pathLst>
                <a:path h="909896">
                  <a:moveTo>
                    <a:pt x="0" y="0"/>
                  </a:moveTo>
                  <a:lnTo>
                    <a:pt x="0" y="909896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073524" y="535074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548872" y="4297795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762778" y="4297795"/>
              <a:ext cx="0" cy="836262"/>
            </a:xfrm>
            <a:custGeom>
              <a:avLst/>
              <a:gdLst/>
              <a:ahLst/>
              <a:cxnLst/>
              <a:rect l="0" t="0" r="0" b="0"/>
              <a:pathLst>
                <a:path h="836262">
                  <a:moveTo>
                    <a:pt x="0" y="0"/>
                  </a:moveTo>
                  <a:lnTo>
                    <a:pt x="0" y="836262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548872" y="513405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2499567" y="3914581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2713474" y="3914581"/>
              <a:ext cx="0" cy="706065"/>
            </a:xfrm>
            <a:custGeom>
              <a:avLst/>
              <a:gdLst/>
              <a:ahLst/>
              <a:cxnLst/>
              <a:rect l="0" t="0" r="0" b="0"/>
              <a:pathLst>
                <a:path h="706065">
                  <a:moveTo>
                    <a:pt x="0" y="0"/>
                  </a:moveTo>
                  <a:lnTo>
                    <a:pt x="0" y="706065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2499567" y="462064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3450263" y="345184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3664170" y="3451844"/>
              <a:ext cx="0" cy="788823"/>
            </a:xfrm>
            <a:custGeom>
              <a:avLst/>
              <a:gdLst/>
              <a:ahLst/>
              <a:cxnLst/>
              <a:rect l="0" t="0" r="0" b="0"/>
              <a:pathLst>
                <a:path h="788823">
                  <a:moveTo>
                    <a:pt x="0" y="0"/>
                  </a:moveTo>
                  <a:lnTo>
                    <a:pt x="0" y="788823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3450263" y="4240667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4400959" y="3152288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4614865" y="3152288"/>
              <a:ext cx="0" cy="833475"/>
            </a:xfrm>
            <a:custGeom>
              <a:avLst/>
              <a:gdLst/>
              <a:ahLst/>
              <a:cxnLst/>
              <a:rect l="0" t="0" r="0" b="0"/>
              <a:pathLst>
                <a:path h="833475">
                  <a:moveTo>
                    <a:pt x="0" y="0"/>
                  </a:moveTo>
                  <a:lnTo>
                    <a:pt x="0" y="833475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4400959" y="3985764"/>
              <a:ext cx="427813" cy="0"/>
            </a:xfrm>
            <a:custGeom>
              <a:avLst/>
              <a:gdLst/>
              <a:ahLst/>
              <a:cxnLst/>
              <a:rect l="0" t="0" r="0" b="0"/>
              <a:pathLst>
                <a:path w="427813">
                  <a:moveTo>
                    <a:pt x="0" y="0"/>
                  </a:moveTo>
                  <a:lnTo>
                    <a:pt x="427813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87430" y="3440054"/>
              <a:ext cx="3327435" cy="1531580"/>
            </a:xfrm>
            <a:custGeom>
              <a:avLst/>
              <a:gdLst/>
              <a:ahLst/>
              <a:cxnLst/>
              <a:rect l="0" t="0" r="0" b="0"/>
              <a:pathLst>
                <a:path w="3327435" h="1531580">
                  <a:moveTo>
                    <a:pt x="0" y="1531580"/>
                  </a:moveTo>
                  <a:lnTo>
                    <a:pt x="475347" y="1312702"/>
                  </a:lnTo>
                  <a:lnTo>
                    <a:pt x="1426043" y="821022"/>
                  </a:lnTo>
                  <a:lnTo>
                    <a:pt x="2376739" y="353469"/>
                  </a:lnTo>
                  <a:lnTo>
                    <a:pt x="332743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1255829" y="4940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731177" y="4721155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2681873" y="4229475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3632568" y="3761922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4583264" y="3408452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rc132"/>
            <p:cNvSpPr/>
            <p:nvPr/>
          </p:nvSpPr>
          <p:spPr>
            <a:xfrm>
              <a:off x="885761" y="2816599"/>
              <a:ext cx="4130773" cy="309563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tx133"/>
            <p:cNvSpPr/>
            <p:nvPr/>
          </p:nvSpPr>
          <p:spPr>
            <a:xfrm>
              <a:off x="507901" y="5712058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07901" y="5008503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901" y="43049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07901" y="3601395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07901" y="289784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50967" y="5771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l139"/>
            <p:cNvSpPr/>
            <p:nvPr/>
          </p:nvSpPr>
          <p:spPr>
            <a:xfrm>
              <a:off x="850967" y="5067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l140"/>
            <p:cNvSpPr/>
            <p:nvPr/>
          </p:nvSpPr>
          <p:spPr>
            <a:xfrm>
              <a:off x="850967" y="4364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l141"/>
            <p:cNvSpPr/>
            <p:nvPr/>
          </p:nvSpPr>
          <p:spPr>
            <a:xfrm>
              <a:off x="850967" y="3660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850967" y="2957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l143"/>
            <p:cNvSpPr/>
            <p:nvPr/>
          </p:nvSpPr>
          <p:spPr>
            <a:xfrm>
              <a:off x="1287430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l144"/>
            <p:cNvSpPr/>
            <p:nvPr/>
          </p:nvSpPr>
          <p:spPr>
            <a:xfrm>
              <a:off x="2238126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3188822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4139517" y="591223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tx147"/>
            <p:cNvSpPr/>
            <p:nvPr/>
          </p:nvSpPr>
          <p:spPr>
            <a:xfrm>
              <a:off x="1242373" y="597156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193068" y="5973218"/>
              <a:ext cx="90115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143764" y="597382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094460" y="597165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58043" y="6147906"/>
              <a:ext cx="386208" cy="1490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args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24339" y="4266359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5155712" y="3568626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tx154"/>
            <p:cNvSpPr/>
            <p:nvPr/>
          </p:nvSpPr>
          <p:spPr>
            <a:xfrm>
              <a:off x="5225301" y="3607691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5225301" y="398572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5247247" y="409621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t157"/>
            <p:cNvSpPr/>
            <p:nvPr/>
          </p:nvSpPr>
          <p:spPr>
            <a:xfrm>
              <a:off x="5303428" y="406461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rc158"/>
            <p:cNvSpPr/>
            <p:nvPr/>
          </p:nvSpPr>
          <p:spPr>
            <a:xfrm>
              <a:off x="5225301" y="420670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5247247" y="43171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t160"/>
            <p:cNvSpPr/>
            <p:nvPr/>
          </p:nvSpPr>
          <p:spPr>
            <a:xfrm>
              <a:off x="5303428" y="4285590"/>
              <a:ext cx="63202" cy="632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rc161"/>
            <p:cNvSpPr/>
            <p:nvPr/>
          </p:nvSpPr>
          <p:spPr>
            <a:xfrm>
              <a:off x="5225301" y="442768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5247247" y="453817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5303428" y="4506570"/>
              <a:ext cx="63202" cy="632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rc164"/>
            <p:cNvSpPr/>
            <p:nvPr/>
          </p:nvSpPr>
          <p:spPr>
            <a:xfrm>
              <a:off x="5225301" y="4648661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l165"/>
            <p:cNvSpPr/>
            <p:nvPr/>
          </p:nvSpPr>
          <p:spPr>
            <a:xfrm>
              <a:off x="5247247" y="475915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5303428" y="4727550"/>
              <a:ext cx="63202" cy="632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rc167"/>
            <p:cNvSpPr/>
            <p:nvPr/>
          </p:nvSpPr>
          <p:spPr>
            <a:xfrm>
              <a:off x="5225301" y="4869641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l168"/>
            <p:cNvSpPr/>
            <p:nvPr/>
          </p:nvSpPr>
          <p:spPr>
            <a:xfrm>
              <a:off x="5247247" y="49801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5303428" y="4948530"/>
              <a:ext cx="63202" cy="6320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tx170"/>
            <p:cNvSpPr/>
            <p:nvPr/>
          </p:nvSpPr>
          <p:spPr>
            <a:xfrm>
              <a:off x="5571283" y="401125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571283" y="4235831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5571283" y="4453215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571283" y="4676551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571283" y="4899144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135560" y="404665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Effet de arguments sur insight:</a:t>
            </a:r>
          </a:p>
          <a:p>
            <a:r>
              <a:rPr lang="fr-FR" dirty="0"/>
              <a:t>Arguments **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0205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2019-10-26T11:05:40Z</dcterms:created>
  <dcterms:modified xsi:type="dcterms:W3CDTF">2019-10-26T11:05:51Z</dcterms:modified>
</cp:coreProperties>
</file>