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22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57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01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50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68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8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11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92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231-2F0F-4F7D-BC53-A0BE1FA1B8BB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335A-B2F2-476C-B7E6-D7B03C9DB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48" y="792480"/>
            <a:ext cx="1109558" cy="217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3" y="191589"/>
            <a:ext cx="1060276" cy="21771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36" y="792479"/>
            <a:ext cx="1104161" cy="21771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464" y="191589"/>
            <a:ext cx="1094467" cy="21771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66" y="792480"/>
            <a:ext cx="1116342" cy="218585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58" y="191590"/>
            <a:ext cx="1098755" cy="217714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45" y="792480"/>
            <a:ext cx="1088033" cy="217714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32" y="191589"/>
            <a:ext cx="1069072" cy="213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4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1</cp:revision>
  <dcterms:created xsi:type="dcterms:W3CDTF">2019-10-30T07:20:08Z</dcterms:created>
  <dcterms:modified xsi:type="dcterms:W3CDTF">2019-10-30T07:20:19Z</dcterms:modified>
</cp:coreProperties>
</file>