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ACEC-2B4E-46F8-BDB9-477970C992C3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B80F-EC22-4721-8B3F-92BD290B28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35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ACEC-2B4E-46F8-BDB9-477970C992C3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B80F-EC22-4721-8B3F-92BD290B28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61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ACEC-2B4E-46F8-BDB9-477970C992C3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B80F-EC22-4721-8B3F-92BD290B28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81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ACEC-2B4E-46F8-BDB9-477970C992C3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B80F-EC22-4721-8B3F-92BD290B28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20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ACEC-2B4E-46F8-BDB9-477970C992C3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B80F-EC22-4721-8B3F-92BD290B28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49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ACEC-2B4E-46F8-BDB9-477970C992C3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B80F-EC22-4721-8B3F-92BD290B28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80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ACEC-2B4E-46F8-BDB9-477970C992C3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B80F-EC22-4721-8B3F-92BD290B28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64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ACEC-2B4E-46F8-BDB9-477970C992C3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B80F-EC22-4721-8B3F-92BD290B28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30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ACEC-2B4E-46F8-BDB9-477970C992C3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B80F-EC22-4721-8B3F-92BD290B28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1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ACEC-2B4E-46F8-BDB9-477970C992C3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B80F-EC22-4721-8B3F-92BD290B28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63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ACEC-2B4E-46F8-BDB9-477970C992C3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B80F-EC22-4721-8B3F-92BD290B28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22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ACEC-2B4E-46F8-BDB9-477970C992C3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5B80F-EC22-4721-8B3F-92BD290B28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58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2220686" y="1933303"/>
            <a:ext cx="7802880" cy="26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229395" y="1489166"/>
            <a:ext cx="8709" cy="444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110445" y="1489164"/>
            <a:ext cx="8709" cy="444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66" y="799041"/>
            <a:ext cx="668039" cy="69012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66" y="799041"/>
            <a:ext cx="668039" cy="690123"/>
          </a:xfrm>
          <a:prstGeom prst="rect">
            <a:avLst/>
          </a:prstGeom>
        </p:spPr>
      </p:pic>
      <p:sp>
        <p:nvSpPr>
          <p:cNvPr id="25" name="Accolade fermante 24"/>
          <p:cNvSpPr/>
          <p:nvPr/>
        </p:nvSpPr>
        <p:spPr>
          <a:xfrm rot="16200000">
            <a:off x="2871079" y="1094756"/>
            <a:ext cx="455367" cy="108238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720" y="771143"/>
            <a:ext cx="629544" cy="62954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136570" y="1711232"/>
            <a:ext cx="7193280" cy="6270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80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Barot</dc:creator>
  <cp:lastModifiedBy>Charlotte Barot</cp:lastModifiedBy>
  <cp:revision>3</cp:revision>
  <dcterms:created xsi:type="dcterms:W3CDTF">2019-10-28T14:51:56Z</dcterms:created>
  <dcterms:modified xsi:type="dcterms:W3CDTF">2019-10-28T16:40:31Z</dcterms:modified>
</cp:coreProperties>
</file>