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424-CDE2-42B2-9971-235F720BC954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EFBC-5AA8-4274-B4CF-BB0E7F598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0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424-CDE2-42B2-9971-235F720BC954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EFBC-5AA8-4274-B4CF-BB0E7F598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66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424-CDE2-42B2-9971-235F720BC954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EFBC-5AA8-4274-B4CF-BB0E7F598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85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424-CDE2-42B2-9971-235F720BC954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EFBC-5AA8-4274-B4CF-BB0E7F598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38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424-CDE2-42B2-9971-235F720BC954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EFBC-5AA8-4274-B4CF-BB0E7F598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2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424-CDE2-42B2-9971-235F720BC954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EFBC-5AA8-4274-B4CF-BB0E7F598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424-CDE2-42B2-9971-235F720BC954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EFBC-5AA8-4274-B4CF-BB0E7F598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38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424-CDE2-42B2-9971-235F720BC954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EFBC-5AA8-4274-B4CF-BB0E7F598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96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424-CDE2-42B2-9971-235F720BC954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EFBC-5AA8-4274-B4CF-BB0E7F598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72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424-CDE2-42B2-9971-235F720BC954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EFBC-5AA8-4274-B4CF-BB0E7F598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86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424-CDE2-42B2-9971-235F720BC954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EFBC-5AA8-4274-B4CF-BB0E7F598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86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D424-CDE2-42B2-9971-235F720BC954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2EFBC-5AA8-4274-B4CF-BB0E7F598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3359696" y="3068961"/>
            <a:ext cx="6400800" cy="3649979"/>
            <a:chOff x="1371600" y="1604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1371600" y="1604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056431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056431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2056431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056431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056431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11204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20631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300587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39485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056431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056431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056431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056431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056431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064915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215918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25345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34772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441990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2155681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2152264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2150220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2137449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2337705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2147902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2130960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215629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2137705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2151213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2340330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2320426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2139530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231614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2160403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2350745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2144941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2135390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2332731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2334362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2317252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2155718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2128680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2147074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2128515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2139828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2160132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2348413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215236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2145444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232419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2137730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233771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233071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2131951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2319837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2330716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2144085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2322344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2138285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2344211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2161491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2340161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2322824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2328149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2350903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2339655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2161593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2327408" y="3956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2346554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2337622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2162837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2334282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2352300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2352087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2127876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2149697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2333975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2351088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2333333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2344674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2343701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2322168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2350224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2149635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2321467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2141453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2320097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2338844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2340363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2074342" y="2096834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2159184" y="2096834"/>
              <a:ext cx="0" cy="208644"/>
            </a:xfrm>
            <a:custGeom>
              <a:avLst/>
              <a:gdLst/>
              <a:ahLst/>
              <a:cxnLst/>
              <a:rect l="0" t="0" r="0" b="0"/>
              <a:pathLst>
                <a:path h="208644">
                  <a:moveTo>
                    <a:pt x="0" y="0"/>
                  </a:moveTo>
                  <a:lnTo>
                    <a:pt x="0" y="20864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2074342" y="2305479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2262879" y="2113354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2347721" y="2113354"/>
              <a:ext cx="0" cy="196282"/>
            </a:xfrm>
            <a:custGeom>
              <a:avLst/>
              <a:gdLst/>
              <a:ahLst/>
              <a:cxnLst/>
              <a:rect l="0" t="0" r="0" b="0"/>
              <a:pathLst>
                <a:path h="196282">
                  <a:moveTo>
                    <a:pt x="0" y="0"/>
                  </a:moveTo>
                  <a:lnTo>
                    <a:pt x="0" y="19628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2262879" y="2309637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2159184" y="2166069"/>
              <a:ext cx="188537" cy="17281"/>
            </a:xfrm>
            <a:custGeom>
              <a:avLst/>
              <a:gdLst/>
              <a:ahLst/>
              <a:cxnLst/>
              <a:rect l="0" t="0" r="0" b="0"/>
              <a:pathLst>
                <a:path w="188537" h="17281">
                  <a:moveTo>
                    <a:pt x="0" y="0"/>
                  </a:moveTo>
                  <a:lnTo>
                    <a:pt x="188537" y="1728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2127583" y="21344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2316120" y="21517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2056431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2056431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2520063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2520063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2520063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2520063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2520063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2575682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266995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276421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285848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2520063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2520063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2520063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2520063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2520063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252854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262281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2717085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281135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290562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2626177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2613082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2611277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260415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2810023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2617913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2597028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2615165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2595337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2626896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2786457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2798584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2606693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2812249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2617075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2801671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2627248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2619997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2792233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2788851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2814771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2623167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2624344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2623178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2611450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2592119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2622985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2797800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260547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260977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2807674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262486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2799424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279924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259069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2804975" y="4601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280803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2610237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2799240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2614877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2788710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260622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2784612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2810855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2808632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2802827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2793867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2625030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2786543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2783722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2794431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2599036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2784225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2788230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2787300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2627664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2606458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280948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2800676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2781306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2807897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2811468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2804383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278613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2615492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2791262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2606882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280679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2785579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2807009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2537974" y="2201907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2622816" y="2201907"/>
              <a:ext cx="0" cy="295808"/>
            </a:xfrm>
            <a:custGeom>
              <a:avLst/>
              <a:gdLst/>
              <a:ahLst/>
              <a:cxnLst/>
              <a:rect l="0" t="0" r="0" b="0"/>
              <a:pathLst>
                <a:path h="295808">
                  <a:moveTo>
                    <a:pt x="0" y="0"/>
                  </a:moveTo>
                  <a:lnTo>
                    <a:pt x="0" y="29580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6"/>
            <p:cNvSpPr/>
            <p:nvPr/>
          </p:nvSpPr>
          <p:spPr>
            <a:xfrm>
              <a:off x="2537974" y="2497716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7"/>
            <p:cNvSpPr/>
            <p:nvPr/>
          </p:nvSpPr>
          <p:spPr>
            <a:xfrm>
              <a:off x="2726512" y="2065693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8"/>
            <p:cNvSpPr/>
            <p:nvPr/>
          </p:nvSpPr>
          <p:spPr>
            <a:xfrm>
              <a:off x="2811354" y="2065693"/>
              <a:ext cx="0" cy="144668"/>
            </a:xfrm>
            <a:custGeom>
              <a:avLst/>
              <a:gdLst/>
              <a:ahLst/>
              <a:cxnLst/>
              <a:rect l="0" t="0" r="0" b="0"/>
              <a:pathLst>
                <a:path h="144668">
                  <a:moveTo>
                    <a:pt x="0" y="0"/>
                  </a:moveTo>
                  <a:lnTo>
                    <a:pt x="0" y="14466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9"/>
            <p:cNvSpPr/>
            <p:nvPr/>
          </p:nvSpPr>
          <p:spPr>
            <a:xfrm>
              <a:off x="2726512" y="2210362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l200"/>
            <p:cNvSpPr/>
            <p:nvPr/>
          </p:nvSpPr>
          <p:spPr>
            <a:xfrm>
              <a:off x="2622816" y="2108900"/>
              <a:ext cx="188537" cy="208459"/>
            </a:xfrm>
            <a:custGeom>
              <a:avLst/>
              <a:gdLst/>
              <a:ahLst/>
              <a:cxnLst/>
              <a:rect l="0" t="0" r="0" b="0"/>
              <a:pathLst>
                <a:path w="188537" h="208459">
                  <a:moveTo>
                    <a:pt x="0" y="208459"/>
                  </a:moveTo>
                  <a:lnTo>
                    <a:pt x="1885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2591215" y="22857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2779753" y="20772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l203"/>
            <p:cNvSpPr/>
            <p:nvPr/>
          </p:nvSpPr>
          <p:spPr>
            <a:xfrm>
              <a:off x="2520063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204"/>
            <p:cNvSpPr/>
            <p:nvPr/>
          </p:nvSpPr>
          <p:spPr>
            <a:xfrm>
              <a:off x="2520063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205"/>
            <p:cNvSpPr/>
            <p:nvPr/>
          </p:nvSpPr>
          <p:spPr>
            <a:xfrm>
              <a:off x="2983696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pl206"/>
            <p:cNvSpPr/>
            <p:nvPr/>
          </p:nvSpPr>
          <p:spPr>
            <a:xfrm>
              <a:off x="2983696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7"/>
            <p:cNvSpPr/>
            <p:nvPr/>
          </p:nvSpPr>
          <p:spPr>
            <a:xfrm>
              <a:off x="2983696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2983696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9"/>
            <p:cNvSpPr/>
            <p:nvPr/>
          </p:nvSpPr>
          <p:spPr>
            <a:xfrm>
              <a:off x="2983696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10"/>
            <p:cNvSpPr/>
            <p:nvPr/>
          </p:nvSpPr>
          <p:spPr>
            <a:xfrm>
              <a:off x="303931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11"/>
            <p:cNvSpPr/>
            <p:nvPr/>
          </p:nvSpPr>
          <p:spPr>
            <a:xfrm>
              <a:off x="313358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12"/>
            <p:cNvSpPr/>
            <p:nvPr/>
          </p:nvSpPr>
          <p:spPr>
            <a:xfrm>
              <a:off x="3227852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13"/>
            <p:cNvSpPr/>
            <p:nvPr/>
          </p:nvSpPr>
          <p:spPr>
            <a:xfrm>
              <a:off x="332212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14"/>
            <p:cNvSpPr/>
            <p:nvPr/>
          </p:nvSpPr>
          <p:spPr>
            <a:xfrm>
              <a:off x="2983696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5"/>
            <p:cNvSpPr/>
            <p:nvPr/>
          </p:nvSpPr>
          <p:spPr>
            <a:xfrm>
              <a:off x="2983696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l216"/>
            <p:cNvSpPr/>
            <p:nvPr/>
          </p:nvSpPr>
          <p:spPr>
            <a:xfrm>
              <a:off x="2983696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217"/>
            <p:cNvSpPr/>
            <p:nvPr/>
          </p:nvSpPr>
          <p:spPr>
            <a:xfrm>
              <a:off x="2983696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218"/>
            <p:cNvSpPr/>
            <p:nvPr/>
          </p:nvSpPr>
          <p:spPr>
            <a:xfrm>
              <a:off x="2983696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9"/>
            <p:cNvSpPr/>
            <p:nvPr/>
          </p:nvSpPr>
          <p:spPr>
            <a:xfrm>
              <a:off x="2992180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20"/>
            <p:cNvSpPr/>
            <p:nvPr/>
          </p:nvSpPr>
          <p:spPr>
            <a:xfrm>
              <a:off x="308644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21"/>
            <p:cNvSpPr/>
            <p:nvPr/>
          </p:nvSpPr>
          <p:spPr>
            <a:xfrm>
              <a:off x="318071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2"/>
            <p:cNvSpPr/>
            <p:nvPr/>
          </p:nvSpPr>
          <p:spPr>
            <a:xfrm>
              <a:off x="327498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3"/>
            <p:cNvSpPr/>
            <p:nvPr/>
          </p:nvSpPr>
          <p:spPr>
            <a:xfrm>
              <a:off x="3369255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3066407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3062327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3077965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3079759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3254569" y="3956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3087963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3066169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3079317" y="3956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3063757" y="3956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3069721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3272532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3271978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3085449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3250399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3065117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3261453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3090415" y="3956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3087748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3271126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3247547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3256814" y="3956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3088228" y="3956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3072995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3079081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3056702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3054557" y="3956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3071308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3248919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3084170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307014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3257782" y="3956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3054070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3262673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325501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3086084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3251095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3262531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3053636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3254634" y="4601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3088354" y="3956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3250946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3080484" y="4601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3264523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3278113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3260676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3250983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3260751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3055987" y="3956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3250239" y="4601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3252619" y="4601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3252683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3077228" y="4601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3244313" y="4601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3273104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3268921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3081980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3065452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325975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3252529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3269911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3277984" y="39565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3255578" y="4601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325701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3274375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3068858" y="4601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3255481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3064302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3250959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3253478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3279214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94"/>
            <p:cNvSpPr/>
            <p:nvPr/>
          </p:nvSpPr>
          <p:spPr>
            <a:xfrm>
              <a:off x="3001607" y="3254707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l295"/>
            <p:cNvSpPr/>
            <p:nvPr/>
          </p:nvSpPr>
          <p:spPr>
            <a:xfrm>
              <a:off x="3086449" y="3254707"/>
              <a:ext cx="0" cy="505749"/>
            </a:xfrm>
            <a:custGeom>
              <a:avLst/>
              <a:gdLst/>
              <a:ahLst/>
              <a:cxnLst/>
              <a:rect l="0" t="0" r="0" b="0"/>
              <a:pathLst>
                <a:path h="505749">
                  <a:moveTo>
                    <a:pt x="0" y="0"/>
                  </a:moveTo>
                  <a:lnTo>
                    <a:pt x="0" y="50574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l296"/>
            <p:cNvSpPr/>
            <p:nvPr/>
          </p:nvSpPr>
          <p:spPr>
            <a:xfrm>
              <a:off x="3001607" y="3760457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l297"/>
            <p:cNvSpPr/>
            <p:nvPr/>
          </p:nvSpPr>
          <p:spPr>
            <a:xfrm>
              <a:off x="3190144" y="2841622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l298"/>
            <p:cNvSpPr/>
            <p:nvPr/>
          </p:nvSpPr>
          <p:spPr>
            <a:xfrm>
              <a:off x="3274986" y="2841622"/>
              <a:ext cx="0" cy="463306"/>
            </a:xfrm>
            <a:custGeom>
              <a:avLst/>
              <a:gdLst/>
              <a:ahLst/>
              <a:cxnLst/>
              <a:rect l="0" t="0" r="0" b="0"/>
              <a:pathLst>
                <a:path h="463306">
                  <a:moveTo>
                    <a:pt x="0" y="0"/>
                  </a:moveTo>
                  <a:lnTo>
                    <a:pt x="0" y="46330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l299"/>
            <p:cNvSpPr/>
            <p:nvPr/>
          </p:nvSpPr>
          <p:spPr>
            <a:xfrm>
              <a:off x="3190144" y="3304929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300"/>
            <p:cNvSpPr/>
            <p:nvPr/>
          </p:nvSpPr>
          <p:spPr>
            <a:xfrm>
              <a:off x="3086449" y="3064505"/>
              <a:ext cx="188537" cy="450510"/>
            </a:xfrm>
            <a:custGeom>
              <a:avLst/>
              <a:gdLst/>
              <a:ahLst/>
              <a:cxnLst/>
              <a:rect l="0" t="0" r="0" b="0"/>
              <a:pathLst>
                <a:path w="188537" h="450510">
                  <a:moveTo>
                    <a:pt x="0" y="450510"/>
                  </a:moveTo>
                  <a:lnTo>
                    <a:pt x="1885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3054848" y="34834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3243385" y="30329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l303"/>
            <p:cNvSpPr/>
            <p:nvPr/>
          </p:nvSpPr>
          <p:spPr>
            <a:xfrm>
              <a:off x="2983696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304"/>
            <p:cNvSpPr/>
            <p:nvPr/>
          </p:nvSpPr>
          <p:spPr>
            <a:xfrm>
              <a:off x="2983696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305"/>
            <p:cNvSpPr/>
            <p:nvPr/>
          </p:nvSpPr>
          <p:spPr>
            <a:xfrm>
              <a:off x="3447328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l306"/>
            <p:cNvSpPr/>
            <p:nvPr/>
          </p:nvSpPr>
          <p:spPr>
            <a:xfrm>
              <a:off x="3447328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307"/>
            <p:cNvSpPr/>
            <p:nvPr/>
          </p:nvSpPr>
          <p:spPr>
            <a:xfrm>
              <a:off x="3447328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308"/>
            <p:cNvSpPr/>
            <p:nvPr/>
          </p:nvSpPr>
          <p:spPr>
            <a:xfrm>
              <a:off x="3447328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l309"/>
            <p:cNvSpPr/>
            <p:nvPr/>
          </p:nvSpPr>
          <p:spPr>
            <a:xfrm>
              <a:off x="3447328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l310"/>
            <p:cNvSpPr/>
            <p:nvPr/>
          </p:nvSpPr>
          <p:spPr>
            <a:xfrm>
              <a:off x="3502947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l311"/>
            <p:cNvSpPr/>
            <p:nvPr/>
          </p:nvSpPr>
          <p:spPr>
            <a:xfrm>
              <a:off x="359721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312"/>
            <p:cNvSpPr/>
            <p:nvPr/>
          </p:nvSpPr>
          <p:spPr>
            <a:xfrm>
              <a:off x="369148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l313"/>
            <p:cNvSpPr/>
            <p:nvPr/>
          </p:nvSpPr>
          <p:spPr>
            <a:xfrm>
              <a:off x="378575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314"/>
            <p:cNvSpPr/>
            <p:nvPr/>
          </p:nvSpPr>
          <p:spPr>
            <a:xfrm>
              <a:off x="3447328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l315"/>
            <p:cNvSpPr/>
            <p:nvPr/>
          </p:nvSpPr>
          <p:spPr>
            <a:xfrm>
              <a:off x="3447328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l316"/>
            <p:cNvSpPr/>
            <p:nvPr/>
          </p:nvSpPr>
          <p:spPr>
            <a:xfrm>
              <a:off x="3447328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l317"/>
            <p:cNvSpPr/>
            <p:nvPr/>
          </p:nvSpPr>
          <p:spPr>
            <a:xfrm>
              <a:off x="3447328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318"/>
            <p:cNvSpPr/>
            <p:nvPr/>
          </p:nvSpPr>
          <p:spPr>
            <a:xfrm>
              <a:off x="3447328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l319"/>
            <p:cNvSpPr/>
            <p:nvPr/>
          </p:nvSpPr>
          <p:spPr>
            <a:xfrm>
              <a:off x="345581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320"/>
            <p:cNvSpPr/>
            <p:nvPr/>
          </p:nvSpPr>
          <p:spPr>
            <a:xfrm>
              <a:off x="355008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l321"/>
            <p:cNvSpPr/>
            <p:nvPr/>
          </p:nvSpPr>
          <p:spPr>
            <a:xfrm>
              <a:off x="3644350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l322"/>
            <p:cNvSpPr/>
            <p:nvPr/>
          </p:nvSpPr>
          <p:spPr>
            <a:xfrm>
              <a:off x="373861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l323"/>
            <p:cNvSpPr/>
            <p:nvPr/>
          </p:nvSpPr>
          <p:spPr>
            <a:xfrm>
              <a:off x="383288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3520585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3543469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354967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3550764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3730912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353232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3550001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3528184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3538255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3535296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3734011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3741697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3552515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3743273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3540948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3733492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3537809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3523121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3735928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3708243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718470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3534543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3524785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3545366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3527168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3533103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3526845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3728697" y="3956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3554011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3529805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3732397" y="3956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3547455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372569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3727594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3548311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3735705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3738247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3546244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373555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3536250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3722716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3545789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3723646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3736011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3733324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3719965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3723280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3549774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3730804" y="3956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3725753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3726143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3551047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3720047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3716095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3720870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3540788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3541765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373887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3739515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3710592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3731033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3707118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3740906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3723408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3529526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3735431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352028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3712060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3719188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3722025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l394"/>
            <p:cNvSpPr/>
            <p:nvPr/>
          </p:nvSpPr>
          <p:spPr>
            <a:xfrm>
              <a:off x="3465239" y="2053235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l395"/>
            <p:cNvSpPr/>
            <p:nvPr/>
          </p:nvSpPr>
          <p:spPr>
            <a:xfrm>
              <a:off x="3550081" y="2053235"/>
              <a:ext cx="0" cy="150385"/>
            </a:xfrm>
            <a:custGeom>
              <a:avLst/>
              <a:gdLst/>
              <a:ahLst/>
              <a:cxnLst/>
              <a:rect l="0" t="0" r="0" b="0"/>
              <a:pathLst>
                <a:path h="150385">
                  <a:moveTo>
                    <a:pt x="0" y="0"/>
                  </a:moveTo>
                  <a:lnTo>
                    <a:pt x="0" y="15038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l396"/>
            <p:cNvSpPr/>
            <p:nvPr/>
          </p:nvSpPr>
          <p:spPr>
            <a:xfrm>
              <a:off x="3465239" y="2203621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l397"/>
            <p:cNvSpPr/>
            <p:nvPr/>
          </p:nvSpPr>
          <p:spPr>
            <a:xfrm>
              <a:off x="3653777" y="2124191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l398"/>
            <p:cNvSpPr/>
            <p:nvPr/>
          </p:nvSpPr>
          <p:spPr>
            <a:xfrm>
              <a:off x="3738619" y="2124191"/>
              <a:ext cx="0" cy="205939"/>
            </a:xfrm>
            <a:custGeom>
              <a:avLst/>
              <a:gdLst/>
              <a:ahLst/>
              <a:cxnLst/>
              <a:rect l="0" t="0" r="0" b="0"/>
              <a:pathLst>
                <a:path h="205939">
                  <a:moveTo>
                    <a:pt x="0" y="0"/>
                  </a:moveTo>
                  <a:lnTo>
                    <a:pt x="0" y="20593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l399"/>
            <p:cNvSpPr/>
            <p:nvPr/>
          </p:nvSpPr>
          <p:spPr>
            <a:xfrm>
              <a:off x="3653777" y="2330131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l400"/>
            <p:cNvSpPr/>
            <p:nvPr/>
          </p:nvSpPr>
          <p:spPr>
            <a:xfrm>
              <a:off x="3550081" y="2090708"/>
              <a:ext cx="188537" cy="108424"/>
            </a:xfrm>
            <a:custGeom>
              <a:avLst/>
              <a:gdLst/>
              <a:ahLst/>
              <a:cxnLst/>
              <a:rect l="0" t="0" r="0" b="0"/>
              <a:pathLst>
                <a:path w="188537" h="108424">
                  <a:moveTo>
                    <a:pt x="0" y="0"/>
                  </a:moveTo>
                  <a:lnTo>
                    <a:pt x="188537" y="10842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3518480" y="20591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3707018" y="21675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l403"/>
            <p:cNvSpPr/>
            <p:nvPr/>
          </p:nvSpPr>
          <p:spPr>
            <a:xfrm>
              <a:off x="3447328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rc404"/>
            <p:cNvSpPr/>
            <p:nvPr/>
          </p:nvSpPr>
          <p:spPr>
            <a:xfrm>
              <a:off x="3447328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rc405"/>
            <p:cNvSpPr/>
            <p:nvPr/>
          </p:nvSpPr>
          <p:spPr>
            <a:xfrm>
              <a:off x="3910961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6" name="pl406"/>
            <p:cNvSpPr/>
            <p:nvPr/>
          </p:nvSpPr>
          <p:spPr>
            <a:xfrm>
              <a:off x="3910961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l407"/>
            <p:cNvSpPr/>
            <p:nvPr/>
          </p:nvSpPr>
          <p:spPr>
            <a:xfrm>
              <a:off x="3910961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l408"/>
            <p:cNvSpPr/>
            <p:nvPr/>
          </p:nvSpPr>
          <p:spPr>
            <a:xfrm>
              <a:off x="3910961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l409"/>
            <p:cNvSpPr/>
            <p:nvPr/>
          </p:nvSpPr>
          <p:spPr>
            <a:xfrm>
              <a:off x="3910961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l410"/>
            <p:cNvSpPr/>
            <p:nvPr/>
          </p:nvSpPr>
          <p:spPr>
            <a:xfrm>
              <a:off x="396657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l411"/>
            <p:cNvSpPr/>
            <p:nvPr/>
          </p:nvSpPr>
          <p:spPr>
            <a:xfrm>
              <a:off x="406084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l412"/>
            <p:cNvSpPr/>
            <p:nvPr/>
          </p:nvSpPr>
          <p:spPr>
            <a:xfrm>
              <a:off x="4155117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l413"/>
            <p:cNvSpPr/>
            <p:nvPr/>
          </p:nvSpPr>
          <p:spPr>
            <a:xfrm>
              <a:off x="424938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l414"/>
            <p:cNvSpPr/>
            <p:nvPr/>
          </p:nvSpPr>
          <p:spPr>
            <a:xfrm>
              <a:off x="3910961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l415"/>
            <p:cNvSpPr/>
            <p:nvPr/>
          </p:nvSpPr>
          <p:spPr>
            <a:xfrm>
              <a:off x="3910961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l416"/>
            <p:cNvSpPr/>
            <p:nvPr/>
          </p:nvSpPr>
          <p:spPr>
            <a:xfrm>
              <a:off x="3910961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l417"/>
            <p:cNvSpPr/>
            <p:nvPr/>
          </p:nvSpPr>
          <p:spPr>
            <a:xfrm>
              <a:off x="3910961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l418"/>
            <p:cNvSpPr/>
            <p:nvPr/>
          </p:nvSpPr>
          <p:spPr>
            <a:xfrm>
              <a:off x="3910961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l419"/>
            <p:cNvSpPr/>
            <p:nvPr/>
          </p:nvSpPr>
          <p:spPr>
            <a:xfrm>
              <a:off x="3919445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l420"/>
            <p:cNvSpPr/>
            <p:nvPr/>
          </p:nvSpPr>
          <p:spPr>
            <a:xfrm>
              <a:off x="401371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l421"/>
            <p:cNvSpPr/>
            <p:nvPr/>
          </p:nvSpPr>
          <p:spPr>
            <a:xfrm>
              <a:off x="410798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l422"/>
            <p:cNvSpPr/>
            <p:nvPr/>
          </p:nvSpPr>
          <p:spPr>
            <a:xfrm>
              <a:off x="420225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l423"/>
            <p:cNvSpPr/>
            <p:nvPr/>
          </p:nvSpPr>
          <p:spPr>
            <a:xfrm>
              <a:off x="4296520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4008544" y="3956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3983841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3996164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3986182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4203424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3999728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3998091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4007793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400482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4009465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4199091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4189865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399852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4192866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3991415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4188751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3992562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4003693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4174730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4198563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4193460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3982907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4005001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3991699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4012436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3993931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3990960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4192985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4015992" y="3311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4016590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4174331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4014918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4203546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4201022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400006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4200607" y="4601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4202395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3985919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419433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4016708" y="3311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4200246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3986613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4206575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4174786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4170415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4192886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4175754" y="3311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3984483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4188878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4169501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4195955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4010506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4197826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4205935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4180602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3986797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4002604" y="3311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4197815" y="3311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4189518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4176339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4175267" y="3311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4185853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4184664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4205869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398388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4180558" y="3311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3985916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4189062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4188976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4207062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l494"/>
            <p:cNvSpPr/>
            <p:nvPr/>
          </p:nvSpPr>
          <p:spPr>
            <a:xfrm>
              <a:off x="3928872" y="2537032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l495"/>
            <p:cNvSpPr/>
            <p:nvPr/>
          </p:nvSpPr>
          <p:spPr>
            <a:xfrm>
              <a:off x="4013714" y="2537032"/>
              <a:ext cx="0" cy="443061"/>
            </a:xfrm>
            <a:custGeom>
              <a:avLst/>
              <a:gdLst/>
              <a:ahLst/>
              <a:cxnLst/>
              <a:rect l="0" t="0" r="0" b="0"/>
              <a:pathLst>
                <a:path h="443061">
                  <a:moveTo>
                    <a:pt x="0" y="0"/>
                  </a:moveTo>
                  <a:lnTo>
                    <a:pt x="0" y="44306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l496"/>
            <p:cNvSpPr/>
            <p:nvPr/>
          </p:nvSpPr>
          <p:spPr>
            <a:xfrm>
              <a:off x="3928872" y="2980094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l497"/>
            <p:cNvSpPr/>
            <p:nvPr/>
          </p:nvSpPr>
          <p:spPr>
            <a:xfrm>
              <a:off x="4117409" y="2467740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l498"/>
            <p:cNvSpPr/>
            <p:nvPr/>
          </p:nvSpPr>
          <p:spPr>
            <a:xfrm>
              <a:off x="4202251" y="2467740"/>
              <a:ext cx="0" cy="384072"/>
            </a:xfrm>
            <a:custGeom>
              <a:avLst/>
              <a:gdLst/>
              <a:ahLst/>
              <a:cxnLst/>
              <a:rect l="0" t="0" r="0" b="0"/>
              <a:pathLst>
                <a:path h="384072">
                  <a:moveTo>
                    <a:pt x="0" y="0"/>
                  </a:moveTo>
                  <a:lnTo>
                    <a:pt x="0" y="38407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l499"/>
            <p:cNvSpPr/>
            <p:nvPr/>
          </p:nvSpPr>
          <p:spPr>
            <a:xfrm>
              <a:off x="4117409" y="2851813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l500"/>
            <p:cNvSpPr/>
            <p:nvPr/>
          </p:nvSpPr>
          <p:spPr>
            <a:xfrm>
              <a:off x="4013714" y="2638777"/>
              <a:ext cx="188537" cy="98054"/>
            </a:xfrm>
            <a:custGeom>
              <a:avLst/>
              <a:gdLst/>
              <a:ahLst/>
              <a:cxnLst/>
              <a:rect l="0" t="0" r="0" b="0"/>
              <a:pathLst>
                <a:path w="188537" h="98054">
                  <a:moveTo>
                    <a:pt x="0" y="98054"/>
                  </a:moveTo>
                  <a:lnTo>
                    <a:pt x="1885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3982113" y="27052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4170650" y="26071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l503"/>
            <p:cNvSpPr/>
            <p:nvPr/>
          </p:nvSpPr>
          <p:spPr>
            <a:xfrm>
              <a:off x="3910961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rc504"/>
            <p:cNvSpPr/>
            <p:nvPr/>
          </p:nvSpPr>
          <p:spPr>
            <a:xfrm>
              <a:off x="3910961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rc505"/>
            <p:cNvSpPr/>
            <p:nvPr/>
          </p:nvSpPr>
          <p:spPr>
            <a:xfrm>
              <a:off x="4374593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6" name="pl506"/>
            <p:cNvSpPr/>
            <p:nvPr/>
          </p:nvSpPr>
          <p:spPr>
            <a:xfrm>
              <a:off x="4374593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l507"/>
            <p:cNvSpPr/>
            <p:nvPr/>
          </p:nvSpPr>
          <p:spPr>
            <a:xfrm>
              <a:off x="4374593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l508"/>
            <p:cNvSpPr/>
            <p:nvPr/>
          </p:nvSpPr>
          <p:spPr>
            <a:xfrm>
              <a:off x="4374593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l509"/>
            <p:cNvSpPr/>
            <p:nvPr/>
          </p:nvSpPr>
          <p:spPr>
            <a:xfrm>
              <a:off x="4374593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l510"/>
            <p:cNvSpPr/>
            <p:nvPr/>
          </p:nvSpPr>
          <p:spPr>
            <a:xfrm>
              <a:off x="4430212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l511"/>
            <p:cNvSpPr/>
            <p:nvPr/>
          </p:nvSpPr>
          <p:spPr>
            <a:xfrm>
              <a:off x="452448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l512"/>
            <p:cNvSpPr/>
            <p:nvPr/>
          </p:nvSpPr>
          <p:spPr>
            <a:xfrm>
              <a:off x="461874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l513"/>
            <p:cNvSpPr/>
            <p:nvPr/>
          </p:nvSpPr>
          <p:spPr>
            <a:xfrm>
              <a:off x="471301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l514"/>
            <p:cNvSpPr/>
            <p:nvPr/>
          </p:nvSpPr>
          <p:spPr>
            <a:xfrm>
              <a:off x="4374593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l515"/>
            <p:cNvSpPr/>
            <p:nvPr/>
          </p:nvSpPr>
          <p:spPr>
            <a:xfrm>
              <a:off x="4374593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l516"/>
            <p:cNvSpPr/>
            <p:nvPr/>
          </p:nvSpPr>
          <p:spPr>
            <a:xfrm>
              <a:off x="4374593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l517"/>
            <p:cNvSpPr/>
            <p:nvPr/>
          </p:nvSpPr>
          <p:spPr>
            <a:xfrm>
              <a:off x="4374593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l518"/>
            <p:cNvSpPr/>
            <p:nvPr/>
          </p:nvSpPr>
          <p:spPr>
            <a:xfrm>
              <a:off x="4374593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l519"/>
            <p:cNvSpPr/>
            <p:nvPr/>
          </p:nvSpPr>
          <p:spPr>
            <a:xfrm>
              <a:off x="438307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l520"/>
            <p:cNvSpPr/>
            <p:nvPr/>
          </p:nvSpPr>
          <p:spPr>
            <a:xfrm>
              <a:off x="447734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l521"/>
            <p:cNvSpPr/>
            <p:nvPr/>
          </p:nvSpPr>
          <p:spPr>
            <a:xfrm>
              <a:off x="4571615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l522"/>
            <p:cNvSpPr/>
            <p:nvPr/>
          </p:nvSpPr>
          <p:spPr>
            <a:xfrm>
              <a:off x="466588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l523"/>
            <p:cNvSpPr/>
            <p:nvPr/>
          </p:nvSpPr>
          <p:spPr>
            <a:xfrm>
              <a:off x="476015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4480796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448062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4448751" y="402820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4453673" y="345496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4666150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445436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4476537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4475923" y="3741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4447334" y="4314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4445170" y="402820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4653450" y="3741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4661200" y="3741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4465974" y="345496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4664527" y="3741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4461217" y="3741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4651773" y="3454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4450294" y="3741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4452559" y="230847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4640314" y="4028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4639361" y="3454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4647614" y="316834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4472321" y="2881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4479067" y="2881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4455489" y="4314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4472795" y="4028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4465868" y="4314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4455362" y="4028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4666686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4455970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4471674" y="2881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4637870" y="4028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4480314" y="259509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4640407" y="2881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4654966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4472980" y="4028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463843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4653467" y="4028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4450965" y="230847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4667293" y="4314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4465833" y="3741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464398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4458264" y="3741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4656887" y="2595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4637304" y="2595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4633287" y="3741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4634762" y="2881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4656428" y="230847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4463329" y="3168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4668358" y="3741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4666853" y="402820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4637090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4444930" y="3741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4667757" y="3741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4667202" y="2595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4649871" y="230847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4471259" y="3741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4472898" y="2308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4659957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4651557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4639017" y="2308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4658293" y="345496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4660001" y="4601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4647926" y="402820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4641461" y="2881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4462517" y="316834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4657379" y="2881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4462518" y="259509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4640419" y="3741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4650735" y="2881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4650374" y="2308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l594"/>
            <p:cNvSpPr/>
            <p:nvPr/>
          </p:nvSpPr>
          <p:spPr>
            <a:xfrm>
              <a:off x="4392504" y="3047415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l595"/>
            <p:cNvSpPr/>
            <p:nvPr/>
          </p:nvSpPr>
          <p:spPr>
            <a:xfrm>
              <a:off x="4477346" y="3047415"/>
              <a:ext cx="0" cy="386925"/>
            </a:xfrm>
            <a:custGeom>
              <a:avLst/>
              <a:gdLst/>
              <a:ahLst/>
              <a:cxnLst/>
              <a:rect l="0" t="0" r="0" b="0"/>
              <a:pathLst>
                <a:path h="386925">
                  <a:moveTo>
                    <a:pt x="0" y="0"/>
                  </a:moveTo>
                  <a:lnTo>
                    <a:pt x="0" y="38692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l596"/>
            <p:cNvSpPr/>
            <p:nvPr/>
          </p:nvSpPr>
          <p:spPr>
            <a:xfrm>
              <a:off x="4392504" y="3434341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l597"/>
            <p:cNvSpPr/>
            <p:nvPr/>
          </p:nvSpPr>
          <p:spPr>
            <a:xfrm>
              <a:off x="4581042" y="2952260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l598"/>
            <p:cNvSpPr/>
            <p:nvPr/>
          </p:nvSpPr>
          <p:spPr>
            <a:xfrm>
              <a:off x="4665884" y="2952260"/>
              <a:ext cx="0" cy="353576"/>
            </a:xfrm>
            <a:custGeom>
              <a:avLst/>
              <a:gdLst/>
              <a:ahLst/>
              <a:cxnLst/>
              <a:rect l="0" t="0" r="0" b="0"/>
              <a:pathLst>
                <a:path h="353576">
                  <a:moveTo>
                    <a:pt x="0" y="0"/>
                  </a:moveTo>
                  <a:lnTo>
                    <a:pt x="0" y="35357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l599"/>
            <p:cNvSpPr/>
            <p:nvPr/>
          </p:nvSpPr>
          <p:spPr>
            <a:xfrm>
              <a:off x="4581042" y="3305836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l600"/>
            <p:cNvSpPr/>
            <p:nvPr/>
          </p:nvSpPr>
          <p:spPr>
            <a:xfrm>
              <a:off x="4477346" y="3125191"/>
              <a:ext cx="188537" cy="113727"/>
            </a:xfrm>
            <a:custGeom>
              <a:avLst/>
              <a:gdLst/>
              <a:ahLst/>
              <a:cxnLst/>
              <a:rect l="0" t="0" r="0" b="0"/>
              <a:pathLst>
                <a:path w="188537" h="113727">
                  <a:moveTo>
                    <a:pt x="0" y="113727"/>
                  </a:moveTo>
                  <a:lnTo>
                    <a:pt x="1885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4445745" y="32073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4634283" y="30935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l603"/>
            <p:cNvSpPr/>
            <p:nvPr/>
          </p:nvSpPr>
          <p:spPr>
            <a:xfrm>
              <a:off x="4374593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rc604"/>
            <p:cNvSpPr/>
            <p:nvPr/>
          </p:nvSpPr>
          <p:spPr>
            <a:xfrm>
              <a:off x="4374593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rc605"/>
            <p:cNvSpPr/>
            <p:nvPr/>
          </p:nvSpPr>
          <p:spPr>
            <a:xfrm>
              <a:off x="4838226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6" name="pl606"/>
            <p:cNvSpPr/>
            <p:nvPr/>
          </p:nvSpPr>
          <p:spPr>
            <a:xfrm>
              <a:off x="4838226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l607"/>
            <p:cNvSpPr/>
            <p:nvPr/>
          </p:nvSpPr>
          <p:spPr>
            <a:xfrm>
              <a:off x="4838226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l608"/>
            <p:cNvSpPr/>
            <p:nvPr/>
          </p:nvSpPr>
          <p:spPr>
            <a:xfrm>
              <a:off x="4838226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l609"/>
            <p:cNvSpPr/>
            <p:nvPr/>
          </p:nvSpPr>
          <p:spPr>
            <a:xfrm>
              <a:off x="4838226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l610"/>
            <p:cNvSpPr/>
            <p:nvPr/>
          </p:nvSpPr>
          <p:spPr>
            <a:xfrm>
              <a:off x="489384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l611"/>
            <p:cNvSpPr/>
            <p:nvPr/>
          </p:nvSpPr>
          <p:spPr>
            <a:xfrm>
              <a:off x="498811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l612"/>
            <p:cNvSpPr/>
            <p:nvPr/>
          </p:nvSpPr>
          <p:spPr>
            <a:xfrm>
              <a:off x="5082382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l613"/>
            <p:cNvSpPr/>
            <p:nvPr/>
          </p:nvSpPr>
          <p:spPr>
            <a:xfrm>
              <a:off x="517665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l614"/>
            <p:cNvSpPr/>
            <p:nvPr/>
          </p:nvSpPr>
          <p:spPr>
            <a:xfrm>
              <a:off x="4838226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l615"/>
            <p:cNvSpPr/>
            <p:nvPr/>
          </p:nvSpPr>
          <p:spPr>
            <a:xfrm>
              <a:off x="4838226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l616"/>
            <p:cNvSpPr/>
            <p:nvPr/>
          </p:nvSpPr>
          <p:spPr>
            <a:xfrm>
              <a:off x="4838226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l617"/>
            <p:cNvSpPr/>
            <p:nvPr/>
          </p:nvSpPr>
          <p:spPr>
            <a:xfrm>
              <a:off x="4838226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l618"/>
            <p:cNvSpPr/>
            <p:nvPr/>
          </p:nvSpPr>
          <p:spPr>
            <a:xfrm>
              <a:off x="4838226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l619"/>
            <p:cNvSpPr/>
            <p:nvPr/>
          </p:nvSpPr>
          <p:spPr>
            <a:xfrm>
              <a:off x="4846710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l620"/>
            <p:cNvSpPr/>
            <p:nvPr/>
          </p:nvSpPr>
          <p:spPr>
            <a:xfrm>
              <a:off x="494097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l621"/>
            <p:cNvSpPr/>
            <p:nvPr/>
          </p:nvSpPr>
          <p:spPr>
            <a:xfrm>
              <a:off x="503524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l622"/>
            <p:cNvSpPr/>
            <p:nvPr/>
          </p:nvSpPr>
          <p:spPr>
            <a:xfrm>
              <a:off x="512951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l623"/>
            <p:cNvSpPr/>
            <p:nvPr/>
          </p:nvSpPr>
          <p:spPr>
            <a:xfrm>
              <a:off x="5223785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4939170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4913060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4934376" y="2881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4943295" y="316834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5100827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4912095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4918420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4912595" y="3741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4928602" y="259509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4928499" y="2881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5126772" y="4314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5128213" y="3741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4918802" y="4314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5113791" y="3741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4914798" y="3454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5097653" y="259509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4936238" y="3741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4923689" y="4314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5129538" y="2881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5101872" y="316834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5099487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4944476" y="3741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4940335" y="4028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4908642" y="4314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4911888" y="4314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4936649" y="4314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4933300" y="4314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5120911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4945311" y="4314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4910086" y="4314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5097286" y="3454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4920486" y="4314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5116410" y="4314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5126692" y="3454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4935643" y="4601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5108342" y="4601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5110138" y="3454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4939603" y="3741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5127486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4926229" y="4028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5097156" y="4028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4922584" y="4028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5116372" y="3741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5096725" y="4601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5100724" y="4314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5134352" y="2881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5097144" y="4601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4928837" y="4314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5131718" y="3741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5133834" y="3168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5105439" y="3168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4914134" y="402820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5122400" y="3168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5114566" y="4314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5129584" y="2881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4933400" y="3741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4943156" y="3741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5124356" y="4601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5113837" y="431483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5107003" y="2881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5126306" y="4601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5112398" y="2881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5109448" y="431483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5099890" y="3741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4940764" y="316834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5109924" y="345496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4914304" y="4601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5100284" y="2881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5097183" y="2881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5124490" y="259509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l694"/>
            <p:cNvSpPr/>
            <p:nvPr/>
          </p:nvSpPr>
          <p:spPr>
            <a:xfrm>
              <a:off x="4856137" y="3855776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l695"/>
            <p:cNvSpPr/>
            <p:nvPr/>
          </p:nvSpPr>
          <p:spPr>
            <a:xfrm>
              <a:off x="4940979" y="3855776"/>
              <a:ext cx="0" cy="306193"/>
            </a:xfrm>
            <a:custGeom>
              <a:avLst/>
              <a:gdLst/>
              <a:ahLst/>
              <a:cxnLst/>
              <a:rect l="0" t="0" r="0" b="0"/>
              <a:pathLst>
                <a:path h="306193">
                  <a:moveTo>
                    <a:pt x="0" y="0"/>
                  </a:moveTo>
                  <a:lnTo>
                    <a:pt x="0" y="30619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l696"/>
            <p:cNvSpPr/>
            <p:nvPr/>
          </p:nvSpPr>
          <p:spPr>
            <a:xfrm>
              <a:off x="4856137" y="4161970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l697"/>
            <p:cNvSpPr/>
            <p:nvPr/>
          </p:nvSpPr>
          <p:spPr>
            <a:xfrm>
              <a:off x="5044674" y="3453270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l698"/>
            <p:cNvSpPr/>
            <p:nvPr/>
          </p:nvSpPr>
          <p:spPr>
            <a:xfrm>
              <a:off x="5129516" y="3453270"/>
              <a:ext cx="0" cy="345864"/>
            </a:xfrm>
            <a:custGeom>
              <a:avLst/>
              <a:gdLst/>
              <a:ahLst/>
              <a:cxnLst/>
              <a:rect l="0" t="0" r="0" b="0"/>
              <a:pathLst>
                <a:path h="345864">
                  <a:moveTo>
                    <a:pt x="0" y="0"/>
                  </a:moveTo>
                  <a:lnTo>
                    <a:pt x="0" y="34586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l699"/>
            <p:cNvSpPr/>
            <p:nvPr/>
          </p:nvSpPr>
          <p:spPr>
            <a:xfrm>
              <a:off x="5044674" y="3799135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l700"/>
            <p:cNvSpPr/>
            <p:nvPr/>
          </p:nvSpPr>
          <p:spPr>
            <a:xfrm>
              <a:off x="4940979" y="3632033"/>
              <a:ext cx="188537" cy="390598"/>
            </a:xfrm>
            <a:custGeom>
              <a:avLst/>
              <a:gdLst/>
              <a:ahLst/>
              <a:cxnLst/>
              <a:rect l="0" t="0" r="0" b="0"/>
              <a:pathLst>
                <a:path w="188537" h="390598">
                  <a:moveTo>
                    <a:pt x="0" y="390598"/>
                  </a:moveTo>
                  <a:lnTo>
                    <a:pt x="1885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4909378" y="39910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5097915" y="36004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l703"/>
            <p:cNvSpPr/>
            <p:nvPr/>
          </p:nvSpPr>
          <p:spPr>
            <a:xfrm>
              <a:off x="4838226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rc704"/>
            <p:cNvSpPr/>
            <p:nvPr/>
          </p:nvSpPr>
          <p:spPr>
            <a:xfrm>
              <a:off x="4838226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rc705"/>
            <p:cNvSpPr/>
            <p:nvPr/>
          </p:nvSpPr>
          <p:spPr>
            <a:xfrm>
              <a:off x="5301858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6" name="pl706"/>
            <p:cNvSpPr/>
            <p:nvPr/>
          </p:nvSpPr>
          <p:spPr>
            <a:xfrm>
              <a:off x="5301858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l707"/>
            <p:cNvSpPr/>
            <p:nvPr/>
          </p:nvSpPr>
          <p:spPr>
            <a:xfrm>
              <a:off x="5301858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l708"/>
            <p:cNvSpPr/>
            <p:nvPr/>
          </p:nvSpPr>
          <p:spPr>
            <a:xfrm>
              <a:off x="5301858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l709"/>
            <p:cNvSpPr/>
            <p:nvPr/>
          </p:nvSpPr>
          <p:spPr>
            <a:xfrm>
              <a:off x="5301858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l710"/>
            <p:cNvSpPr/>
            <p:nvPr/>
          </p:nvSpPr>
          <p:spPr>
            <a:xfrm>
              <a:off x="5357477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l711"/>
            <p:cNvSpPr/>
            <p:nvPr/>
          </p:nvSpPr>
          <p:spPr>
            <a:xfrm>
              <a:off x="545174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l712"/>
            <p:cNvSpPr/>
            <p:nvPr/>
          </p:nvSpPr>
          <p:spPr>
            <a:xfrm>
              <a:off x="554601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l713"/>
            <p:cNvSpPr/>
            <p:nvPr/>
          </p:nvSpPr>
          <p:spPr>
            <a:xfrm>
              <a:off x="564028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l714"/>
            <p:cNvSpPr/>
            <p:nvPr/>
          </p:nvSpPr>
          <p:spPr>
            <a:xfrm>
              <a:off x="5301858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l715"/>
            <p:cNvSpPr/>
            <p:nvPr/>
          </p:nvSpPr>
          <p:spPr>
            <a:xfrm>
              <a:off x="5301858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l716"/>
            <p:cNvSpPr/>
            <p:nvPr/>
          </p:nvSpPr>
          <p:spPr>
            <a:xfrm>
              <a:off x="5301858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l717"/>
            <p:cNvSpPr/>
            <p:nvPr/>
          </p:nvSpPr>
          <p:spPr>
            <a:xfrm>
              <a:off x="5301858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l718"/>
            <p:cNvSpPr/>
            <p:nvPr/>
          </p:nvSpPr>
          <p:spPr>
            <a:xfrm>
              <a:off x="5301858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l719"/>
            <p:cNvSpPr/>
            <p:nvPr/>
          </p:nvSpPr>
          <p:spPr>
            <a:xfrm>
              <a:off x="531034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l720"/>
            <p:cNvSpPr/>
            <p:nvPr/>
          </p:nvSpPr>
          <p:spPr>
            <a:xfrm>
              <a:off x="540461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l721"/>
            <p:cNvSpPr/>
            <p:nvPr/>
          </p:nvSpPr>
          <p:spPr>
            <a:xfrm>
              <a:off x="5498880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l722"/>
            <p:cNvSpPr/>
            <p:nvPr/>
          </p:nvSpPr>
          <p:spPr>
            <a:xfrm>
              <a:off x="559314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l723"/>
            <p:cNvSpPr/>
            <p:nvPr/>
          </p:nvSpPr>
          <p:spPr>
            <a:xfrm>
              <a:off x="568741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5409091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5403997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5372137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5373041" y="3634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5576226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5374764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5382325" y="3634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5382022" y="3634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5376715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5403300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5574480" y="3634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5576234" y="3634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5379091" y="3634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5593452" y="3634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5381501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5574834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5383506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5376952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5567787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5560677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5593509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5377579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5373488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5408848" y="3956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5401971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5388846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5387478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5581917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5405147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5377018" y="2989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5584840" y="3311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5382183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5585378" y="3634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5573709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5387601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5578447" y="3311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5594070" y="3311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5398339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5572932" y="3634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5378892" y="3634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5562041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5377368" y="3634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5567598" y="2989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5585083" y="3311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5575318" y="3311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5573403" y="3634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5561206" y="3311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5375607" y="3634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5564378" y="3634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5566377" y="3634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5588863" y="2344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5379597" y="3634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5586443" y="3634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5565613" y="2344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5561159" y="3311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5385883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5404797" y="2344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5595740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5578162" y="2344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5574277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5573919" y="3634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5593728" y="3634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556208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5567858" y="2989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5408384" y="3634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5570238" y="2344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5394669" y="3634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5592513" y="2989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5596489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559185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l794"/>
            <p:cNvSpPr/>
            <p:nvPr/>
          </p:nvSpPr>
          <p:spPr>
            <a:xfrm>
              <a:off x="5319769" y="3071257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l795"/>
            <p:cNvSpPr/>
            <p:nvPr/>
          </p:nvSpPr>
          <p:spPr>
            <a:xfrm>
              <a:off x="5404611" y="3071257"/>
              <a:ext cx="0" cy="401977"/>
            </a:xfrm>
            <a:custGeom>
              <a:avLst/>
              <a:gdLst/>
              <a:ahLst/>
              <a:cxnLst/>
              <a:rect l="0" t="0" r="0" b="0"/>
              <a:pathLst>
                <a:path h="401977">
                  <a:moveTo>
                    <a:pt x="0" y="0"/>
                  </a:moveTo>
                  <a:lnTo>
                    <a:pt x="0" y="40197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l796"/>
            <p:cNvSpPr/>
            <p:nvPr/>
          </p:nvSpPr>
          <p:spPr>
            <a:xfrm>
              <a:off x="5319769" y="3473234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l797"/>
            <p:cNvSpPr/>
            <p:nvPr/>
          </p:nvSpPr>
          <p:spPr>
            <a:xfrm>
              <a:off x="5508307" y="2905735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l798"/>
            <p:cNvSpPr/>
            <p:nvPr/>
          </p:nvSpPr>
          <p:spPr>
            <a:xfrm>
              <a:off x="5593149" y="2905735"/>
              <a:ext cx="0" cy="363735"/>
            </a:xfrm>
            <a:custGeom>
              <a:avLst/>
              <a:gdLst/>
              <a:ahLst/>
              <a:cxnLst/>
              <a:rect l="0" t="0" r="0" b="0"/>
              <a:pathLst>
                <a:path h="363735">
                  <a:moveTo>
                    <a:pt x="0" y="0"/>
                  </a:moveTo>
                  <a:lnTo>
                    <a:pt x="0" y="36373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l799"/>
            <p:cNvSpPr/>
            <p:nvPr/>
          </p:nvSpPr>
          <p:spPr>
            <a:xfrm>
              <a:off x="5508307" y="3269470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l800"/>
            <p:cNvSpPr/>
            <p:nvPr/>
          </p:nvSpPr>
          <p:spPr>
            <a:xfrm>
              <a:off x="5404611" y="3082596"/>
              <a:ext cx="188537" cy="188317"/>
            </a:xfrm>
            <a:custGeom>
              <a:avLst/>
              <a:gdLst/>
              <a:ahLst/>
              <a:cxnLst/>
              <a:rect l="0" t="0" r="0" b="0"/>
              <a:pathLst>
                <a:path w="188537" h="188317">
                  <a:moveTo>
                    <a:pt x="0" y="188317"/>
                  </a:moveTo>
                  <a:lnTo>
                    <a:pt x="1885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5373010" y="32393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5561548" y="30509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l803"/>
            <p:cNvSpPr/>
            <p:nvPr/>
          </p:nvSpPr>
          <p:spPr>
            <a:xfrm>
              <a:off x="5301858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rc804"/>
            <p:cNvSpPr/>
            <p:nvPr/>
          </p:nvSpPr>
          <p:spPr>
            <a:xfrm>
              <a:off x="5301858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rc805"/>
            <p:cNvSpPr/>
            <p:nvPr/>
          </p:nvSpPr>
          <p:spPr>
            <a:xfrm>
              <a:off x="5765491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6" name="pl806"/>
            <p:cNvSpPr/>
            <p:nvPr/>
          </p:nvSpPr>
          <p:spPr>
            <a:xfrm>
              <a:off x="5765491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l807"/>
            <p:cNvSpPr/>
            <p:nvPr/>
          </p:nvSpPr>
          <p:spPr>
            <a:xfrm>
              <a:off x="5765491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l808"/>
            <p:cNvSpPr/>
            <p:nvPr/>
          </p:nvSpPr>
          <p:spPr>
            <a:xfrm>
              <a:off x="5765491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l809"/>
            <p:cNvSpPr/>
            <p:nvPr/>
          </p:nvSpPr>
          <p:spPr>
            <a:xfrm>
              <a:off x="5765491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l810"/>
            <p:cNvSpPr/>
            <p:nvPr/>
          </p:nvSpPr>
          <p:spPr>
            <a:xfrm>
              <a:off x="582110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l811"/>
            <p:cNvSpPr/>
            <p:nvPr/>
          </p:nvSpPr>
          <p:spPr>
            <a:xfrm>
              <a:off x="591537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l812"/>
            <p:cNvSpPr/>
            <p:nvPr/>
          </p:nvSpPr>
          <p:spPr>
            <a:xfrm>
              <a:off x="6009647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l813"/>
            <p:cNvSpPr/>
            <p:nvPr/>
          </p:nvSpPr>
          <p:spPr>
            <a:xfrm>
              <a:off x="610391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l814"/>
            <p:cNvSpPr/>
            <p:nvPr/>
          </p:nvSpPr>
          <p:spPr>
            <a:xfrm>
              <a:off x="5765491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l815"/>
            <p:cNvSpPr/>
            <p:nvPr/>
          </p:nvSpPr>
          <p:spPr>
            <a:xfrm>
              <a:off x="5765491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l816"/>
            <p:cNvSpPr/>
            <p:nvPr/>
          </p:nvSpPr>
          <p:spPr>
            <a:xfrm>
              <a:off x="5765491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l817"/>
            <p:cNvSpPr/>
            <p:nvPr/>
          </p:nvSpPr>
          <p:spPr>
            <a:xfrm>
              <a:off x="5765491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l818"/>
            <p:cNvSpPr/>
            <p:nvPr/>
          </p:nvSpPr>
          <p:spPr>
            <a:xfrm>
              <a:off x="5765491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l819"/>
            <p:cNvSpPr/>
            <p:nvPr/>
          </p:nvSpPr>
          <p:spPr>
            <a:xfrm>
              <a:off x="5773975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l820"/>
            <p:cNvSpPr/>
            <p:nvPr/>
          </p:nvSpPr>
          <p:spPr>
            <a:xfrm>
              <a:off x="586824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l821"/>
            <p:cNvSpPr/>
            <p:nvPr/>
          </p:nvSpPr>
          <p:spPr>
            <a:xfrm>
              <a:off x="596251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l822"/>
            <p:cNvSpPr/>
            <p:nvPr/>
          </p:nvSpPr>
          <p:spPr>
            <a:xfrm>
              <a:off x="605678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l823"/>
            <p:cNvSpPr/>
            <p:nvPr/>
          </p:nvSpPr>
          <p:spPr>
            <a:xfrm>
              <a:off x="6151050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5852763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5870954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5854350" y="3634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5871238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6038700" y="234430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5858671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5851881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5870211" y="29892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5858793" y="234430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5842707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6046870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6058419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5854621" y="3956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6030978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5837362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6039146" y="2989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5844897" y="2989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5840067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6057336" y="2989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6057407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6030404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5871729" y="234430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5862979" y="2989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5838355" y="3956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5858936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5839109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5845056" y="3956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6055613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5859863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5854876" y="2989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6043372" y="2989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5863820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6053504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6058053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5843343" y="3634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6041247" y="3634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6059954" y="3634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5843390" y="2989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6039733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5844214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6045330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5850803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6030391" y="2344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6031453" y="2989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6028330" y="3956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6037509" y="2989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6027962" y="2989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5840216" y="2989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6050244" y="2989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6048668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6035642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5846088" y="2344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6048904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6051242" y="3311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6042360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5849354" y="2989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5870362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6039837" y="3311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6038136" y="2989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605366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6028754" y="2989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6060130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6033710" y="2989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6059209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5842404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6046402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5860323" y="2989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6057721" y="3311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6049274" y="2344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6048073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l894"/>
            <p:cNvSpPr/>
            <p:nvPr/>
          </p:nvSpPr>
          <p:spPr>
            <a:xfrm>
              <a:off x="5783402" y="2773905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l895"/>
            <p:cNvSpPr/>
            <p:nvPr/>
          </p:nvSpPr>
          <p:spPr>
            <a:xfrm>
              <a:off x="5868244" y="2773905"/>
              <a:ext cx="0" cy="378891"/>
            </a:xfrm>
            <a:custGeom>
              <a:avLst/>
              <a:gdLst/>
              <a:ahLst/>
              <a:cxnLst/>
              <a:rect l="0" t="0" r="0" b="0"/>
              <a:pathLst>
                <a:path h="378891">
                  <a:moveTo>
                    <a:pt x="0" y="0"/>
                  </a:moveTo>
                  <a:lnTo>
                    <a:pt x="0" y="37889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l896"/>
            <p:cNvSpPr/>
            <p:nvPr/>
          </p:nvSpPr>
          <p:spPr>
            <a:xfrm>
              <a:off x="5783402" y="3152797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l897"/>
            <p:cNvSpPr/>
            <p:nvPr/>
          </p:nvSpPr>
          <p:spPr>
            <a:xfrm>
              <a:off x="5971939" y="2673763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l898"/>
            <p:cNvSpPr/>
            <p:nvPr/>
          </p:nvSpPr>
          <p:spPr>
            <a:xfrm>
              <a:off x="6056781" y="2673763"/>
              <a:ext cx="0" cy="333212"/>
            </a:xfrm>
            <a:custGeom>
              <a:avLst/>
              <a:gdLst/>
              <a:ahLst/>
              <a:cxnLst/>
              <a:rect l="0" t="0" r="0" b="0"/>
              <a:pathLst>
                <a:path h="333212">
                  <a:moveTo>
                    <a:pt x="0" y="0"/>
                  </a:moveTo>
                  <a:lnTo>
                    <a:pt x="0" y="33321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l899"/>
            <p:cNvSpPr/>
            <p:nvPr/>
          </p:nvSpPr>
          <p:spPr>
            <a:xfrm>
              <a:off x="5971939" y="3006976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l900"/>
            <p:cNvSpPr/>
            <p:nvPr/>
          </p:nvSpPr>
          <p:spPr>
            <a:xfrm>
              <a:off x="5868244" y="2830718"/>
              <a:ext cx="188537" cy="123925"/>
            </a:xfrm>
            <a:custGeom>
              <a:avLst/>
              <a:gdLst/>
              <a:ahLst/>
              <a:cxnLst/>
              <a:rect l="0" t="0" r="0" b="0"/>
              <a:pathLst>
                <a:path w="188537" h="123925">
                  <a:moveTo>
                    <a:pt x="0" y="123925"/>
                  </a:moveTo>
                  <a:lnTo>
                    <a:pt x="1885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5836643" y="29230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6025180" y="27991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l903"/>
            <p:cNvSpPr/>
            <p:nvPr/>
          </p:nvSpPr>
          <p:spPr>
            <a:xfrm>
              <a:off x="5765491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rc904"/>
            <p:cNvSpPr/>
            <p:nvPr/>
          </p:nvSpPr>
          <p:spPr>
            <a:xfrm>
              <a:off x="5765491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rc905"/>
            <p:cNvSpPr/>
            <p:nvPr/>
          </p:nvSpPr>
          <p:spPr>
            <a:xfrm>
              <a:off x="2056431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tx906"/>
            <p:cNvSpPr/>
            <p:nvPr/>
          </p:nvSpPr>
          <p:spPr>
            <a:xfrm>
              <a:off x="2048596" y="1734513"/>
              <a:ext cx="409713" cy="91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Test1_co</a:t>
              </a:r>
            </a:p>
          </p:txBody>
        </p:sp>
        <p:sp>
          <p:nvSpPr>
            <p:cNvPr id="907" name="rc907"/>
            <p:cNvSpPr/>
            <p:nvPr/>
          </p:nvSpPr>
          <p:spPr>
            <a:xfrm>
              <a:off x="2520063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tx908"/>
            <p:cNvSpPr/>
            <p:nvPr/>
          </p:nvSpPr>
          <p:spPr>
            <a:xfrm>
              <a:off x="2500277" y="1734022"/>
              <a:ext cx="433615" cy="915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Test1_GC</a:t>
              </a:r>
            </a:p>
          </p:txBody>
        </p:sp>
        <p:sp>
          <p:nvSpPr>
            <p:cNvPr id="909" name="rc909"/>
            <p:cNvSpPr/>
            <p:nvPr/>
          </p:nvSpPr>
          <p:spPr>
            <a:xfrm>
              <a:off x="2983696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tx910"/>
            <p:cNvSpPr/>
            <p:nvPr/>
          </p:nvSpPr>
          <p:spPr>
            <a:xfrm>
              <a:off x="2970294" y="1734131"/>
              <a:ext cx="420846" cy="914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Test1_PC</a:t>
              </a:r>
            </a:p>
          </p:txBody>
        </p:sp>
        <p:sp>
          <p:nvSpPr>
            <p:cNvPr id="911" name="rc911"/>
            <p:cNvSpPr/>
            <p:nvPr/>
          </p:nvSpPr>
          <p:spPr>
            <a:xfrm>
              <a:off x="3447328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tx912"/>
            <p:cNvSpPr/>
            <p:nvPr/>
          </p:nvSpPr>
          <p:spPr>
            <a:xfrm>
              <a:off x="3330243" y="1729220"/>
              <a:ext cx="628213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Test2_facNon</a:t>
              </a:r>
            </a:p>
          </p:txBody>
        </p:sp>
        <p:sp>
          <p:nvSpPr>
            <p:cNvPr id="913" name="rc913"/>
            <p:cNvSpPr/>
            <p:nvPr/>
          </p:nvSpPr>
          <p:spPr>
            <a:xfrm>
              <a:off x="3910961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tx914"/>
            <p:cNvSpPr/>
            <p:nvPr/>
          </p:nvSpPr>
          <p:spPr>
            <a:xfrm>
              <a:off x="3809592" y="1729220"/>
              <a:ext cx="596780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Test2_facOui</a:t>
              </a:r>
            </a:p>
          </p:txBody>
        </p:sp>
        <p:sp>
          <p:nvSpPr>
            <p:cNvPr id="915" name="rc915"/>
            <p:cNvSpPr/>
            <p:nvPr/>
          </p:nvSpPr>
          <p:spPr>
            <a:xfrm>
              <a:off x="4374593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tx916"/>
            <p:cNvSpPr/>
            <p:nvPr/>
          </p:nvSpPr>
          <p:spPr>
            <a:xfrm>
              <a:off x="4265721" y="1729220"/>
              <a:ext cx="611787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Test2_difNon</a:t>
              </a:r>
            </a:p>
          </p:txBody>
        </p:sp>
        <p:sp>
          <p:nvSpPr>
            <p:cNvPr id="917" name="rc917"/>
            <p:cNvSpPr/>
            <p:nvPr/>
          </p:nvSpPr>
          <p:spPr>
            <a:xfrm>
              <a:off x="4838226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tx918"/>
            <p:cNvSpPr/>
            <p:nvPr/>
          </p:nvSpPr>
          <p:spPr>
            <a:xfrm>
              <a:off x="4745070" y="1729220"/>
              <a:ext cx="580355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Test2_difOui</a:t>
              </a:r>
            </a:p>
          </p:txBody>
        </p:sp>
        <p:sp>
          <p:nvSpPr>
            <p:cNvPr id="919" name="rc919"/>
            <p:cNvSpPr/>
            <p:nvPr/>
          </p:nvSpPr>
          <p:spPr>
            <a:xfrm>
              <a:off x="5301858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tx920"/>
            <p:cNvSpPr/>
            <p:nvPr/>
          </p:nvSpPr>
          <p:spPr>
            <a:xfrm>
              <a:off x="5321445" y="1733968"/>
              <a:ext cx="354870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Test3_S</a:t>
              </a:r>
            </a:p>
          </p:txBody>
        </p:sp>
        <p:sp>
          <p:nvSpPr>
            <p:cNvPr id="921" name="rc921"/>
            <p:cNvSpPr/>
            <p:nvPr/>
          </p:nvSpPr>
          <p:spPr>
            <a:xfrm>
              <a:off x="5765491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tx922"/>
            <p:cNvSpPr/>
            <p:nvPr/>
          </p:nvSpPr>
          <p:spPr>
            <a:xfrm>
              <a:off x="5778420" y="1733968"/>
              <a:ext cx="368185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Test3_A</a:t>
              </a:r>
            </a:p>
          </p:txBody>
        </p:sp>
        <p:sp>
          <p:nvSpPr>
            <p:cNvPr id="923" name="pl923"/>
            <p:cNvSpPr/>
            <p:nvPr/>
          </p:nvSpPr>
          <p:spPr>
            <a:xfrm>
              <a:off x="2064915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l924"/>
            <p:cNvSpPr/>
            <p:nvPr/>
          </p:nvSpPr>
          <p:spPr>
            <a:xfrm>
              <a:off x="2159184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l925"/>
            <p:cNvSpPr/>
            <p:nvPr/>
          </p:nvSpPr>
          <p:spPr>
            <a:xfrm>
              <a:off x="2253453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l926"/>
            <p:cNvSpPr/>
            <p:nvPr/>
          </p:nvSpPr>
          <p:spPr>
            <a:xfrm>
              <a:off x="2347721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l927"/>
            <p:cNvSpPr/>
            <p:nvPr/>
          </p:nvSpPr>
          <p:spPr>
            <a:xfrm>
              <a:off x="2441990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tx928"/>
            <p:cNvSpPr/>
            <p:nvPr/>
          </p:nvSpPr>
          <p:spPr>
            <a:xfrm>
              <a:off x="1925141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 dirty="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929" name="tx929"/>
            <p:cNvSpPr/>
            <p:nvPr/>
          </p:nvSpPr>
          <p:spPr>
            <a:xfrm>
              <a:off x="2046626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930" name="tx930"/>
            <p:cNvSpPr/>
            <p:nvPr/>
          </p:nvSpPr>
          <p:spPr>
            <a:xfrm>
              <a:off x="2140895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931" name="tx931"/>
            <p:cNvSpPr/>
            <p:nvPr/>
          </p:nvSpPr>
          <p:spPr>
            <a:xfrm>
              <a:off x="2235164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932" name="tx932"/>
            <p:cNvSpPr/>
            <p:nvPr/>
          </p:nvSpPr>
          <p:spPr>
            <a:xfrm>
              <a:off x="2329433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933" name="pl933"/>
            <p:cNvSpPr/>
            <p:nvPr/>
          </p:nvSpPr>
          <p:spPr>
            <a:xfrm>
              <a:off x="2528548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l934"/>
            <p:cNvSpPr/>
            <p:nvPr/>
          </p:nvSpPr>
          <p:spPr>
            <a:xfrm>
              <a:off x="2622816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l935"/>
            <p:cNvSpPr/>
            <p:nvPr/>
          </p:nvSpPr>
          <p:spPr>
            <a:xfrm>
              <a:off x="2717085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l936"/>
            <p:cNvSpPr/>
            <p:nvPr/>
          </p:nvSpPr>
          <p:spPr>
            <a:xfrm>
              <a:off x="2811354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l937"/>
            <p:cNvSpPr/>
            <p:nvPr/>
          </p:nvSpPr>
          <p:spPr>
            <a:xfrm>
              <a:off x="2905623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tx938"/>
            <p:cNvSpPr/>
            <p:nvPr/>
          </p:nvSpPr>
          <p:spPr>
            <a:xfrm>
              <a:off x="2388773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939" name="tx939"/>
            <p:cNvSpPr/>
            <p:nvPr/>
          </p:nvSpPr>
          <p:spPr>
            <a:xfrm>
              <a:off x="2510259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940" name="tx940"/>
            <p:cNvSpPr/>
            <p:nvPr/>
          </p:nvSpPr>
          <p:spPr>
            <a:xfrm>
              <a:off x="2604528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941" name="tx941"/>
            <p:cNvSpPr/>
            <p:nvPr/>
          </p:nvSpPr>
          <p:spPr>
            <a:xfrm>
              <a:off x="2698796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942" name="tx942"/>
            <p:cNvSpPr/>
            <p:nvPr/>
          </p:nvSpPr>
          <p:spPr>
            <a:xfrm>
              <a:off x="2793065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943" name="pl943"/>
            <p:cNvSpPr/>
            <p:nvPr/>
          </p:nvSpPr>
          <p:spPr>
            <a:xfrm>
              <a:off x="2992180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l944"/>
            <p:cNvSpPr/>
            <p:nvPr/>
          </p:nvSpPr>
          <p:spPr>
            <a:xfrm>
              <a:off x="3086449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l945"/>
            <p:cNvSpPr/>
            <p:nvPr/>
          </p:nvSpPr>
          <p:spPr>
            <a:xfrm>
              <a:off x="3180718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l946"/>
            <p:cNvSpPr/>
            <p:nvPr/>
          </p:nvSpPr>
          <p:spPr>
            <a:xfrm>
              <a:off x="3274986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l947"/>
            <p:cNvSpPr/>
            <p:nvPr/>
          </p:nvSpPr>
          <p:spPr>
            <a:xfrm>
              <a:off x="3369255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tx948"/>
            <p:cNvSpPr/>
            <p:nvPr/>
          </p:nvSpPr>
          <p:spPr>
            <a:xfrm>
              <a:off x="2852406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949" name="tx949"/>
            <p:cNvSpPr/>
            <p:nvPr/>
          </p:nvSpPr>
          <p:spPr>
            <a:xfrm>
              <a:off x="2973891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950" name="tx950"/>
            <p:cNvSpPr/>
            <p:nvPr/>
          </p:nvSpPr>
          <p:spPr>
            <a:xfrm>
              <a:off x="3068160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951" name="tx951"/>
            <p:cNvSpPr/>
            <p:nvPr/>
          </p:nvSpPr>
          <p:spPr>
            <a:xfrm>
              <a:off x="3162429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952" name="tx952"/>
            <p:cNvSpPr/>
            <p:nvPr/>
          </p:nvSpPr>
          <p:spPr>
            <a:xfrm>
              <a:off x="3256698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953" name="pl953"/>
            <p:cNvSpPr/>
            <p:nvPr/>
          </p:nvSpPr>
          <p:spPr>
            <a:xfrm>
              <a:off x="3455813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l954"/>
            <p:cNvSpPr/>
            <p:nvPr/>
          </p:nvSpPr>
          <p:spPr>
            <a:xfrm>
              <a:off x="3550081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l955"/>
            <p:cNvSpPr/>
            <p:nvPr/>
          </p:nvSpPr>
          <p:spPr>
            <a:xfrm>
              <a:off x="3644350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l956"/>
            <p:cNvSpPr/>
            <p:nvPr/>
          </p:nvSpPr>
          <p:spPr>
            <a:xfrm>
              <a:off x="3738619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l957"/>
            <p:cNvSpPr/>
            <p:nvPr/>
          </p:nvSpPr>
          <p:spPr>
            <a:xfrm>
              <a:off x="3832888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tx958"/>
            <p:cNvSpPr/>
            <p:nvPr/>
          </p:nvSpPr>
          <p:spPr>
            <a:xfrm>
              <a:off x="3316038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959" name="tx959"/>
            <p:cNvSpPr/>
            <p:nvPr/>
          </p:nvSpPr>
          <p:spPr>
            <a:xfrm>
              <a:off x="3437524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960" name="tx960"/>
            <p:cNvSpPr/>
            <p:nvPr/>
          </p:nvSpPr>
          <p:spPr>
            <a:xfrm>
              <a:off x="3531793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961" name="tx961"/>
            <p:cNvSpPr/>
            <p:nvPr/>
          </p:nvSpPr>
          <p:spPr>
            <a:xfrm>
              <a:off x="3626061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962" name="tx962"/>
            <p:cNvSpPr/>
            <p:nvPr/>
          </p:nvSpPr>
          <p:spPr>
            <a:xfrm>
              <a:off x="3720330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963" name="pl963"/>
            <p:cNvSpPr/>
            <p:nvPr/>
          </p:nvSpPr>
          <p:spPr>
            <a:xfrm>
              <a:off x="3919445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l964"/>
            <p:cNvSpPr/>
            <p:nvPr/>
          </p:nvSpPr>
          <p:spPr>
            <a:xfrm>
              <a:off x="4013714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l965"/>
            <p:cNvSpPr/>
            <p:nvPr/>
          </p:nvSpPr>
          <p:spPr>
            <a:xfrm>
              <a:off x="4107983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l966"/>
            <p:cNvSpPr/>
            <p:nvPr/>
          </p:nvSpPr>
          <p:spPr>
            <a:xfrm>
              <a:off x="4202251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l967"/>
            <p:cNvSpPr/>
            <p:nvPr/>
          </p:nvSpPr>
          <p:spPr>
            <a:xfrm>
              <a:off x="4296520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tx968"/>
            <p:cNvSpPr/>
            <p:nvPr/>
          </p:nvSpPr>
          <p:spPr>
            <a:xfrm>
              <a:off x="3779671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969" name="tx969"/>
            <p:cNvSpPr/>
            <p:nvPr/>
          </p:nvSpPr>
          <p:spPr>
            <a:xfrm>
              <a:off x="3901156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970" name="tx970"/>
            <p:cNvSpPr/>
            <p:nvPr/>
          </p:nvSpPr>
          <p:spPr>
            <a:xfrm>
              <a:off x="3995425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971" name="tx971"/>
            <p:cNvSpPr/>
            <p:nvPr/>
          </p:nvSpPr>
          <p:spPr>
            <a:xfrm>
              <a:off x="4089694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972" name="tx972"/>
            <p:cNvSpPr/>
            <p:nvPr/>
          </p:nvSpPr>
          <p:spPr>
            <a:xfrm>
              <a:off x="4183963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973" name="pl973"/>
            <p:cNvSpPr/>
            <p:nvPr/>
          </p:nvSpPr>
          <p:spPr>
            <a:xfrm>
              <a:off x="4383078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l974"/>
            <p:cNvSpPr/>
            <p:nvPr/>
          </p:nvSpPr>
          <p:spPr>
            <a:xfrm>
              <a:off x="4477346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l975"/>
            <p:cNvSpPr/>
            <p:nvPr/>
          </p:nvSpPr>
          <p:spPr>
            <a:xfrm>
              <a:off x="4571615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l976"/>
            <p:cNvSpPr/>
            <p:nvPr/>
          </p:nvSpPr>
          <p:spPr>
            <a:xfrm>
              <a:off x="4665884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l977"/>
            <p:cNvSpPr/>
            <p:nvPr/>
          </p:nvSpPr>
          <p:spPr>
            <a:xfrm>
              <a:off x="4760153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tx978"/>
            <p:cNvSpPr/>
            <p:nvPr/>
          </p:nvSpPr>
          <p:spPr>
            <a:xfrm>
              <a:off x="4243303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979" name="tx979"/>
            <p:cNvSpPr/>
            <p:nvPr/>
          </p:nvSpPr>
          <p:spPr>
            <a:xfrm>
              <a:off x="4364789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980" name="tx980"/>
            <p:cNvSpPr/>
            <p:nvPr/>
          </p:nvSpPr>
          <p:spPr>
            <a:xfrm>
              <a:off x="4459058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981" name="tx981"/>
            <p:cNvSpPr/>
            <p:nvPr/>
          </p:nvSpPr>
          <p:spPr>
            <a:xfrm>
              <a:off x="4553326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982" name="tx982"/>
            <p:cNvSpPr/>
            <p:nvPr/>
          </p:nvSpPr>
          <p:spPr>
            <a:xfrm>
              <a:off x="4647595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983" name="pl983"/>
            <p:cNvSpPr/>
            <p:nvPr/>
          </p:nvSpPr>
          <p:spPr>
            <a:xfrm>
              <a:off x="4846710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l984"/>
            <p:cNvSpPr/>
            <p:nvPr/>
          </p:nvSpPr>
          <p:spPr>
            <a:xfrm>
              <a:off x="4940979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l985"/>
            <p:cNvSpPr/>
            <p:nvPr/>
          </p:nvSpPr>
          <p:spPr>
            <a:xfrm>
              <a:off x="5035248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l986"/>
            <p:cNvSpPr/>
            <p:nvPr/>
          </p:nvSpPr>
          <p:spPr>
            <a:xfrm>
              <a:off x="5129516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l987"/>
            <p:cNvSpPr/>
            <p:nvPr/>
          </p:nvSpPr>
          <p:spPr>
            <a:xfrm>
              <a:off x="5223785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tx988"/>
            <p:cNvSpPr/>
            <p:nvPr/>
          </p:nvSpPr>
          <p:spPr>
            <a:xfrm>
              <a:off x="4706936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989" name="tx989"/>
            <p:cNvSpPr/>
            <p:nvPr/>
          </p:nvSpPr>
          <p:spPr>
            <a:xfrm>
              <a:off x="4828421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990" name="tx990"/>
            <p:cNvSpPr/>
            <p:nvPr/>
          </p:nvSpPr>
          <p:spPr>
            <a:xfrm>
              <a:off x="4922690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991" name="tx991"/>
            <p:cNvSpPr/>
            <p:nvPr/>
          </p:nvSpPr>
          <p:spPr>
            <a:xfrm>
              <a:off x="5016959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992" name="tx992"/>
            <p:cNvSpPr/>
            <p:nvPr/>
          </p:nvSpPr>
          <p:spPr>
            <a:xfrm>
              <a:off x="5111228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993" name="pl993"/>
            <p:cNvSpPr/>
            <p:nvPr/>
          </p:nvSpPr>
          <p:spPr>
            <a:xfrm>
              <a:off x="5310343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l994"/>
            <p:cNvSpPr/>
            <p:nvPr/>
          </p:nvSpPr>
          <p:spPr>
            <a:xfrm>
              <a:off x="5404611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l995"/>
            <p:cNvSpPr/>
            <p:nvPr/>
          </p:nvSpPr>
          <p:spPr>
            <a:xfrm>
              <a:off x="5498880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l996"/>
            <p:cNvSpPr/>
            <p:nvPr/>
          </p:nvSpPr>
          <p:spPr>
            <a:xfrm>
              <a:off x="5593149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l997"/>
            <p:cNvSpPr/>
            <p:nvPr/>
          </p:nvSpPr>
          <p:spPr>
            <a:xfrm>
              <a:off x="5687418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tx998"/>
            <p:cNvSpPr/>
            <p:nvPr/>
          </p:nvSpPr>
          <p:spPr>
            <a:xfrm>
              <a:off x="5170568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999" name="tx999"/>
            <p:cNvSpPr/>
            <p:nvPr/>
          </p:nvSpPr>
          <p:spPr>
            <a:xfrm>
              <a:off x="5292054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000" name="tx1000"/>
            <p:cNvSpPr/>
            <p:nvPr/>
          </p:nvSpPr>
          <p:spPr>
            <a:xfrm>
              <a:off x="5386323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1001" name="tx1001"/>
            <p:cNvSpPr/>
            <p:nvPr/>
          </p:nvSpPr>
          <p:spPr>
            <a:xfrm>
              <a:off x="5480591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002" name="tx1002"/>
            <p:cNvSpPr/>
            <p:nvPr/>
          </p:nvSpPr>
          <p:spPr>
            <a:xfrm>
              <a:off x="5574860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1003" name="pl1003"/>
            <p:cNvSpPr/>
            <p:nvPr/>
          </p:nvSpPr>
          <p:spPr>
            <a:xfrm>
              <a:off x="5773975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l1004"/>
            <p:cNvSpPr/>
            <p:nvPr/>
          </p:nvSpPr>
          <p:spPr>
            <a:xfrm>
              <a:off x="5868244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l1005"/>
            <p:cNvSpPr/>
            <p:nvPr/>
          </p:nvSpPr>
          <p:spPr>
            <a:xfrm>
              <a:off x="5962513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l1006"/>
            <p:cNvSpPr/>
            <p:nvPr/>
          </p:nvSpPr>
          <p:spPr>
            <a:xfrm>
              <a:off x="6056781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l1007"/>
            <p:cNvSpPr/>
            <p:nvPr/>
          </p:nvSpPr>
          <p:spPr>
            <a:xfrm>
              <a:off x="6151050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tx1008"/>
            <p:cNvSpPr/>
            <p:nvPr/>
          </p:nvSpPr>
          <p:spPr>
            <a:xfrm>
              <a:off x="5634201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1009" name="tx1009"/>
            <p:cNvSpPr/>
            <p:nvPr/>
          </p:nvSpPr>
          <p:spPr>
            <a:xfrm>
              <a:off x="5755686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010" name="tx1010"/>
            <p:cNvSpPr/>
            <p:nvPr/>
          </p:nvSpPr>
          <p:spPr>
            <a:xfrm>
              <a:off x="5849955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1011" name="tx1011"/>
            <p:cNvSpPr/>
            <p:nvPr/>
          </p:nvSpPr>
          <p:spPr>
            <a:xfrm>
              <a:off x="5944224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012" name="tx1012"/>
            <p:cNvSpPr/>
            <p:nvPr/>
          </p:nvSpPr>
          <p:spPr>
            <a:xfrm>
              <a:off x="6038493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1013" name="tx1013"/>
            <p:cNvSpPr/>
            <p:nvPr/>
          </p:nvSpPr>
          <p:spPr>
            <a:xfrm>
              <a:off x="1678570" y="4555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1014" name="tx1014"/>
            <p:cNvSpPr/>
            <p:nvPr/>
          </p:nvSpPr>
          <p:spPr>
            <a:xfrm>
              <a:off x="1678570" y="3911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1015" name="tx1015"/>
            <p:cNvSpPr/>
            <p:nvPr/>
          </p:nvSpPr>
          <p:spPr>
            <a:xfrm>
              <a:off x="1678570" y="3266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1016" name="tx1016"/>
            <p:cNvSpPr/>
            <p:nvPr/>
          </p:nvSpPr>
          <p:spPr>
            <a:xfrm>
              <a:off x="1678570" y="2621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1017" name="tx1017"/>
            <p:cNvSpPr/>
            <p:nvPr/>
          </p:nvSpPr>
          <p:spPr>
            <a:xfrm>
              <a:off x="1678570" y="1976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00"/>
                </a:lnSpc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1018" name="pl1018"/>
            <p:cNvSpPr/>
            <p:nvPr/>
          </p:nvSpPr>
          <p:spPr>
            <a:xfrm>
              <a:off x="2021636" y="4615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l1019"/>
            <p:cNvSpPr/>
            <p:nvPr/>
          </p:nvSpPr>
          <p:spPr>
            <a:xfrm>
              <a:off x="2021636" y="3970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l1020"/>
            <p:cNvSpPr/>
            <p:nvPr/>
          </p:nvSpPr>
          <p:spPr>
            <a:xfrm>
              <a:off x="2021636" y="3325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l1021"/>
            <p:cNvSpPr/>
            <p:nvPr/>
          </p:nvSpPr>
          <p:spPr>
            <a:xfrm>
              <a:off x="2021636" y="2680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l1022"/>
            <p:cNvSpPr/>
            <p:nvPr/>
          </p:nvSpPr>
          <p:spPr>
            <a:xfrm>
              <a:off x="2021636" y="2035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tx1023"/>
            <p:cNvSpPr/>
            <p:nvPr/>
          </p:nvSpPr>
          <p:spPr>
            <a:xfrm>
              <a:off x="3796057" y="4957691"/>
              <a:ext cx="623850" cy="1962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800"/>
                </a:lnSpc>
              </a:pPr>
              <a:r>
                <a:rPr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Insight</a:t>
              </a:r>
            </a:p>
          </p:txBody>
        </p:sp>
        <p:sp>
          <p:nvSpPr>
            <p:cNvPr id="1024" name="tx1024"/>
            <p:cNvSpPr/>
            <p:nvPr/>
          </p:nvSpPr>
          <p:spPr>
            <a:xfrm rot="-5400000">
              <a:off x="1267339" y="3227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800"/>
                </a:lnSpc>
              </a:pPr>
              <a:r>
                <a:rPr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1025" name="rc1025"/>
            <p:cNvSpPr/>
            <p:nvPr/>
          </p:nvSpPr>
          <p:spPr>
            <a:xfrm>
              <a:off x="6298712" y="2529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6" name="tx1026"/>
            <p:cNvSpPr/>
            <p:nvPr/>
          </p:nvSpPr>
          <p:spPr>
            <a:xfrm>
              <a:off x="6368301" y="2568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000"/>
                </a:lnSpc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1027" name="rc1027"/>
            <p:cNvSpPr/>
            <p:nvPr/>
          </p:nvSpPr>
          <p:spPr>
            <a:xfrm>
              <a:off x="6368301" y="2946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6464044" y="304344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rc1029"/>
            <p:cNvSpPr/>
            <p:nvPr/>
          </p:nvSpPr>
          <p:spPr>
            <a:xfrm>
              <a:off x="6368301" y="3167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t1030"/>
            <p:cNvSpPr/>
            <p:nvPr/>
          </p:nvSpPr>
          <p:spPr>
            <a:xfrm>
              <a:off x="6464044" y="326442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rc1031"/>
            <p:cNvSpPr/>
            <p:nvPr/>
          </p:nvSpPr>
          <p:spPr>
            <a:xfrm>
              <a:off x="6368301" y="338890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t1032"/>
            <p:cNvSpPr/>
            <p:nvPr/>
          </p:nvSpPr>
          <p:spPr>
            <a:xfrm>
              <a:off x="6464044" y="348540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rc1033"/>
            <p:cNvSpPr/>
            <p:nvPr/>
          </p:nvSpPr>
          <p:spPr>
            <a:xfrm>
              <a:off x="6368301" y="360988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t1034"/>
            <p:cNvSpPr/>
            <p:nvPr/>
          </p:nvSpPr>
          <p:spPr>
            <a:xfrm>
              <a:off x="6464044" y="37063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rc1035"/>
            <p:cNvSpPr/>
            <p:nvPr/>
          </p:nvSpPr>
          <p:spPr>
            <a:xfrm>
              <a:off x="6368301" y="3830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t1036"/>
            <p:cNvSpPr/>
            <p:nvPr/>
          </p:nvSpPr>
          <p:spPr>
            <a:xfrm>
              <a:off x="6464044" y="392736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tx1037"/>
            <p:cNvSpPr/>
            <p:nvPr/>
          </p:nvSpPr>
          <p:spPr>
            <a:xfrm>
              <a:off x="6714283" y="2972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000"/>
                </a:lnSpc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38" name="tx1038"/>
            <p:cNvSpPr/>
            <p:nvPr/>
          </p:nvSpPr>
          <p:spPr>
            <a:xfrm>
              <a:off x="6714283" y="3197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000"/>
                </a:lnSpc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039" name="tx1039"/>
            <p:cNvSpPr/>
            <p:nvPr/>
          </p:nvSpPr>
          <p:spPr>
            <a:xfrm>
              <a:off x="6714283" y="3414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000"/>
                </a:lnSpc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040" name="tx1040"/>
            <p:cNvSpPr/>
            <p:nvPr/>
          </p:nvSpPr>
          <p:spPr>
            <a:xfrm>
              <a:off x="6714283" y="3637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000"/>
                </a:lnSpc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041" name="tx1041"/>
            <p:cNvSpPr/>
            <p:nvPr/>
          </p:nvSpPr>
          <p:spPr>
            <a:xfrm>
              <a:off x="6714283" y="3860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000"/>
                </a:lnSpc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1043" name="ZoneTexte 1042"/>
          <p:cNvSpPr txBox="1"/>
          <p:nvPr/>
        </p:nvSpPr>
        <p:spPr>
          <a:xfrm>
            <a:off x="4511824" y="2780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**</a:t>
            </a:r>
          </a:p>
        </p:txBody>
      </p:sp>
      <p:sp>
        <p:nvSpPr>
          <p:cNvPr id="1044" name="ZoneTexte 1043"/>
          <p:cNvSpPr txBox="1"/>
          <p:nvPr/>
        </p:nvSpPr>
        <p:spPr>
          <a:xfrm>
            <a:off x="5015880" y="2792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045" name="ZoneTexte 1044"/>
          <p:cNvSpPr txBox="1"/>
          <p:nvPr/>
        </p:nvSpPr>
        <p:spPr>
          <a:xfrm>
            <a:off x="6816080" y="278092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***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47" name="ZoneTexte 1046"/>
          <p:cNvSpPr txBox="1"/>
          <p:nvPr/>
        </p:nvSpPr>
        <p:spPr>
          <a:xfrm>
            <a:off x="4041278" y="3026554"/>
            <a:ext cx="134982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TEST 1</a:t>
            </a:r>
            <a:endParaRPr lang="fr-FR" dirty="0"/>
          </a:p>
        </p:txBody>
      </p:sp>
      <p:sp>
        <p:nvSpPr>
          <p:cNvPr id="1048" name="ZoneTexte 1047"/>
          <p:cNvSpPr txBox="1"/>
          <p:nvPr/>
        </p:nvSpPr>
        <p:spPr>
          <a:xfrm>
            <a:off x="5404521" y="3026554"/>
            <a:ext cx="182705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TEST 2</a:t>
            </a:r>
            <a:endParaRPr lang="fr-FR" dirty="0"/>
          </a:p>
        </p:txBody>
      </p:sp>
      <p:sp>
        <p:nvSpPr>
          <p:cNvPr id="1049" name="ZoneTexte 1048"/>
          <p:cNvSpPr txBox="1"/>
          <p:nvPr/>
        </p:nvSpPr>
        <p:spPr>
          <a:xfrm>
            <a:off x="7244993" y="3026554"/>
            <a:ext cx="93923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TEST 3</a:t>
            </a:r>
            <a:endParaRPr lang="fr-FR" dirty="0"/>
          </a:p>
        </p:txBody>
      </p:sp>
      <p:sp>
        <p:nvSpPr>
          <p:cNvPr id="1053" name="ZoneTexte 1052"/>
          <p:cNvSpPr txBox="1"/>
          <p:nvPr/>
        </p:nvSpPr>
        <p:spPr>
          <a:xfrm>
            <a:off x="3596640" y="6217921"/>
            <a:ext cx="4850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Insight</a:t>
            </a:r>
            <a:endParaRPr lang="fr-FR" dirty="0"/>
          </a:p>
        </p:txBody>
      </p:sp>
      <p:sp>
        <p:nvSpPr>
          <p:cNvPr id="1054" name="ZoneTexte 1053"/>
          <p:cNvSpPr txBox="1"/>
          <p:nvPr/>
        </p:nvSpPr>
        <p:spPr>
          <a:xfrm rot="16200000">
            <a:off x="2645620" y="4622238"/>
            <a:ext cx="15327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Performance</a:t>
            </a:r>
            <a:endParaRPr lang="fr-FR" dirty="0"/>
          </a:p>
        </p:txBody>
      </p:sp>
      <p:sp>
        <p:nvSpPr>
          <p:cNvPr id="1055" name="ZoneTexte 1054"/>
          <p:cNvSpPr txBox="1"/>
          <p:nvPr/>
        </p:nvSpPr>
        <p:spPr>
          <a:xfrm>
            <a:off x="4041279" y="2886635"/>
            <a:ext cx="4233146" cy="4974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56" name="Image 10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03" y="2825183"/>
            <a:ext cx="482678" cy="507252"/>
          </a:xfrm>
          <a:prstGeom prst="rect">
            <a:avLst/>
          </a:prstGeom>
        </p:spPr>
      </p:pic>
      <p:pic>
        <p:nvPicPr>
          <p:cNvPr id="1057" name="Image 10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20" y="2563598"/>
            <a:ext cx="651110" cy="832288"/>
          </a:xfrm>
          <a:prstGeom prst="rect">
            <a:avLst/>
          </a:prstGeom>
        </p:spPr>
      </p:pic>
      <p:sp>
        <p:nvSpPr>
          <p:cNvPr id="1058" name="ZoneTexte 1057"/>
          <p:cNvSpPr txBox="1"/>
          <p:nvPr/>
        </p:nvSpPr>
        <p:spPr>
          <a:xfrm>
            <a:off x="6692697" y="2334891"/>
            <a:ext cx="77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***</a:t>
            </a:r>
            <a:endParaRPr lang="fr-FR" dirty="0"/>
          </a:p>
        </p:txBody>
      </p:sp>
      <p:sp>
        <p:nvSpPr>
          <p:cNvPr id="1060" name="ZoneTexte 1059"/>
          <p:cNvSpPr txBox="1"/>
          <p:nvPr/>
        </p:nvSpPr>
        <p:spPr>
          <a:xfrm>
            <a:off x="4528950" y="2719075"/>
            <a:ext cx="77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1061" name="ZoneTexte 1060"/>
          <p:cNvSpPr txBox="1"/>
          <p:nvPr/>
        </p:nvSpPr>
        <p:spPr>
          <a:xfrm>
            <a:off x="6735374" y="2218284"/>
            <a:ext cx="77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**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062" name="Image 10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28" y="2481570"/>
            <a:ext cx="704361" cy="913177"/>
          </a:xfrm>
          <a:prstGeom prst="rect">
            <a:avLst/>
          </a:prstGeom>
        </p:spPr>
      </p:pic>
      <p:sp>
        <p:nvSpPr>
          <p:cNvPr id="1064" name="ZoneTexte 1063"/>
          <p:cNvSpPr txBox="1"/>
          <p:nvPr/>
        </p:nvSpPr>
        <p:spPr>
          <a:xfrm>
            <a:off x="5531487" y="2239786"/>
            <a:ext cx="77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32" y="2970927"/>
            <a:ext cx="393097" cy="41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510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92</Words>
  <Application>Microsoft Office PowerPoint</Application>
  <PresentationFormat>Grand écran</PresentationFormat>
  <Paragraphs>79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6</cp:revision>
  <dcterms:created xsi:type="dcterms:W3CDTF">2019-10-26T11:58:48Z</dcterms:created>
  <dcterms:modified xsi:type="dcterms:W3CDTF">2019-11-01T13:08:08Z</dcterms:modified>
</cp:coreProperties>
</file>