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2A13-F20A-4639-9F05-B87164E22BAE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A392-85CF-43D3-B9B8-24BE39833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8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2A13-F20A-4639-9F05-B87164E22BAE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A392-85CF-43D3-B9B8-24BE39833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6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2A13-F20A-4639-9F05-B87164E22BAE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A392-85CF-43D3-B9B8-24BE39833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66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2A13-F20A-4639-9F05-B87164E22BAE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A392-85CF-43D3-B9B8-24BE39833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08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2A13-F20A-4639-9F05-B87164E22BAE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A392-85CF-43D3-B9B8-24BE39833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3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2A13-F20A-4639-9F05-B87164E22BAE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A392-85CF-43D3-B9B8-24BE39833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15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2A13-F20A-4639-9F05-B87164E22BAE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A392-85CF-43D3-B9B8-24BE39833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2A13-F20A-4639-9F05-B87164E22BAE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A392-85CF-43D3-B9B8-24BE39833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15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2A13-F20A-4639-9F05-B87164E22BAE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A392-85CF-43D3-B9B8-24BE39833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3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2A13-F20A-4639-9F05-B87164E22BAE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A392-85CF-43D3-B9B8-24BE39833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71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2A13-F20A-4639-9F05-B87164E22BAE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A392-85CF-43D3-B9B8-24BE39833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05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42A13-F20A-4639-9F05-B87164E22BAE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A392-85CF-43D3-B9B8-24BE39833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8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87988"/>
              </p:ext>
            </p:extLst>
          </p:nvPr>
        </p:nvGraphicFramePr>
        <p:xfrm>
          <a:off x="2032001" y="719666"/>
          <a:ext cx="4821645" cy="307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5">
                  <a:extLst>
                    <a:ext uri="{9D8B030D-6E8A-4147-A177-3AD203B41FA5}">
                      <a16:colId xmlns:a16="http://schemas.microsoft.com/office/drawing/2014/main" val="3368198860"/>
                    </a:ext>
                  </a:extLst>
                </a:gridCol>
                <a:gridCol w="1607215">
                  <a:extLst>
                    <a:ext uri="{9D8B030D-6E8A-4147-A177-3AD203B41FA5}">
                      <a16:colId xmlns:a16="http://schemas.microsoft.com/office/drawing/2014/main" val="641967598"/>
                    </a:ext>
                  </a:extLst>
                </a:gridCol>
                <a:gridCol w="1607215">
                  <a:extLst>
                    <a:ext uri="{9D8B030D-6E8A-4147-A177-3AD203B41FA5}">
                      <a16:colId xmlns:a16="http://schemas.microsoft.com/office/drawing/2014/main" val="681422497"/>
                    </a:ext>
                  </a:extLst>
                </a:gridCol>
              </a:tblGrid>
              <a:tr h="10257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4 patterns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Plane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intersection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fr-FR" b="1" baseline="0" dirty="0" smtClean="0">
                          <a:solidFill>
                            <a:schemeClr val="tx1"/>
                          </a:solidFill>
                        </a:rPr>
                        <a:t> plane intersection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28667"/>
                  </a:ext>
                </a:extLst>
              </a:tr>
              <a:tr h="102575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Straight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29267"/>
                  </a:ext>
                </a:extLst>
              </a:tr>
              <a:tr h="102575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Not Straight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64687"/>
                  </a:ext>
                </a:extLst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20" y="1043997"/>
            <a:ext cx="900572" cy="10178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22" y="5047448"/>
            <a:ext cx="1044340" cy="7089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80" y="5144620"/>
            <a:ext cx="985803" cy="75274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294811" y="2821577"/>
            <a:ext cx="1645920" cy="975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653246" y="2821577"/>
            <a:ext cx="1645920" cy="975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653246" y="1802674"/>
            <a:ext cx="1645920" cy="975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251269" y="1802674"/>
            <a:ext cx="1645920" cy="975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19" y="2794975"/>
            <a:ext cx="1083528" cy="73552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04" y="1802674"/>
            <a:ext cx="985803" cy="7527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68" y="1802674"/>
            <a:ext cx="1039714" cy="1175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21" y="2704908"/>
            <a:ext cx="1350030" cy="152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005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1</cp:revision>
  <dcterms:created xsi:type="dcterms:W3CDTF">2019-10-28T15:53:34Z</dcterms:created>
  <dcterms:modified xsi:type="dcterms:W3CDTF">2019-10-28T16:01:52Z</dcterms:modified>
</cp:coreProperties>
</file>