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79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0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7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9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7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0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F592-C465-4F03-88F3-C3C97C58A11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3B50-FD24-4E55-9C6E-C6B26ABE0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6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711625" y="2276872"/>
            <a:ext cx="7198831" cy="4105046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 dirty="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4613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7758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20904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10118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1433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2747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t21"/>
            <p:cNvSpPr/>
            <p:nvPr/>
          </p:nvSpPr>
          <p:spPr>
            <a:xfrm>
              <a:off x="113431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t22"/>
            <p:cNvSpPr/>
            <p:nvPr/>
          </p:nvSpPr>
          <p:spPr>
            <a:xfrm>
              <a:off x="125971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22403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96282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2603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3613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1997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12761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331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06732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937428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936352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1969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0694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99449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93341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19561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99505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06666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96220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19944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06054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6205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26105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22171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6686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00363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12715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9380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19025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2648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0025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12736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13004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919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2571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16138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19131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26172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26380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2634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19634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9787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9976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25774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26653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9519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19918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057580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25773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3494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26623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12647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26330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9397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0683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25615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8889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19992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2603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890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26309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26721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19140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9289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19871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09184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23389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2627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26191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l91"/>
            <p:cNvSpPr/>
            <p:nvPr/>
          </p:nvSpPr>
          <p:spPr>
            <a:xfrm>
              <a:off x="931342" y="329687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l92"/>
            <p:cNvSpPr/>
            <p:nvPr/>
          </p:nvSpPr>
          <p:spPr>
            <a:xfrm>
              <a:off x="946131" y="3296873"/>
              <a:ext cx="0" cy="540637"/>
            </a:xfrm>
            <a:custGeom>
              <a:avLst/>
              <a:gdLst/>
              <a:ahLst/>
              <a:cxnLst/>
              <a:rect l="0" t="0" r="0" b="0"/>
              <a:pathLst>
                <a:path h="540637">
                  <a:moveTo>
                    <a:pt x="0" y="0"/>
                  </a:moveTo>
                  <a:lnTo>
                    <a:pt x="0" y="5406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31342" y="383751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64206" y="32958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78995" y="3295803"/>
              <a:ext cx="0" cy="424377"/>
            </a:xfrm>
            <a:custGeom>
              <a:avLst/>
              <a:gdLst/>
              <a:ahLst/>
              <a:cxnLst/>
              <a:rect l="0" t="0" r="0" b="0"/>
              <a:pathLst>
                <a:path h="424377">
                  <a:moveTo>
                    <a:pt x="0" y="0"/>
                  </a:moveTo>
                  <a:lnTo>
                    <a:pt x="0" y="4243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964206" y="37201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997071" y="329370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011860" y="3293700"/>
              <a:ext cx="0" cy="328725"/>
            </a:xfrm>
            <a:custGeom>
              <a:avLst/>
              <a:gdLst/>
              <a:ahLst/>
              <a:cxnLst/>
              <a:rect l="0" t="0" r="0" b="0"/>
              <a:pathLst>
                <a:path h="328725">
                  <a:moveTo>
                    <a:pt x="0" y="0"/>
                  </a:moveTo>
                  <a:lnTo>
                    <a:pt x="0" y="32872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997071" y="36224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062799" y="328432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77588" y="3284328"/>
              <a:ext cx="0" cy="198528"/>
            </a:xfrm>
            <a:custGeom>
              <a:avLst/>
              <a:gdLst/>
              <a:ahLst/>
              <a:cxnLst/>
              <a:rect l="0" t="0" r="0" b="0"/>
              <a:pathLst>
                <a:path h="198528">
                  <a:moveTo>
                    <a:pt x="0" y="0"/>
                  </a:moveTo>
                  <a:lnTo>
                    <a:pt x="0" y="1985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062799" y="348285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095664" y="327584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110453" y="3275847"/>
              <a:ext cx="0" cy="162477"/>
            </a:xfrm>
            <a:custGeom>
              <a:avLst/>
              <a:gdLst/>
              <a:ahLst/>
              <a:cxnLst/>
              <a:rect l="0" t="0" r="0" b="0"/>
              <a:pathLst>
                <a:path h="162477">
                  <a:moveTo>
                    <a:pt x="0" y="0"/>
                  </a:moveTo>
                  <a:lnTo>
                    <a:pt x="0" y="1624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095664" y="34383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128528" y="326463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143317" y="3264631"/>
              <a:ext cx="0" cy="143292"/>
            </a:xfrm>
            <a:custGeom>
              <a:avLst/>
              <a:gdLst/>
              <a:ahLst/>
              <a:cxnLst/>
              <a:rect l="0" t="0" r="0" b="0"/>
              <a:pathLst>
                <a:path h="143292">
                  <a:moveTo>
                    <a:pt x="0" y="0"/>
                  </a:moveTo>
                  <a:lnTo>
                    <a:pt x="0" y="1432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28528" y="340792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l109"/>
            <p:cNvSpPr/>
            <p:nvPr/>
          </p:nvSpPr>
          <p:spPr>
            <a:xfrm>
              <a:off x="1161392" y="325169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l110"/>
            <p:cNvSpPr/>
            <p:nvPr/>
          </p:nvSpPr>
          <p:spPr>
            <a:xfrm>
              <a:off x="1176181" y="3251695"/>
              <a:ext cx="0" cy="136891"/>
            </a:xfrm>
            <a:custGeom>
              <a:avLst/>
              <a:gdLst/>
              <a:ahLst/>
              <a:cxnLst/>
              <a:rect l="0" t="0" r="0" b="0"/>
              <a:pathLst>
                <a:path h="136891">
                  <a:moveTo>
                    <a:pt x="0" y="0"/>
                  </a:moveTo>
                  <a:lnTo>
                    <a:pt x="0" y="1368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161392" y="33885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194257" y="323863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209046" y="3238633"/>
              <a:ext cx="0" cy="138271"/>
            </a:xfrm>
            <a:custGeom>
              <a:avLst/>
              <a:gdLst/>
              <a:ahLst/>
              <a:cxnLst/>
              <a:rect l="0" t="0" r="0" b="0"/>
              <a:pathLst>
                <a:path h="138271">
                  <a:moveTo>
                    <a:pt x="0" y="0"/>
                  </a:moveTo>
                  <a:lnTo>
                    <a:pt x="0" y="1382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94257" y="337690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227121" y="322671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241910" y="3226715"/>
              <a:ext cx="0" cy="143355"/>
            </a:xfrm>
            <a:custGeom>
              <a:avLst/>
              <a:gdLst/>
              <a:ahLst/>
              <a:cxnLst/>
              <a:rect l="0" t="0" r="0" b="0"/>
              <a:pathLst>
                <a:path h="143355">
                  <a:moveTo>
                    <a:pt x="0" y="0"/>
                  </a:moveTo>
                  <a:lnTo>
                    <a:pt x="0" y="1433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227121" y="337007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259985" y="321653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274774" y="3216536"/>
              <a:ext cx="0" cy="149683"/>
            </a:xfrm>
            <a:custGeom>
              <a:avLst/>
              <a:gdLst/>
              <a:ahLst/>
              <a:cxnLst/>
              <a:rect l="0" t="0" r="0" b="0"/>
              <a:pathLst>
                <a:path h="149683">
                  <a:moveTo>
                    <a:pt x="0" y="0"/>
                  </a:moveTo>
                  <a:lnTo>
                    <a:pt x="0" y="14968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259985" y="336621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946131" y="3263860"/>
              <a:ext cx="328643" cy="208157"/>
            </a:xfrm>
            <a:custGeom>
              <a:avLst/>
              <a:gdLst/>
              <a:ahLst/>
              <a:cxnLst/>
              <a:rect l="0" t="0" r="0" b="0"/>
              <a:pathLst>
                <a:path w="328643" h="208157">
                  <a:moveTo>
                    <a:pt x="0" y="208157"/>
                  </a:moveTo>
                  <a:lnTo>
                    <a:pt x="32864" y="175447"/>
                  </a:lnTo>
                  <a:lnTo>
                    <a:pt x="65728" y="146018"/>
                  </a:lnTo>
                  <a:lnTo>
                    <a:pt x="131457" y="96008"/>
                  </a:lnTo>
                  <a:lnTo>
                    <a:pt x="164321" y="74935"/>
                  </a:lnTo>
                  <a:lnTo>
                    <a:pt x="197186" y="56171"/>
                  </a:lnTo>
                  <a:lnTo>
                    <a:pt x="230050" y="39495"/>
                  </a:lnTo>
                  <a:lnTo>
                    <a:pt x="262914" y="24700"/>
                  </a:lnTo>
                  <a:lnTo>
                    <a:pt x="295779" y="11594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t122"/>
            <p:cNvSpPr/>
            <p:nvPr/>
          </p:nvSpPr>
          <p:spPr>
            <a:xfrm>
              <a:off x="914530" y="3440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t123"/>
            <p:cNvSpPr/>
            <p:nvPr/>
          </p:nvSpPr>
          <p:spPr>
            <a:xfrm>
              <a:off x="947394" y="34077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t124"/>
            <p:cNvSpPr/>
            <p:nvPr/>
          </p:nvSpPr>
          <p:spPr>
            <a:xfrm>
              <a:off x="980258" y="33782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t125"/>
            <p:cNvSpPr/>
            <p:nvPr/>
          </p:nvSpPr>
          <p:spPr>
            <a:xfrm>
              <a:off x="1045987" y="3328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t126"/>
            <p:cNvSpPr/>
            <p:nvPr/>
          </p:nvSpPr>
          <p:spPr>
            <a:xfrm>
              <a:off x="1078851" y="3307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1111716" y="3288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1144580" y="327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1177444" y="3256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1210309" y="32438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1243173" y="32322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rc133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rc134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l135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l136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l137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l138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140976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l140"/>
            <p:cNvSpPr/>
            <p:nvPr/>
          </p:nvSpPr>
          <p:spPr>
            <a:xfrm>
              <a:off x="15412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l141"/>
            <p:cNvSpPr/>
            <p:nvPr/>
          </p:nvSpPr>
          <p:spPr>
            <a:xfrm>
              <a:off x="1672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l143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l144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l147"/>
            <p:cNvSpPr/>
            <p:nvPr/>
          </p:nvSpPr>
          <p:spPr>
            <a:xfrm>
              <a:off x="14754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160694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l149"/>
            <p:cNvSpPr/>
            <p:nvPr/>
          </p:nvSpPr>
          <p:spPr>
            <a:xfrm>
              <a:off x="17384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15866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172386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168778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142792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172829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140162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165332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15881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159830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153048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140172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139444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16530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15315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46204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39307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65977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4648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53097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4223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6560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52902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52860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72391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69425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2757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46508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59319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39529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6562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72443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65969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5971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59326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65985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71820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62194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66235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72108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72495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72949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65742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66321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65277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72745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72071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65810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65628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53227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7183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59230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72066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59778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73054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6604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15230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171799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166033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16624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17245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65459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7228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172131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165997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13956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65408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56026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68608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172408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72206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l220"/>
            <p:cNvSpPr/>
            <p:nvPr/>
          </p:nvSpPr>
          <p:spPr>
            <a:xfrm>
              <a:off x="1394974" y="32243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l221"/>
            <p:cNvSpPr/>
            <p:nvPr/>
          </p:nvSpPr>
          <p:spPr>
            <a:xfrm>
              <a:off x="1409763" y="3224316"/>
              <a:ext cx="0" cy="361496"/>
            </a:xfrm>
            <a:custGeom>
              <a:avLst/>
              <a:gdLst/>
              <a:ahLst/>
              <a:cxnLst/>
              <a:rect l="0" t="0" r="0" b="0"/>
              <a:pathLst>
                <a:path h="361496">
                  <a:moveTo>
                    <a:pt x="0" y="0"/>
                  </a:moveTo>
                  <a:lnTo>
                    <a:pt x="0" y="36149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l222"/>
            <p:cNvSpPr/>
            <p:nvPr/>
          </p:nvSpPr>
          <p:spPr>
            <a:xfrm>
              <a:off x="1394974" y="35858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l223"/>
            <p:cNvSpPr/>
            <p:nvPr/>
          </p:nvSpPr>
          <p:spPr>
            <a:xfrm>
              <a:off x="1427839" y="32321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l224"/>
            <p:cNvSpPr/>
            <p:nvPr/>
          </p:nvSpPr>
          <p:spPr>
            <a:xfrm>
              <a:off x="1442628" y="3232125"/>
              <a:ext cx="0" cy="315380"/>
            </a:xfrm>
            <a:custGeom>
              <a:avLst/>
              <a:gdLst/>
              <a:ahLst/>
              <a:cxnLst/>
              <a:rect l="0" t="0" r="0" b="0"/>
              <a:pathLst>
                <a:path h="315380">
                  <a:moveTo>
                    <a:pt x="0" y="0"/>
                  </a:moveTo>
                  <a:lnTo>
                    <a:pt x="0" y="3153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1427839" y="35475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l226"/>
            <p:cNvSpPr/>
            <p:nvPr/>
          </p:nvSpPr>
          <p:spPr>
            <a:xfrm>
              <a:off x="1460703" y="324093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l227"/>
            <p:cNvSpPr/>
            <p:nvPr/>
          </p:nvSpPr>
          <p:spPr>
            <a:xfrm>
              <a:off x="1475492" y="3240937"/>
              <a:ext cx="0" cy="272779"/>
            </a:xfrm>
            <a:custGeom>
              <a:avLst/>
              <a:gdLst/>
              <a:ahLst/>
              <a:cxnLst/>
              <a:rect l="0" t="0" r="0" b="0"/>
              <a:pathLst>
                <a:path h="272779">
                  <a:moveTo>
                    <a:pt x="0" y="0"/>
                  </a:moveTo>
                  <a:lnTo>
                    <a:pt x="0" y="2727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1460703" y="351371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1526432" y="32608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1541221" y="3260820"/>
              <a:ext cx="0" cy="200002"/>
            </a:xfrm>
            <a:custGeom>
              <a:avLst/>
              <a:gdLst/>
              <a:ahLst/>
              <a:cxnLst/>
              <a:rect l="0" t="0" r="0" b="0"/>
              <a:pathLst>
                <a:path h="200002">
                  <a:moveTo>
                    <a:pt x="0" y="0"/>
                  </a:moveTo>
                  <a:lnTo>
                    <a:pt x="0" y="2000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1526432" y="34608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559296" y="32706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1574085" y="3270666"/>
              <a:ext cx="0" cy="172542"/>
            </a:xfrm>
            <a:custGeom>
              <a:avLst/>
              <a:gdLst/>
              <a:ahLst/>
              <a:cxnLst/>
              <a:rect l="0" t="0" r="0" b="0"/>
              <a:pathLst>
                <a:path h="172542">
                  <a:moveTo>
                    <a:pt x="0" y="0"/>
                  </a:moveTo>
                  <a:lnTo>
                    <a:pt x="0" y="1725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1559296" y="344320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1592161" y="327866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606949" y="3278669"/>
              <a:ext cx="0" cy="154845"/>
            </a:xfrm>
            <a:custGeom>
              <a:avLst/>
              <a:gdLst/>
              <a:ahLst/>
              <a:cxnLst/>
              <a:rect l="0" t="0" r="0" b="0"/>
              <a:pathLst>
                <a:path h="154845">
                  <a:moveTo>
                    <a:pt x="0" y="0"/>
                  </a:moveTo>
                  <a:lnTo>
                    <a:pt x="0" y="1548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592161" y="343351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625025" y="32829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639814" y="3282951"/>
              <a:ext cx="0" cy="150910"/>
            </a:xfrm>
            <a:custGeom>
              <a:avLst/>
              <a:gdLst/>
              <a:ahLst/>
              <a:cxnLst/>
              <a:rect l="0" t="0" r="0" b="0"/>
              <a:pathLst>
                <a:path h="150910">
                  <a:moveTo>
                    <a:pt x="0" y="0"/>
                  </a:moveTo>
                  <a:lnTo>
                    <a:pt x="0" y="1509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625025" y="34338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657889" y="32824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672678" y="3282480"/>
              <a:ext cx="0" cy="163096"/>
            </a:xfrm>
            <a:custGeom>
              <a:avLst/>
              <a:gdLst/>
              <a:ahLst/>
              <a:cxnLst/>
              <a:rect l="0" t="0" r="0" b="0"/>
              <a:pathLst>
                <a:path h="163096">
                  <a:moveTo>
                    <a:pt x="0" y="0"/>
                  </a:moveTo>
                  <a:lnTo>
                    <a:pt x="0" y="16309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1657889" y="344557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1690754" y="327797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1705542" y="3277970"/>
              <a:ext cx="0" cy="190312"/>
            </a:xfrm>
            <a:custGeom>
              <a:avLst/>
              <a:gdLst/>
              <a:ahLst/>
              <a:cxnLst/>
              <a:rect l="0" t="0" r="0" b="0"/>
              <a:pathLst>
                <a:path h="190312">
                  <a:moveTo>
                    <a:pt x="0" y="0"/>
                  </a:moveTo>
                  <a:lnTo>
                    <a:pt x="0" y="1903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690754" y="346828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723618" y="327104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738407" y="3271040"/>
              <a:ext cx="0" cy="229682"/>
            </a:xfrm>
            <a:custGeom>
              <a:avLst/>
              <a:gdLst/>
              <a:ahLst/>
              <a:cxnLst/>
              <a:rect l="0" t="0" r="0" b="0"/>
              <a:pathLst>
                <a:path h="229682">
                  <a:moveTo>
                    <a:pt x="0" y="0"/>
                  </a:moveTo>
                  <a:lnTo>
                    <a:pt x="0" y="2296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723618" y="350072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409763" y="3320204"/>
              <a:ext cx="328643" cy="33452"/>
            </a:xfrm>
            <a:custGeom>
              <a:avLst/>
              <a:gdLst/>
              <a:ahLst/>
              <a:cxnLst/>
              <a:rect l="0" t="0" r="0" b="0"/>
              <a:pathLst>
                <a:path w="328643" h="33452">
                  <a:moveTo>
                    <a:pt x="0" y="0"/>
                  </a:moveTo>
                  <a:lnTo>
                    <a:pt x="32864" y="3053"/>
                  </a:lnTo>
                  <a:lnTo>
                    <a:pt x="65728" y="6168"/>
                  </a:lnTo>
                  <a:lnTo>
                    <a:pt x="131457" y="12589"/>
                  </a:lnTo>
                  <a:lnTo>
                    <a:pt x="164321" y="15896"/>
                  </a:lnTo>
                  <a:lnTo>
                    <a:pt x="197186" y="19270"/>
                  </a:lnTo>
                  <a:lnTo>
                    <a:pt x="230050" y="22712"/>
                  </a:lnTo>
                  <a:lnTo>
                    <a:pt x="262914" y="26222"/>
                  </a:lnTo>
                  <a:lnTo>
                    <a:pt x="295779" y="29801"/>
                  </a:lnTo>
                  <a:lnTo>
                    <a:pt x="328643" y="3345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1378162" y="3288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1411026" y="32916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1443891" y="3294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1509620" y="3301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1542484" y="33045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1575348" y="3307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1608213" y="3311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1641077" y="33148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1673941" y="3318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1706806" y="3322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rc262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rc263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187339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l269"/>
            <p:cNvSpPr/>
            <p:nvPr/>
          </p:nvSpPr>
          <p:spPr>
            <a:xfrm>
              <a:off x="200485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l270"/>
            <p:cNvSpPr/>
            <p:nvPr/>
          </p:nvSpPr>
          <p:spPr>
            <a:xfrm>
              <a:off x="21363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l272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l273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l274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l275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l276"/>
            <p:cNvSpPr/>
            <p:nvPr/>
          </p:nvSpPr>
          <p:spPr>
            <a:xfrm>
              <a:off x="19391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l277"/>
            <p:cNvSpPr/>
            <p:nvPr/>
          </p:nvSpPr>
          <p:spPr>
            <a:xfrm>
              <a:off x="207058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l278"/>
            <p:cNvSpPr/>
            <p:nvPr/>
          </p:nvSpPr>
          <p:spPr>
            <a:xfrm>
              <a:off x="22020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205908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218951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215389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189145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2192203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185303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21237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2052192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2053461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199285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186327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186168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212669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199648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192909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186250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212613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192194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199712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188739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2115831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1994877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1996312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219414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215008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1988139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192016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205820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186450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211834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2191861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212187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2061960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20544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21201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18790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209058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212592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2187706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2192204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219215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2118139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21210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211655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219248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218350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212451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2123954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1987655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219126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205171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2183261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206124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218673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212022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198635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18456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21171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211751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219359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2128034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219353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218462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211591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185955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21170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20228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215841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219004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219310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1858607" y="500494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1873396" y="5004941"/>
              <a:ext cx="0" cy="525581"/>
            </a:xfrm>
            <a:custGeom>
              <a:avLst/>
              <a:gdLst/>
              <a:ahLst/>
              <a:cxnLst/>
              <a:rect l="0" t="0" r="0" b="0"/>
              <a:pathLst>
                <a:path h="525581">
                  <a:moveTo>
                    <a:pt x="0" y="0"/>
                  </a:moveTo>
                  <a:lnTo>
                    <a:pt x="0" y="52558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1858607" y="55305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1891471" y="49143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1906260" y="4914325"/>
              <a:ext cx="0" cy="535177"/>
            </a:xfrm>
            <a:custGeom>
              <a:avLst/>
              <a:gdLst/>
              <a:ahLst/>
              <a:cxnLst/>
              <a:rect l="0" t="0" r="0" b="0"/>
              <a:pathLst>
                <a:path h="535177">
                  <a:moveTo>
                    <a:pt x="0" y="0"/>
                  </a:moveTo>
                  <a:lnTo>
                    <a:pt x="0" y="5351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1891471" y="54495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1924336" y="48165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l356"/>
            <p:cNvSpPr/>
            <p:nvPr/>
          </p:nvSpPr>
          <p:spPr>
            <a:xfrm>
              <a:off x="1939125" y="4816563"/>
              <a:ext cx="0" cy="529266"/>
            </a:xfrm>
            <a:custGeom>
              <a:avLst/>
              <a:gdLst/>
              <a:ahLst/>
              <a:cxnLst/>
              <a:rect l="0" t="0" r="0" b="0"/>
              <a:pathLst>
                <a:path h="529266">
                  <a:moveTo>
                    <a:pt x="0" y="0"/>
                  </a:moveTo>
                  <a:lnTo>
                    <a:pt x="0" y="5292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l357"/>
            <p:cNvSpPr/>
            <p:nvPr/>
          </p:nvSpPr>
          <p:spPr>
            <a:xfrm>
              <a:off x="1924336" y="53458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l358"/>
            <p:cNvSpPr/>
            <p:nvPr/>
          </p:nvSpPr>
          <p:spPr>
            <a:xfrm>
              <a:off x="1990064" y="45977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l359"/>
            <p:cNvSpPr/>
            <p:nvPr/>
          </p:nvSpPr>
          <p:spPr>
            <a:xfrm>
              <a:off x="2004853" y="4597749"/>
              <a:ext cx="0" cy="468737"/>
            </a:xfrm>
            <a:custGeom>
              <a:avLst/>
              <a:gdLst/>
              <a:ahLst/>
              <a:cxnLst/>
              <a:rect l="0" t="0" r="0" b="0"/>
              <a:pathLst>
                <a:path h="468737">
                  <a:moveTo>
                    <a:pt x="0" y="0"/>
                  </a:moveTo>
                  <a:lnTo>
                    <a:pt x="0" y="4687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l360"/>
            <p:cNvSpPr/>
            <p:nvPr/>
          </p:nvSpPr>
          <p:spPr>
            <a:xfrm>
              <a:off x="1990064" y="50664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l361"/>
            <p:cNvSpPr/>
            <p:nvPr/>
          </p:nvSpPr>
          <p:spPr>
            <a:xfrm>
              <a:off x="2022929" y="44740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l362"/>
            <p:cNvSpPr/>
            <p:nvPr/>
          </p:nvSpPr>
          <p:spPr>
            <a:xfrm>
              <a:off x="2037718" y="4474080"/>
              <a:ext cx="0" cy="424026"/>
            </a:xfrm>
            <a:custGeom>
              <a:avLst/>
              <a:gdLst/>
              <a:ahLst/>
              <a:cxnLst/>
              <a:rect l="0" t="0" r="0" b="0"/>
              <a:pathLst>
                <a:path h="424026">
                  <a:moveTo>
                    <a:pt x="0" y="0"/>
                  </a:moveTo>
                  <a:lnTo>
                    <a:pt x="0" y="4240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l363"/>
            <p:cNvSpPr/>
            <p:nvPr/>
          </p:nvSpPr>
          <p:spPr>
            <a:xfrm>
              <a:off x="2022929" y="489810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l364"/>
            <p:cNvSpPr/>
            <p:nvPr/>
          </p:nvSpPr>
          <p:spPr>
            <a:xfrm>
              <a:off x="2055793" y="433759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l365"/>
            <p:cNvSpPr/>
            <p:nvPr/>
          </p:nvSpPr>
          <p:spPr>
            <a:xfrm>
              <a:off x="2070582" y="4337596"/>
              <a:ext cx="0" cy="386241"/>
            </a:xfrm>
            <a:custGeom>
              <a:avLst/>
              <a:gdLst/>
              <a:ahLst/>
              <a:cxnLst/>
              <a:rect l="0" t="0" r="0" b="0"/>
              <a:pathLst>
                <a:path h="386241">
                  <a:moveTo>
                    <a:pt x="0" y="0"/>
                  </a:moveTo>
                  <a:lnTo>
                    <a:pt x="0" y="3862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l366"/>
            <p:cNvSpPr/>
            <p:nvPr/>
          </p:nvSpPr>
          <p:spPr>
            <a:xfrm>
              <a:off x="2055793" y="472383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l367"/>
            <p:cNvSpPr/>
            <p:nvPr/>
          </p:nvSpPr>
          <p:spPr>
            <a:xfrm>
              <a:off x="2088657" y="418669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l368"/>
            <p:cNvSpPr/>
            <p:nvPr/>
          </p:nvSpPr>
          <p:spPr>
            <a:xfrm>
              <a:off x="2103446" y="4186693"/>
              <a:ext cx="0" cy="370671"/>
            </a:xfrm>
            <a:custGeom>
              <a:avLst/>
              <a:gdLst/>
              <a:ahLst/>
              <a:cxnLst/>
              <a:rect l="0" t="0" r="0" b="0"/>
              <a:pathLst>
                <a:path h="370671">
                  <a:moveTo>
                    <a:pt x="0" y="0"/>
                  </a:moveTo>
                  <a:lnTo>
                    <a:pt x="0" y="3706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l369"/>
            <p:cNvSpPr/>
            <p:nvPr/>
          </p:nvSpPr>
          <p:spPr>
            <a:xfrm>
              <a:off x="2088657" y="455736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l370"/>
            <p:cNvSpPr/>
            <p:nvPr/>
          </p:nvSpPr>
          <p:spPr>
            <a:xfrm>
              <a:off x="2121522" y="40256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l371"/>
            <p:cNvSpPr/>
            <p:nvPr/>
          </p:nvSpPr>
          <p:spPr>
            <a:xfrm>
              <a:off x="2136311" y="4025629"/>
              <a:ext cx="0" cy="382313"/>
            </a:xfrm>
            <a:custGeom>
              <a:avLst/>
              <a:gdLst/>
              <a:ahLst/>
              <a:cxnLst/>
              <a:rect l="0" t="0" r="0" b="0"/>
              <a:pathLst>
                <a:path h="382313">
                  <a:moveTo>
                    <a:pt x="0" y="0"/>
                  </a:moveTo>
                  <a:lnTo>
                    <a:pt x="0" y="3823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l372"/>
            <p:cNvSpPr/>
            <p:nvPr/>
          </p:nvSpPr>
          <p:spPr>
            <a:xfrm>
              <a:off x="2121522" y="440794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l373"/>
            <p:cNvSpPr/>
            <p:nvPr/>
          </p:nvSpPr>
          <p:spPr>
            <a:xfrm>
              <a:off x="2154386" y="386563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2169175" y="3865634"/>
              <a:ext cx="0" cy="410895"/>
            </a:xfrm>
            <a:custGeom>
              <a:avLst/>
              <a:gdLst/>
              <a:ahLst/>
              <a:cxnLst/>
              <a:rect l="0" t="0" r="0" b="0"/>
              <a:pathLst>
                <a:path h="410895">
                  <a:moveTo>
                    <a:pt x="0" y="0"/>
                  </a:moveTo>
                  <a:lnTo>
                    <a:pt x="0" y="41089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2154386" y="42765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2187250" y="37187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2202039" y="3718766"/>
              <a:ext cx="0" cy="440984"/>
            </a:xfrm>
            <a:custGeom>
              <a:avLst/>
              <a:gdLst/>
              <a:ahLst/>
              <a:cxnLst/>
              <a:rect l="0" t="0" r="0" b="0"/>
              <a:pathLst>
                <a:path h="440984">
                  <a:moveTo>
                    <a:pt x="0" y="0"/>
                  </a:moveTo>
                  <a:lnTo>
                    <a:pt x="0" y="44098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2187250" y="415975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l379"/>
            <p:cNvSpPr/>
            <p:nvPr/>
          </p:nvSpPr>
          <p:spPr>
            <a:xfrm>
              <a:off x="1873396" y="3919825"/>
              <a:ext cx="328643" cy="1408723"/>
            </a:xfrm>
            <a:custGeom>
              <a:avLst/>
              <a:gdLst/>
              <a:ahLst/>
              <a:cxnLst/>
              <a:rect l="0" t="0" r="0" b="0"/>
              <a:pathLst>
                <a:path w="328643" h="1408723">
                  <a:moveTo>
                    <a:pt x="0" y="1408723"/>
                  </a:moveTo>
                  <a:lnTo>
                    <a:pt x="32864" y="1310800"/>
                  </a:lnTo>
                  <a:lnTo>
                    <a:pt x="65728" y="1197227"/>
                  </a:lnTo>
                  <a:lnTo>
                    <a:pt x="131457" y="925859"/>
                  </a:lnTo>
                  <a:lnTo>
                    <a:pt x="164321" y="772494"/>
                  </a:lnTo>
                  <a:lnTo>
                    <a:pt x="197186" y="612318"/>
                  </a:lnTo>
                  <a:lnTo>
                    <a:pt x="230050" y="450155"/>
                  </a:lnTo>
                  <a:lnTo>
                    <a:pt x="262914" y="291069"/>
                  </a:lnTo>
                  <a:lnTo>
                    <a:pt x="295779" y="139753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t380"/>
            <p:cNvSpPr/>
            <p:nvPr/>
          </p:nvSpPr>
          <p:spPr>
            <a:xfrm>
              <a:off x="1841795" y="5296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1874659" y="51990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t382"/>
            <p:cNvSpPr/>
            <p:nvPr/>
          </p:nvSpPr>
          <p:spPr>
            <a:xfrm>
              <a:off x="1907523" y="5085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t383"/>
            <p:cNvSpPr/>
            <p:nvPr/>
          </p:nvSpPr>
          <p:spPr>
            <a:xfrm>
              <a:off x="1973252" y="4814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2006116" y="4660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t385"/>
            <p:cNvSpPr/>
            <p:nvPr/>
          </p:nvSpPr>
          <p:spPr>
            <a:xfrm>
              <a:off x="2038981" y="4500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t386"/>
            <p:cNvSpPr/>
            <p:nvPr/>
          </p:nvSpPr>
          <p:spPr>
            <a:xfrm>
              <a:off x="2071845" y="4338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2104709" y="41792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t388"/>
            <p:cNvSpPr/>
            <p:nvPr/>
          </p:nvSpPr>
          <p:spPr>
            <a:xfrm>
              <a:off x="2137574" y="4027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t389"/>
            <p:cNvSpPr/>
            <p:nvPr/>
          </p:nvSpPr>
          <p:spPr>
            <a:xfrm>
              <a:off x="2170438" y="38882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l390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rc391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rc392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l396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l397"/>
            <p:cNvSpPr/>
            <p:nvPr/>
          </p:nvSpPr>
          <p:spPr>
            <a:xfrm>
              <a:off x="233702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l398"/>
            <p:cNvSpPr/>
            <p:nvPr/>
          </p:nvSpPr>
          <p:spPr>
            <a:xfrm>
              <a:off x="246848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l399"/>
            <p:cNvSpPr/>
            <p:nvPr/>
          </p:nvSpPr>
          <p:spPr>
            <a:xfrm>
              <a:off x="25999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l403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l404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l405"/>
            <p:cNvSpPr/>
            <p:nvPr/>
          </p:nvSpPr>
          <p:spPr>
            <a:xfrm>
              <a:off x="24027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l406"/>
            <p:cNvSpPr/>
            <p:nvPr/>
          </p:nvSpPr>
          <p:spPr>
            <a:xfrm>
              <a:off x="253421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l407"/>
            <p:cNvSpPr/>
            <p:nvPr/>
          </p:nvSpPr>
          <p:spPr>
            <a:xfrm>
              <a:off x="26656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252135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265802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262097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23581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264612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23182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258883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25155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252586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245185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23183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23181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258399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245965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238292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231963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258630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238707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t426"/>
            <p:cNvSpPr/>
            <p:nvPr/>
          </p:nvSpPr>
          <p:spPr>
            <a:xfrm>
              <a:off x="245695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t427"/>
            <p:cNvSpPr/>
            <p:nvPr/>
          </p:nvSpPr>
          <p:spPr>
            <a:xfrm>
              <a:off x="235530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t428"/>
            <p:cNvSpPr/>
            <p:nvPr/>
          </p:nvSpPr>
          <p:spPr>
            <a:xfrm>
              <a:off x="258366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t429"/>
            <p:cNvSpPr/>
            <p:nvPr/>
          </p:nvSpPr>
          <p:spPr>
            <a:xfrm>
              <a:off x="2459871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t430"/>
            <p:cNvSpPr/>
            <p:nvPr/>
          </p:nvSpPr>
          <p:spPr>
            <a:xfrm>
              <a:off x="244834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t431"/>
            <p:cNvSpPr/>
            <p:nvPr/>
          </p:nvSpPr>
          <p:spPr>
            <a:xfrm>
              <a:off x="26556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t432"/>
            <p:cNvSpPr/>
            <p:nvPr/>
          </p:nvSpPr>
          <p:spPr>
            <a:xfrm>
              <a:off x="261263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t433"/>
            <p:cNvSpPr/>
            <p:nvPr/>
          </p:nvSpPr>
          <p:spPr>
            <a:xfrm>
              <a:off x="245350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t434"/>
            <p:cNvSpPr/>
            <p:nvPr/>
          </p:nvSpPr>
          <p:spPr>
            <a:xfrm>
              <a:off x="23924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t435"/>
            <p:cNvSpPr/>
            <p:nvPr/>
          </p:nvSpPr>
          <p:spPr>
            <a:xfrm>
              <a:off x="251527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t436"/>
            <p:cNvSpPr/>
            <p:nvPr/>
          </p:nvSpPr>
          <p:spPr>
            <a:xfrm>
              <a:off x="232666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t437"/>
            <p:cNvSpPr/>
            <p:nvPr/>
          </p:nvSpPr>
          <p:spPr>
            <a:xfrm>
              <a:off x="258076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t438"/>
            <p:cNvSpPr/>
            <p:nvPr/>
          </p:nvSpPr>
          <p:spPr>
            <a:xfrm>
              <a:off x="2647672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t439"/>
            <p:cNvSpPr/>
            <p:nvPr/>
          </p:nvSpPr>
          <p:spPr>
            <a:xfrm>
              <a:off x="258931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t440"/>
            <p:cNvSpPr/>
            <p:nvPr/>
          </p:nvSpPr>
          <p:spPr>
            <a:xfrm>
              <a:off x="25183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t441"/>
            <p:cNvSpPr/>
            <p:nvPr/>
          </p:nvSpPr>
          <p:spPr>
            <a:xfrm>
              <a:off x="252305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258150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265506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25497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258158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26456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t447"/>
            <p:cNvSpPr/>
            <p:nvPr/>
          </p:nvSpPr>
          <p:spPr>
            <a:xfrm>
              <a:off x="265241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pt448"/>
            <p:cNvSpPr/>
            <p:nvPr/>
          </p:nvSpPr>
          <p:spPr>
            <a:xfrm>
              <a:off x="264863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pt449"/>
            <p:cNvSpPr/>
            <p:nvPr/>
          </p:nvSpPr>
          <p:spPr>
            <a:xfrm>
              <a:off x="257990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t450"/>
            <p:cNvSpPr/>
            <p:nvPr/>
          </p:nvSpPr>
          <p:spPr>
            <a:xfrm>
              <a:off x="258410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t451"/>
            <p:cNvSpPr/>
            <p:nvPr/>
          </p:nvSpPr>
          <p:spPr>
            <a:xfrm>
              <a:off x="258009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t452"/>
            <p:cNvSpPr/>
            <p:nvPr/>
          </p:nvSpPr>
          <p:spPr>
            <a:xfrm>
              <a:off x="264701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t453"/>
            <p:cNvSpPr/>
            <p:nvPr/>
          </p:nvSpPr>
          <p:spPr>
            <a:xfrm>
              <a:off x="265337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t454"/>
            <p:cNvSpPr/>
            <p:nvPr/>
          </p:nvSpPr>
          <p:spPr>
            <a:xfrm>
              <a:off x="25873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t455"/>
            <p:cNvSpPr/>
            <p:nvPr/>
          </p:nvSpPr>
          <p:spPr>
            <a:xfrm>
              <a:off x="258440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t456"/>
            <p:cNvSpPr/>
            <p:nvPr/>
          </p:nvSpPr>
          <p:spPr>
            <a:xfrm>
              <a:off x="2451332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t457"/>
            <p:cNvSpPr/>
            <p:nvPr/>
          </p:nvSpPr>
          <p:spPr>
            <a:xfrm>
              <a:off x="265659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t458"/>
            <p:cNvSpPr/>
            <p:nvPr/>
          </p:nvSpPr>
          <p:spPr>
            <a:xfrm>
              <a:off x="25143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t459"/>
            <p:cNvSpPr/>
            <p:nvPr/>
          </p:nvSpPr>
          <p:spPr>
            <a:xfrm>
              <a:off x="264742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t460"/>
            <p:cNvSpPr/>
            <p:nvPr/>
          </p:nvSpPr>
          <p:spPr>
            <a:xfrm>
              <a:off x="251609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t461"/>
            <p:cNvSpPr/>
            <p:nvPr/>
          </p:nvSpPr>
          <p:spPr>
            <a:xfrm>
              <a:off x="265596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t462"/>
            <p:cNvSpPr/>
            <p:nvPr/>
          </p:nvSpPr>
          <p:spPr>
            <a:xfrm>
              <a:off x="258336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t463"/>
            <p:cNvSpPr/>
            <p:nvPr/>
          </p:nvSpPr>
          <p:spPr>
            <a:xfrm>
              <a:off x="244803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t464"/>
            <p:cNvSpPr/>
            <p:nvPr/>
          </p:nvSpPr>
          <p:spPr>
            <a:xfrm>
              <a:off x="26477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t465"/>
            <p:cNvSpPr/>
            <p:nvPr/>
          </p:nvSpPr>
          <p:spPr>
            <a:xfrm>
              <a:off x="258435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t466"/>
            <p:cNvSpPr/>
            <p:nvPr/>
          </p:nvSpPr>
          <p:spPr>
            <a:xfrm>
              <a:off x="25857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65292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5858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26543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64862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25840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32191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58896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248938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62368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265399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6544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l478"/>
            <p:cNvSpPr/>
            <p:nvPr/>
          </p:nvSpPr>
          <p:spPr>
            <a:xfrm>
              <a:off x="2322239" y="32251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l479"/>
            <p:cNvSpPr/>
            <p:nvPr/>
          </p:nvSpPr>
          <p:spPr>
            <a:xfrm>
              <a:off x="2337028" y="3225120"/>
              <a:ext cx="0" cy="394877"/>
            </a:xfrm>
            <a:custGeom>
              <a:avLst/>
              <a:gdLst/>
              <a:ahLst/>
              <a:cxnLst/>
              <a:rect l="0" t="0" r="0" b="0"/>
              <a:pathLst>
                <a:path h="394877">
                  <a:moveTo>
                    <a:pt x="0" y="0"/>
                  </a:moveTo>
                  <a:lnTo>
                    <a:pt x="0" y="3948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l480"/>
            <p:cNvSpPr/>
            <p:nvPr/>
          </p:nvSpPr>
          <p:spPr>
            <a:xfrm>
              <a:off x="2322239" y="361999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l481"/>
            <p:cNvSpPr/>
            <p:nvPr/>
          </p:nvSpPr>
          <p:spPr>
            <a:xfrm>
              <a:off x="2355104" y="32300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l482"/>
            <p:cNvSpPr/>
            <p:nvPr/>
          </p:nvSpPr>
          <p:spPr>
            <a:xfrm>
              <a:off x="2369893" y="3230020"/>
              <a:ext cx="0" cy="324616"/>
            </a:xfrm>
            <a:custGeom>
              <a:avLst/>
              <a:gdLst/>
              <a:ahLst/>
              <a:cxnLst/>
              <a:rect l="0" t="0" r="0" b="0"/>
              <a:pathLst>
                <a:path h="324616">
                  <a:moveTo>
                    <a:pt x="0" y="0"/>
                  </a:moveTo>
                  <a:lnTo>
                    <a:pt x="0" y="3246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l483"/>
            <p:cNvSpPr/>
            <p:nvPr/>
          </p:nvSpPr>
          <p:spPr>
            <a:xfrm>
              <a:off x="2355104" y="355463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l484"/>
            <p:cNvSpPr/>
            <p:nvPr/>
          </p:nvSpPr>
          <p:spPr>
            <a:xfrm>
              <a:off x="2387968" y="323501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l485"/>
            <p:cNvSpPr/>
            <p:nvPr/>
          </p:nvSpPr>
          <p:spPr>
            <a:xfrm>
              <a:off x="2402757" y="3235019"/>
              <a:ext cx="0" cy="264575"/>
            </a:xfrm>
            <a:custGeom>
              <a:avLst/>
              <a:gdLst/>
              <a:ahLst/>
              <a:cxnLst/>
              <a:rect l="0" t="0" r="0" b="0"/>
              <a:pathLst>
                <a:path h="264575">
                  <a:moveTo>
                    <a:pt x="0" y="0"/>
                  </a:moveTo>
                  <a:lnTo>
                    <a:pt x="0" y="2645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l486"/>
            <p:cNvSpPr/>
            <p:nvPr/>
          </p:nvSpPr>
          <p:spPr>
            <a:xfrm>
              <a:off x="2387968" y="349959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l487"/>
            <p:cNvSpPr/>
            <p:nvPr/>
          </p:nvSpPr>
          <p:spPr>
            <a:xfrm>
              <a:off x="2453697" y="324388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l488"/>
            <p:cNvSpPr/>
            <p:nvPr/>
          </p:nvSpPr>
          <p:spPr>
            <a:xfrm>
              <a:off x="2468486" y="3243888"/>
              <a:ext cx="0" cy="174801"/>
            </a:xfrm>
            <a:custGeom>
              <a:avLst/>
              <a:gdLst/>
              <a:ahLst/>
              <a:cxnLst/>
              <a:rect l="0" t="0" r="0" b="0"/>
              <a:pathLst>
                <a:path h="174801">
                  <a:moveTo>
                    <a:pt x="0" y="0"/>
                  </a:moveTo>
                  <a:lnTo>
                    <a:pt x="0" y="1748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l489"/>
            <p:cNvSpPr/>
            <p:nvPr/>
          </p:nvSpPr>
          <p:spPr>
            <a:xfrm>
              <a:off x="2453697" y="341869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l490"/>
            <p:cNvSpPr/>
            <p:nvPr/>
          </p:nvSpPr>
          <p:spPr>
            <a:xfrm>
              <a:off x="2486561" y="324640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l491"/>
            <p:cNvSpPr/>
            <p:nvPr/>
          </p:nvSpPr>
          <p:spPr>
            <a:xfrm>
              <a:off x="2501350" y="3246402"/>
              <a:ext cx="0" cy="146092"/>
            </a:xfrm>
            <a:custGeom>
              <a:avLst/>
              <a:gdLst/>
              <a:ahLst/>
              <a:cxnLst/>
              <a:rect l="0" t="0" r="0" b="0"/>
              <a:pathLst>
                <a:path h="146092">
                  <a:moveTo>
                    <a:pt x="0" y="0"/>
                  </a:moveTo>
                  <a:lnTo>
                    <a:pt x="0" y="1460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l492"/>
            <p:cNvSpPr/>
            <p:nvPr/>
          </p:nvSpPr>
          <p:spPr>
            <a:xfrm>
              <a:off x="2486561" y="339249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l493"/>
            <p:cNvSpPr/>
            <p:nvPr/>
          </p:nvSpPr>
          <p:spPr>
            <a:xfrm>
              <a:off x="2519425" y="32463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l494"/>
            <p:cNvSpPr/>
            <p:nvPr/>
          </p:nvSpPr>
          <p:spPr>
            <a:xfrm>
              <a:off x="2534214" y="3246361"/>
              <a:ext cx="0" cy="129645"/>
            </a:xfrm>
            <a:custGeom>
              <a:avLst/>
              <a:gdLst/>
              <a:ahLst/>
              <a:cxnLst/>
              <a:rect l="0" t="0" r="0" b="0"/>
              <a:pathLst>
                <a:path h="129645">
                  <a:moveTo>
                    <a:pt x="0" y="0"/>
                  </a:moveTo>
                  <a:lnTo>
                    <a:pt x="0" y="1296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l495"/>
            <p:cNvSpPr/>
            <p:nvPr/>
          </p:nvSpPr>
          <p:spPr>
            <a:xfrm>
              <a:off x="2519425" y="33760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l496"/>
            <p:cNvSpPr/>
            <p:nvPr/>
          </p:nvSpPr>
          <p:spPr>
            <a:xfrm>
              <a:off x="2552290" y="324319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l497"/>
            <p:cNvSpPr/>
            <p:nvPr/>
          </p:nvSpPr>
          <p:spPr>
            <a:xfrm>
              <a:off x="2567079" y="3243195"/>
              <a:ext cx="0" cy="125896"/>
            </a:xfrm>
            <a:custGeom>
              <a:avLst/>
              <a:gdLst/>
              <a:ahLst/>
              <a:cxnLst/>
              <a:rect l="0" t="0" r="0" b="0"/>
              <a:pathLst>
                <a:path h="125896">
                  <a:moveTo>
                    <a:pt x="0" y="0"/>
                  </a:moveTo>
                  <a:lnTo>
                    <a:pt x="0" y="12589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l498"/>
            <p:cNvSpPr/>
            <p:nvPr/>
          </p:nvSpPr>
          <p:spPr>
            <a:xfrm>
              <a:off x="2552290" y="336909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l499"/>
            <p:cNvSpPr/>
            <p:nvPr/>
          </p:nvSpPr>
          <p:spPr>
            <a:xfrm>
              <a:off x="2585154" y="323739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l500"/>
            <p:cNvSpPr/>
            <p:nvPr/>
          </p:nvSpPr>
          <p:spPr>
            <a:xfrm>
              <a:off x="2599943" y="3237399"/>
              <a:ext cx="0" cy="133250"/>
            </a:xfrm>
            <a:custGeom>
              <a:avLst/>
              <a:gdLst/>
              <a:ahLst/>
              <a:cxnLst/>
              <a:rect l="0" t="0" r="0" b="0"/>
              <a:pathLst>
                <a:path h="133250">
                  <a:moveTo>
                    <a:pt x="0" y="0"/>
                  </a:moveTo>
                  <a:lnTo>
                    <a:pt x="0" y="1332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l501"/>
            <p:cNvSpPr/>
            <p:nvPr/>
          </p:nvSpPr>
          <p:spPr>
            <a:xfrm>
              <a:off x="2585154" y="337065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l502"/>
            <p:cNvSpPr/>
            <p:nvPr/>
          </p:nvSpPr>
          <p:spPr>
            <a:xfrm>
              <a:off x="2618019" y="32302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l503"/>
            <p:cNvSpPr/>
            <p:nvPr/>
          </p:nvSpPr>
          <p:spPr>
            <a:xfrm>
              <a:off x="2632807" y="3230222"/>
              <a:ext cx="0" cy="148706"/>
            </a:xfrm>
            <a:custGeom>
              <a:avLst/>
              <a:gdLst/>
              <a:ahLst/>
              <a:cxnLst/>
              <a:rect l="0" t="0" r="0" b="0"/>
              <a:pathLst>
                <a:path h="148706">
                  <a:moveTo>
                    <a:pt x="0" y="0"/>
                  </a:moveTo>
                  <a:lnTo>
                    <a:pt x="0" y="1487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l504"/>
            <p:cNvSpPr/>
            <p:nvPr/>
          </p:nvSpPr>
          <p:spPr>
            <a:xfrm>
              <a:off x="2618019" y="33789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l505"/>
            <p:cNvSpPr/>
            <p:nvPr/>
          </p:nvSpPr>
          <p:spPr>
            <a:xfrm>
              <a:off x="2650883" y="32228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l506"/>
            <p:cNvSpPr/>
            <p:nvPr/>
          </p:nvSpPr>
          <p:spPr>
            <a:xfrm>
              <a:off x="2665672" y="3222816"/>
              <a:ext cx="0" cy="169554"/>
            </a:xfrm>
            <a:custGeom>
              <a:avLst/>
              <a:gdLst/>
              <a:ahLst/>
              <a:cxnLst/>
              <a:rect l="0" t="0" r="0" b="0"/>
              <a:pathLst>
                <a:path h="169554">
                  <a:moveTo>
                    <a:pt x="0" y="0"/>
                  </a:moveTo>
                  <a:lnTo>
                    <a:pt x="0" y="16955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l507"/>
            <p:cNvSpPr/>
            <p:nvPr/>
          </p:nvSpPr>
          <p:spPr>
            <a:xfrm>
              <a:off x="2650883" y="339237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l508"/>
            <p:cNvSpPr/>
            <p:nvPr/>
          </p:nvSpPr>
          <p:spPr>
            <a:xfrm>
              <a:off x="2337028" y="3277011"/>
              <a:ext cx="328643" cy="51030"/>
            </a:xfrm>
            <a:custGeom>
              <a:avLst/>
              <a:gdLst/>
              <a:ahLst/>
              <a:cxnLst/>
              <a:rect l="0" t="0" r="0" b="0"/>
              <a:pathLst>
                <a:path w="328643" h="51030">
                  <a:moveTo>
                    <a:pt x="0" y="51030"/>
                  </a:moveTo>
                  <a:lnTo>
                    <a:pt x="32864" y="44972"/>
                  </a:lnTo>
                  <a:lnTo>
                    <a:pt x="65728" y="39147"/>
                  </a:lnTo>
                  <a:lnTo>
                    <a:pt x="131457" y="28161"/>
                  </a:lnTo>
                  <a:lnTo>
                    <a:pt x="164321" y="22985"/>
                  </a:lnTo>
                  <a:lnTo>
                    <a:pt x="197186" y="18012"/>
                  </a:lnTo>
                  <a:lnTo>
                    <a:pt x="230050" y="13234"/>
                  </a:lnTo>
                  <a:lnTo>
                    <a:pt x="262914" y="8643"/>
                  </a:lnTo>
                  <a:lnTo>
                    <a:pt x="295779" y="4234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2305427" y="3296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t510"/>
            <p:cNvSpPr/>
            <p:nvPr/>
          </p:nvSpPr>
          <p:spPr>
            <a:xfrm>
              <a:off x="2338291" y="32903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2371156" y="3284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t512"/>
            <p:cNvSpPr/>
            <p:nvPr/>
          </p:nvSpPr>
          <p:spPr>
            <a:xfrm>
              <a:off x="2436885" y="3273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t513"/>
            <p:cNvSpPr/>
            <p:nvPr/>
          </p:nvSpPr>
          <p:spPr>
            <a:xfrm>
              <a:off x="2469749" y="3268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2502613" y="32634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t515"/>
            <p:cNvSpPr/>
            <p:nvPr/>
          </p:nvSpPr>
          <p:spPr>
            <a:xfrm>
              <a:off x="2535478" y="32586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t516"/>
            <p:cNvSpPr/>
            <p:nvPr/>
          </p:nvSpPr>
          <p:spPr>
            <a:xfrm>
              <a:off x="2568342" y="3254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2601206" y="3249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t518"/>
            <p:cNvSpPr/>
            <p:nvPr/>
          </p:nvSpPr>
          <p:spPr>
            <a:xfrm>
              <a:off x="2634071" y="3245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l519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rc520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rc521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l522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l523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l524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l525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l526"/>
            <p:cNvSpPr/>
            <p:nvPr/>
          </p:nvSpPr>
          <p:spPr>
            <a:xfrm>
              <a:off x="28006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l527"/>
            <p:cNvSpPr/>
            <p:nvPr/>
          </p:nvSpPr>
          <p:spPr>
            <a:xfrm>
              <a:off x="293211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l528"/>
            <p:cNvSpPr/>
            <p:nvPr/>
          </p:nvSpPr>
          <p:spPr>
            <a:xfrm>
              <a:off x="306357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l529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l530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l531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l532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l533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l534"/>
            <p:cNvSpPr/>
            <p:nvPr/>
          </p:nvSpPr>
          <p:spPr>
            <a:xfrm>
              <a:off x="28663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l535"/>
            <p:cNvSpPr/>
            <p:nvPr/>
          </p:nvSpPr>
          <p:spPr>
            <a:xfrm>
              <a:off x="299784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l536"/>
            <p:cNvSpPr/>
            <p:nvPr/>
          </p:nvSpPr>
          <p:spPr>
            <a:xfrm>
              <a:off x="31293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t537"/>
            <p:cNvSpPr/>
            <p:nvPr/>
          </p:nvSpPr>
          <p:spPr>
            <a:xfrm>
              <a:off x="2982475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t538"/>
            <p:cNvSpPr/>
            <p:nvPr/>
          </p:nvSpPr>
          <p:spPr>
            <a:xfrm>
              <a:off x="311901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t539"/>
            <p:cNvSpPr/>
            <p:nvPr/>
          </p:nvSpPr>
          <p:spPr>
            <a:xfrm>
              <a:off x="307708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t540"/>
            <p:cNvSpPr/>
            <p:nvPr/>
          </p:nvSpPr>
          <p:spPr>
            <a:xfrm>
              <a:off x="281940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t541"/>
            <p:cNvSpPr/>
            <p:nvPr/>
          </p:nvSpPr>
          <p:spPr>
            <a:xfrm>
              <a:off x="311983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t542"/>
            <p:cNvSpPr/>
            <p:nvPr/>
          </p:nvSpPr>
          <p:spPr>
            <a:xfrm>
              <a:off x="279023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t543"/>
            <p:cNvSpPr/>
            <p:nvPr/>
          </p:nvSpPr>
          <p:spPr>
            <a:xfrm>
              <a:off x="305136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t544"/>
            <p:cNvSpPr/>
            <p:nvPr/>
          </p:nvSpPr>
          <p:spPr>
            <a:xfrm>
              <a:off x="297773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t545"/>
            <p:cNvSpPr/>
            <p:nvPr/>
          </p:nvSpPr>
          <p:spPr>
            <a:xfrm>
              <a:off x="298184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t546"/>
            <p:cNvSpPr/>
            <p:nvPr/>
          </p:nvSpPr>
          <p:spPr>
            <a:xfrm>
              <a:off x="291566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t547"/>
            <p:cNvSpPr/>
            <p:nvPr/>
          </p:nvSpPr>
          <p:spPr>
            <a:xfrm>
              <a:off x="27914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t548"/>
            <p:cNvSpPr/>
            <p:nvPr/>
          </p:nvSpPr>
          <p:spPr>
            <a:xfrm>
              <a:off x="2789659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t549"/>
            <p:cNvSpPr/>
            <p:nvPr/>
          </p:nvSpPr>
          <p:spPr>
            <a:xfrm>
              <a:off x="304871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t550"/>
            <p:cNvSpPr/>
            <p:nvPr/>
          </p:nvSpPr>
          <p:spPr>
            <a:xfrm>
              <a:off x="292089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t551"/>
            <p:cNvSpPr/>
            <p:nvPr/>
          </p:nvSpPr>
          <p:spPr>
            <a:xfrm>
              <a:off x="285227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t552"/>
            <p:cNvSpPr/>
            <p:nvPr/>
          </p:nvSpPr>
          <p:spPr>
            <a:xfrm>
              <a:off x="27866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t553"/>
            <p:cNvSpPr/>
            <p:nvPr/>
          </p:nvSpPr>
          <p:spPr>
            <a:xfrm>
              <a:off x="305053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t554"/>
            <p:cNvSpPr/>
            <p:nvPr/>
          </p:nvSpPr>
          <p:spPr>
            <a:xfrm>
              <a:off x="284977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t555"/>
            <p:cNvSpPr/>
            <p:nvPr/>
          </p:nvSpPr>
          <p:spPr>
            <a:xfrm>
              <a:off x="29199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t556"/>
            <p:cNvSpPr/>
            <p:nvPr/>
          </p:nvSpPr>
          <p:spPr>
            <a:xfrm>
              <a:off x="281784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t557"/>
            <p:cNvSpPr/>
            <p:nvPr/>
          </p:nvSpPr>
          <p:spPr>
            <a:xfrm>
              <a:off x="3048371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t558"/>
            <p:cNvSpPr/>
            <p:nvPr/>
          </p:nvSpPr>
          <p:spPr>
            <a:xfrm>
              <a:off x="292417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pt559"/>
            <p:cNvSpPr/>
            <p:nvPr/>
          </p:nvSpPr>
          <p:spPr>
            <a:xfrm>
              <a:off x="292079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pt560"/>
            <p:cNvSpPr/>
            <p:nvPr/>
          </p:nvSpPr>
          <p:spPr>
            <a:xfrm>
              <a:off x="310940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pt561"/>
            <p:cNvSpPr/>
            <p:nvPr/>
          </p:nvSpPr>
          <p:spPr>
            <a:xfrm>
              <a:off x="307668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t562"/>
            <p:cNvSpPr/>
            <p:nvPr/>
          </p:nvSpPr>
          <p:spPr>
            <a:xfrm>
              <a:off x="292348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t563"/>
            <p:cNvSpPr/>
            <p:nvPr/>
          </p:nvSpPr>
          <p:spPr>
            <a:xfrm>
              <a:off x="285816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t564"/>
            <p:cNvSpPr/>
            <p:nvPr/>
          </p:nvSpPr>
          <p:spPr>
            <a:xfrm>
              <a:off x="298812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t565"/>
            <p:cNvSpPr/>
            <p:nvPr/>
          </p:nvSpPr>
          <p:spPr>
            <a:xfrm>
              <a:off x="278526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t566"/>
            <p:cNvSpPr/>
            <p:nvPr/>
          </p:nvSpPr>
          <p:spPr>
            <a:xfrm>
              <a:off x="305098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t567"/>
            <p:cNvSpPr/>
            <p:nvPr/>
          </p:nvSpPr>
          <p:spPr>
            <a:xfrm>
              <a:off x="3111655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t568"/>
            <p:cNvSpPr/>
            <p:nvPr/>
          </p:nvSpPr>
          <p:spPr>
            <a:xfrm>
              <a:off x="304941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t569"/>
            <p:cNvSpPr/>
            <p:nvPr/>
          </p:nvSpPr>
          <p:spPr>
            <a:xfrm>
              <a:off x="297805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t570"/>
            <p:cNvSpPr/>
            <p:nvPr/>
          </p:nvSpPr>
          <p:spPr>
            <a:xfrm>
              <a:off x="298203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t571"/>
            <p:cNvSpPr/>
            <p:nvPr/>
          </p:nvSpPr>
          <p:spPr>
            <a:xfrm>
              <a:off x="304539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pt572"/>
            <p:cNvSpPr/>
            <p:nvPr/>
          </p:nvSpPr>
          <p:spPr>
            <a:xfrm>
              <a:off x="3115644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pt573"/>
            <p:cNvSpPr/>
            <p:nvPr/>
          </p:nvSpPr>
          <p:spPr>
            <a:xfrm>
              <a:off x="301307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t574"/>
            <p:cNvSpPr/>
            <p:nvPr/>
          </p:nvSpPr>
          <p:spPr>
            <a:xfrm>
              <a:off x="305565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t575"/>
            <p:cNvSpPr/>
            <p:nvPr/>
          </p:nvSpPr>
          <p:spPr>
            <a:xfrm>
              <a:off x="311317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t576"/>
            <p:cNvSpPr/>
            <p:nvPr/>
          </p:nvSpPr>
          <p:spPr>
            <a:xfrm>
              <a:off x="3121211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t577"/>
            <p:cNvSpPr/>
            <p:nvPr/>
          </p:nvSpPr>
          <p:spPr>
            <a:xfrm>
              <a:off x="311108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t578"/>
            <p:cNvSpPr/>
            <p:nvPr/>
          </p:nvSpPr>
          <p:spPr>
            <a:xfrm>
              <a:off x="305607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t579"/>
            <p:cNvSpPr/>
            <p:nvPr/>
          </p:nvSpPr>
          <p:spPr>
            <a:xfrm>
              <a:off x="304701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t580"/>
            <p:cNvSpPr/>
            <p:nvPr/>
          </p:nvSpPr>
          <p:spPr>
            <a:xfrm>
              <a:off x="304799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t581"/>
            <p:cNvSpPr/>
            <p:nvPr/>
          </p:nvSpPr>
          <p:spPr>
            <a:xfrm>
              <a:off x="311132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t582"/>
            <p:cNvSpPr/>
            <p:nvPr/>
          </p:nvSpPr>
          <p:spPr>
            <a:xfrm>
              <a:off x="311537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t583"/>
            <p:cNvSpPr/>
            <p:nvPr/>
          </p:nvSpPr>
          <p:spPr>
            <a:xfrm>
              <a:off x="305426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t584"/>
            <p:cNvSpPr/>
            <p:nvPr/>
          </p:nvSpPr>
          <p:spPr>
            <a:xfrm>
              <a:off x="305491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t585"/>
            <p:cNvSpPr/>
            <p:nvPr/>
          </p:nvSpPr>
          <p:spPr>
            <a:xfrm>
              <a:off x="292040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t586"/>
            <p:cNvSpPr/>
            <p:nvPr/>
          </p:nvSpPr>
          <p:spPr>
            <a:xfrm>
              <a:off x="310965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t587"/>
            <p:cNvSpPr/>
            <p:nvPr/>
          </p:nvSpPr>
          <p:spPr>
            <a:xfrm>
              <a:off x="298645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t588"/>
            <p:cNvSpPr/>
            <p:nvPr/>
          </p:nvSpPr>
          <p:spPr>
            <a:xfrm>
              <a:off x="311211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t589"/>
            <p:cNvSpPr/>
            <p:nvPr/>
          </p:nvSpPr>
          <p:spPr>
            <a:xfrm>
              <a:off x="298915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t590"/>
            <p:cNvSpPr/>
            <p:nvPr/>
          </p:nvSpPr>
          <p:spPr>
            <a:xfrm>
              <a:off x="311411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304603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291811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3117620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304345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052236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310936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3043092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11308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310956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3043879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27888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05438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295265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308505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31140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311461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l607"/>
            <p:cNvSpPr/>
            <p:nvPr/>
          </p:nvSpPr>
          <p:spPr>
            <a:xfrm>
              <a:off x="2785872" y="353571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l608"/>
            <p:cNvSpPr/>
            <p:nvPr/>
          </p:nvSpPr>
          <p:spPr>
            <a:xfrm>
              <a:off x="2800661" y="3535713"/>
              <a:ext cx="0" cy="668842"/>
            </a:xfrm>
            <a:custGeom>
              <a:avLst/>
              <a:gdLst/>
              <a:ahLst/>
              <a:cxnLst/>
              <a:rect l="0" t="0" r="0" b="0"/>
              <a:pathLst>
                <a:path h="668842">
                  <a:moveTo>
                    <a:pt x="0" y="0"/>
                  </a:moveTo>
                  <a:lnTo>
                    <a:pt x="0" y="6688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l609"/>
            <p:cNvSpPr/>
            <p:nvPr/>
          </p:nvSpPr>
          <p:spPr>
            <a:xfrm>
              <a:off x="2785872" y="420455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l610"/>
            <p:cNvSpPr/>
            <p:nvPr/>
          </p:nvSpPr>
          <p:spPr>
            <a:xfrm>
              <a:off x="2818736" y="356369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l611"/>
            <p:cNvSpPr/>
            <p:nvPr/>
          </p:nvSpPr>
          <p:spPr>
            <a:xfrm>
              <a:off x="2833525" y="3563698"/>
              <a:ext cx="0" cy="591248"/>
            </a:xfrm>
            <a:custGeom>
              <a:avLst/>
              <a:gdLst/>
              <a:ahLst/>
              <a:cxnLst/>
              <a:rect l="0" t="0" r="0" b="0"/>
              <a:pathLst>
                <a:path h="591248">
                  <a:moveTo>
                    <a:pt x="0" y="0"/>
                  </a:moveTo>
                  <a:lnTo>
                    <a:pt x="0" y="59124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l612"/>
            <p:cNvSpPr/>
            <p:nvPr/>
          </p:nvSpPr>
          <p:spPr>
            <a:xfrm>
              <a:off x="2818736" y="415494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l613"/>
            <p:cNvSpPr/>
            <p:nvPr/>
          </p:nvSpPr>
          <p:spPr>
            <a:xfrm>
              <a:off x="2851601" y="359223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l614"/>
            <p:cNvSpPr/>
            <p:nvPr/>
          </p:nvSpPr>
          <p:spPr>
            <a:xfrm>
              <a:off x="2866390" y="3592235"/>
              <a:ext cx="0" cy="516174"/>
            </a:xfrm>
            <a:custGeom>
              <a:avLst/>
              <a:gdLst/>
              <a:ahLst/>
              <a:cxnLst/>
              <a:rect l="0" t="0" r="0" b="0"/>
              <a:pathLst>
                <a:path h="516174">
                  <a:moveTo>
                    <a:pt x="0" y="0"/>
                  </a:moveTo>
                  <a:lnTo>
                    <a:pt x="0" y="5161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l615"/>
            <p:cNvSpPr/>
            <p:nvPr/>
          </p:nvSpPr>
          <p:spPr>
            <a:xfrm>
              <a:off x="2851601" y="410841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l616"/>
            <p:cNvSpPr/>
            <p:nvPr/>
          </p:nvSpPr>
          <p:spPr>
            <a:xfrm>
              <a:off x="2917329" y="36469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l617"/>
            <p:cNvSpPr/>
            <p:nvPr/>
          </p:nvSpPr>
          <p:spPr>
            <a:xfrm>
              <a:off x="2932118" y="3646980"/>
              <a:ext cx="0" cy="382399"/>
            </a:xfrm>
            <a:custGeom>
              <a:avLst/>
              <a:gdLst/>
              <a:ahLst/>
              <a:cxnLst/>
              <a:rect l="0" t="0" r="0" b="0"/>
              <a:pathLst>
                <a:path h="382399">
                  <a:moveTo>
                    <a:pt x="0" y="0"/>
                  </a:moveTo>
                  <a:lnTo>
                    <a:pt x="0" y="38239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l618"/>
            <p:cNvSpPr/>
            <p:nvPr/>
          </p:nvSpPr>
          <p:spPr>
            <a:xfrm>
              <a:off x="2917329" y="402937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l619"/>
            <p:cNvSpPr/>
            <p:nvPr/>
          </p:nvSpPr>
          <p:spPr>
            <a:xfrm>
              <a:off x="2950194" y="366932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l620"/>
            <p:cNvSpPr/>
            <p:nvPr/>
          </p:nvSpPr>
          <p:spPr>
            <a:xfrm>
              <a:off x="2964983" y="3669323"/>
              <a:ext cx="0" cy="331742"/>
            </a:xfrm>
            <a:custGeom>
              <a:avLst/>
              <a:gdLst/>
              <a:ahLst/>
              <a:cxnLst/>
              <a:rect l="0" t="0" r="0" b="0"/>
              <a:pathLst>
                <a:path h="331742">
                  <a:moveTo>
                    <a:pt x="0" y="0"/>
                  </a:moveTo>
                  <a:lnTo>
                    <a:pt x="0" y="3317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l621"/>
            <p:cNvSpPr/>
            <p:nvPr/>
          </p:nvSpPr>
          <p:spPr>
            <a:xfrm>
              <a:off x="2950194" y="400106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l622"/>
            <p:cNvSpPr/>
            <p:nvPr/>
          </p:nvSpPr>
          <p:spPr>
            <a:xfrm>
              <a:off x="2983058" y="368408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l623"/>
            <p:cNvSpPr/>
            <p:nvPr/>
          </p:nvSpPr>
          <p:spPr>
            <a:xfrm>
              <a:off x="2997847" y="3684083"/>
              <a:ext cx="0" cy="300504"/>
            </a:xfrm>
            <a:custGeom>
              <a:avLst/>
              <a:gdLst/>
              <a:ahLst/>
              <a:cxnLst/>
              <a:rect l="0" t="0" r="0" b="0"/>
              <a:pathLst>
                <a:path h="300504">
                  <a:moveTo>
                    <a:pt x="0" y="0"/>
                  </a:moveTo>
                  <a:lnTo>
                    <a:pt x="0" y="3005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l624"/>
            <p:cNvSpPr/>
            <p:nvPr/>
          </p:nvSpPr>
          <p:spPr>
            <a:xfrm>
              <a:off x="2983058" y="398458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l625"/>
            <p:cNvSpPr/>
            <p:nvPr/>
          </p:nvSpPr>
          <p:spPr>
            <a:xfrm>
              <a:off x="3015922" y="368793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l626"/>
            <p:cNvSpPr/>
            <p:nvPr/>
          </p:nvSpPr>
          <p:spPr>
            <a:xfrm>
              <a:off x="3030711" y="3687939"/>
              <a:ext cx="0" cy="295372"/>
            </a:xfrm>
            <a:custGeom>
              <a:avLst/>
              <a:gdLst/>
              <a:ahLst/>
              <a:cxnLst/>
              <a:rect l="0" t="0" r="0" b="0"/>
              <a:pathLst>
                <a:path h="295372">
                  <a:moveTo>
                    <a:pt x="0" y="0"/>
                  </a:moveTo>
                  <a:lnTo>
                    <a:pt x="0" y="2953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l627"/>
            <p:cNvSpPr/>
            <p:nvPr/>
          </p:nvSpPr>
          <p:spPr>
            <a:xfrm>
              <a:off x="3015922" y="39833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l628"/>
            <p:cNvSpPr/>
            <p:nvPr/>
          </p:nvSpPr>
          <p:spPr>
            <a:xfrm>
              <a:off x="3048787" y="368010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l629"/>
            <p:cNvSpPr/>
            <p:nvPr/>
          </p:nvSpPr>
          <p:spPr>
            <a:xfrm>
              <a:off x="3063576" y="3680108"/>
              <a:ext cx="0" cy="317912"/>
            </a:xfrm>
            <a:custGeom>
              <a:avLst/>
              <a:gdLst/>
              <a:ahLst/>
              <a:cxnLst/>
              <a:rect l="0" t="0" r="0" b="0"/>
              <a:pathLst>
                <a:path h="317912">
                  <a:moveTo>
                    <a:pt x="0" y="0"/>
                  </a:moveTo>
                  <a:lnTo>
                    <a:pt x="0" y="3179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l630"/>
            <p:cNvSpPr/>
            <p:nvPr/>
          </p:nvSpPr>
          <p:spPr>
            <a:xfrm>
              <a:off x="3048787" y="399802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l631"/>
            <p:cNvSpPr/>
            <p:nvPr/>
          </p:nvSpPr>
          <p:spPr>
            <a:xfrm>
              <a:off x="3081651" y="36630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l632"/>
            <p:cNvSpPr/>
            <p:nvPr/>
          </p:nvSpPr>
          <p:spPr>
            <a:xfrm>
              <a:off x="3096440" y="3663049"/>
              <a:ext cx="0" cy="363153"/>
            </a:xfrm>
            <a:custGeom>
              <a:avLst/>
              <a:gdLst/>
              <a:ahLst/>
              <a:cxnLst/>
              <a:rect l="0" t="0" r="0" b="0"/>
              <a:pathLst>
                <a:path h="363153">
                  <a:moveTo>
                    <a:pt x="0" y="0"/>
                  </a:moveTo>
                  <a:lnTo>
                    <a:pt x="0" y="36315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l633"/>
            <p:cNvSpPr/>
            <p:nvPr/>
          </p:nvSpPr>
          <p:spPr>
            <a:xfrm>
              <a:off x="3081651" y="40262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l634"/>
            <p:cNvSpPr/>
            <p:nvPr/>
          </p:nvSpPr>
          <p:spPr>
            <a:xfrm>
              <a:off x="3114515" y="36403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l635"/>
            <p:cNvSpPr/>
            <p:nvPr/>
          </p:nvSpPr>
          <p:spPr>
            <a:xfrm>
              <a:off x="3129304" y="3640306"/>
              <a:ext cx="0" cy="423904"/>
            </a:xfrm>
            <a:custGeom>
              <a:avLst/>
              <a:gdLst/>
              <a:ahLst/>
              <a:cxnLst/>
              <a:rect l="0" t="0" r="0" b="0"/>
              <a:pathLst>
                <a:path h="423904">
                  <a:moveTo>
                    <a:pt x="0" y="0"/>
                  </a:moveTo>
                  <a:lnTo>
                    <a:pt x="0" y="4239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l636"/>
            <p:cNvSpPr/>
            <p:nvPr/>
          </p:nvSpPr>
          <p:spPr>
            <a:xfrm>
              <a:off x="3114515" y="406421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l637"/>
            <p:cNvSpPr/>
            <p:nvPr/>
          </p:nvSpPr>
          <p:spPr>
            <a:xfrm>
              <a:off x="2800661" y="3812380"/>
              <a:ext cx="328643" cy="17270"/>
            </a:xfrm>
            <a:custGeom>
              <a:avLst/>
              <a:gdLst/>
              <a:ahLst/>
              <a:cxnLst/>
              <a:rect l="0" t="0" r="0" b="0"/>
              <a:pathLst>
                <a:path w="328643" h="17270">
                  <a:moveTo>
                    <a:pt x="0" y="0"/>
                  </a:moveTo>
                  <a:lnTo>
                    <a:pt x="32864" y="1713"/>
                  </a:lnTo>
                  <a:lnTo>
                    <a:pt x="65728" y="3429"/>
                  </a:lnTo>
                  <a:lnTo>
                    <a:pt x="131457" y="6871"/>
                  </a:lnTo>
                  <a:lnTo>
                    <a:pt x="164321" y="8596"/>
                  </a:lnTo>
                  <a:lnTo>
                    <a:pt x="197186" y="10325"/>
                  </a:lnTo>
                  <a:lnTo>
                    <a:pt x="230050" y="12057"/>
                  </a:lnTo>
                  <a:lnTo>
                    <a:pt x="262914" y="13791"/>
                  </a:lnTo>
                  <a:lnTo>
                    <a:pt x="295779" y="15529"/>
                  </a:lnTo>
                  <a:lnTo>
                    <a:pt x="328643" y="1727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2769060" y="37807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2801924" y="3782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2834788" y="37842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2900517" y="37876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2933381" y="37893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2966246" y="3791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2999110" y="3792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3031974" y="3794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3064839" y="3796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097703" y="3798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l648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rc649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rc650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l651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l652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l653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l654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l655"/>
            <p:cNvSpPr/>
            <p:nvPr/>
          </p:nvSpPr>
          <p:spPr>
            <a:xfrm>
              <a:off x="32642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l656"/>
            <p:cNvSpPr/>
            <p:nvPr/>
          </p:nvSpPr>
          <p:spPr>
            <a:xfrm>
              <a:off x="339575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l657"/>
            <p:cNvSpPr/>
            <p:nvPr/>
          </p:nvSpPr>
          <p:spPr>
            <a:xfrm>
              <a:off x="35272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l658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l659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33300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l664"/>
            <p:cNvSpPr/>
            <p:nvPr/>
          </p:nvSpPr>
          <p:spPr>
            <a:xfrm>
              <a:off x="346147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l665"/>
            <p:cNvSpPr/>
            <p:nvPr/>
          </p:nvSpPr>
          <p:spPr>
            <a:xfrm>
              <a:off x="359293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t666"/>
            <p:cNvSpPr/>
            <p:nvPr/>
          </p:nvSpPr>
          <p:spPr>
            <a:xfrm>
              <a:off x="344620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t667"/>
            <p:cNvSpPr/>
            <p:nvPr/>
          </p:nvSpPr>
          <p:spPr>
            <a:xfrm>
              <a:off x="358287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t668"/>
            <p:cNvSpPr/>
            <p:nvPr/>
          </p:nvSpPr>
          <p:spPr>
            <a:xfrm>
              <a:off x="3550164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t669"/>
            <p:cNvSpPr/>
            <p:nvPr/>
          </p:nvSpPr>
          <p:spPr>
            <a:xfrm>
              <a:off x="3280523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pt670"/>
            <p:cNvSpPr/>
            <p:nvPr/>
          </p:nvSpPr>
          <p:spPr>
            <a:xfrm>
              <a:off x="357910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pt671"/>
            <p:cNvSpPr/>
            <p:nvPr/>
          </p:nvSpPr>
          <p:spPr>
            <a:xfrm>
              <a:off x="325039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t672"/>
            <p:cNvSpPr/>
            <p:nvPr/>
          </p:nvSpPr>
          <p:spPr>
            <a:xfrm>
              <a:off x="351515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t673"/>
            <p:cNvSpPr/>
            <p:nvPr/>
          </p:nvSpPr>
          <p:spPr>
            <a:xfrm>
              <a:off x="3445509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t674"/>
            <p:cNvSpPr/>
            <p:nvPr/>
          </p:nvSpPr>
          <p:spPr>
            <a:xfrm>
              <a:off x="3447723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t675"/>
            <p:cNvSpPr/>
            <p:nvPr/>
          </p:nvSpPr>
          <p:spPr>
            <a:xfrm>
              <a:off x="3381966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t676"/>
            <p:cNvSpPr/>
            <p:nvPr/>
          </p:nvSpPr>
          <p:spPr>
            <a:xfrm>
              <a:off x="325569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t677"/>
            <p:cNvSpPr/>
            <p:nvPr/>
          </p:nvSpPr>
          <p:spPr>
            <a:xfrm>
              <a:off x="3247176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t678"/>
            <p:cNvSpPr/>
            <p:nvPr/>
          </p:nvSpPr>
          <p:spPr>
            <a:xfrm>
              <a:off x="3515686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t679"/>
            <p:cNvSpPr/>
            <p:nvPr/>
          </p:nvSpPr>
          <p:spPr>
            <a:xfrm>
              <a:off x="3380972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t680"/>
            <p:cNvSpPr/>
            <p:nvPr/>
          </p:nvSpPr>
          <p:spPr>
            <a:xfrm>
              <a:off x="3316962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t681"/>
            <p:cNvSpPr/>
            <p:nvPr/>
          </p:nvSpPr>
          <p:spPr>
            <a:xfrm>
              <a:off x="3250708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t682"/>
            <p:cNvSpPr/>
            <p:nvPr/>
          </p:nvSpPr>
          <p:spPr>
            <a:xfrm>
              <a:off x="3516428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t683"/>
            <p:cNvSpPr/>
            <p:nvPr/>
          </p:nvSpPr>
          <p:spPr>
            <a:xfrm>
              <a:off x="3318509" y="3451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t684"/>
            <p:cNvSpPr/>
            <p:nvPr/>
          </p:nvSpPr>
          <p:spPr>
            <a:xfrm>
              <a:off x="3379176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t685"/>
            <p:cNvSpPr/>
            <p:nvPr/>
          </p:nvSpPr>
          <p:spPr>
            <a:xfrm>
              <a:off x="3286043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t686"/>
            <p:cNvSpPr/>
            <p:nvPr/>
          </p:nvSpPr>
          <p:spPr>
            <a:xfrm>
              <a:off x="3508345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t687"/>
            <p:cNvSpPr/>
            <p:nvPr/>
          </p:nvSpPr>
          <p:spPr>
            <a:xfrm>
              <a:off x="3384565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t688"/>
            <p:cNvSpPr/>
            <p:nvPr/>
          </p:nvSpPr>
          <p:spPr>
            <a:xfrm>
              <a:off x="3375690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t689"/>
            <p:cNvSpPr/>
            <p:nvPr/>
          </p:nvSpPr>
          <p:spPr>
            <a:xfrm>
              <a:off x="3580413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t690"/>
            <p:cNvSpPr/>
            <p:nvPr/>
          </p:nvSpPr>
          <p:spPr>
            <a:xfrm>
              <a:off x="3547319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t691"/>
            <p:cNvSpPr/>
            <p:nvPr/>
          </p:nvSpPr>
          <p:spPr>
            <a:xfrm>
              <a:off x="337923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t692"/>
            <p:cNvSpPr/>
            <p:nvPr/>
          </p:nvSpPr>
          <p:spPr>
            <a:xfrm>
              <a:off x="3319570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t693"/>
            <p:cNvSpPr/>
            <p:nvPr/>
          </p:nvSpPr>
          <p:spPr>
            <a:xfrm>
              <a:off x="344908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t694"/>
            <p:cNvSpPr/>
            <p:nvPr/>
          </p:nvSpPr>
          <p:spPr>
            <a:xfrm>
              <a:off x="32459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t695"/>
            <p:cNvSpPr/>
            <p:nvPr/>
          </p:nvSpPr>
          <p:spPr>
            <a:xfrm>
              <a:off x="3509609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t696"/>
            <p:cNvSpPr/>
            <p:nvPr/>
          </p:nvSpPr>
          <p:spPr>
            <a:xfrm>
              <a:off x="358461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t697"/>
            <p:cNvSpPr/>
            <p:nvPr/>
          </p:nvSpPr>
          <p:spPr>
            <a:xfrm>
              <a:off x="3518851" y="3738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t698"/>
            <p:cNvSpPr/>
            <p:nvPr/>
          </p:nvSpPr>
          <p:spPr>
            <a:xfrm>
              <a:off x="3450073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pt699"/>
            <p:cNvSpPr/>
            <p:nvPr/>
          </p:nvSpPr>
          <p:spPr>
            <a:xfrm>
              <a:off x="344230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pt700"/>
            <p:cNvSpPr/>
            <p:nvPr/>
          </p:nvSpPr>
          <p:spPr>
            <a:xfrm>
              <a:off x="3519308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t701"/>
            <p:cNvSpPr/>
            <p:nvPr/>
          </p:nvSpPr>
          <p:spPr>
            <a:xfrm>
              <a:off x="357461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t702"/>
            <p:cNvSpPr/>
            <p:nvPr/>
          </p:nvSpPr>
          <p:spPr>
            <a:xfrm>
              <a:off x="347598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t703"/>
            <p:cNvSpPr/>
            <p:nvPr/>
          </p:nvSpPr>
          <p:spPr>
            <a:xfrm>
              <a:off x="3508961" y="3451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t704"/>
            <p:cNvSpPr/>
            <p:nvPr/>
          </p:nvSpPr>
          <p:spPr>
            <a:xfrm>
              <a:off x="3579326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t705"/>
            <p:cNvSpPr/>
            <p:nvPr/>
          </p:nvSpPr>
          <p:spPr>
            <a:xfrm>
              <a:off x="3584235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t706"/>
            <p:cNvSpPr/>
            <p:nvPr/>
          </p:nvSpPr>
          <p:spPr>
            <a:xfrm>
              <a:off x="35745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t707"/>
            <p:cNvSpPr/>
            <p:nvPr/>
          </p:nvSpPr>
          <p:spPr>
            <a:xfrm>
              <a:off x="3506830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t708"/>
            <p:cNvSpPr/>
            <p:nvPr/>
          </p:nvSpPr>
          <p:spPr>
            <a:xfrm>
              <a:off x="3508329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t709"/>
            <p:cNvSpPr/>
            <p:nvPr/>
          </p:nvSpPr>
          <p:spPr>
            <a:xfrm>
              <a:off x="3519208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t710"/>
            <p:cNvSpPr/>
            <p:nvPr/>
          </p:nvSpPr>
          <p:spPr>
            <a:xfrm>
              <a:off x="357413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t711"/>
            <p:cNvSpPr/>
            <p:nvPr/>
          </p:nvSpPr>
          <p:spPr>
            <a:xfrm>
              <a:off x="3582602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t712"/>
            <p:cNvSpPr/>
            <p:nvPr/>
          </p:nvSpPr>
          <p:spPr>
            <a:xfrm>
              <a:off x="3515031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t713"/>
            <p:cNvSpPr/>
            <p:nvPr/>
          </p:nvSpPr>
          <p:spPr>
            <a:xfrm>
              <a:off x="3513109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pt714"/>
            <p:cNvSpPr/>
            <p:nvPr/>
          </p:nvSpPr>
          <p:spPr>
            <a:xfrm>
              <a:off x="3380514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pt715"/>
            <p:cNvSpPr/>
            <p:nvPr/>
          </p:nvSpPr>
          <p:spPr>
            <a:xfrm>
              <a:off x="3584712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t716"/>
            <p:cNvSpPr/>
            <p:nvPr/>
          </p:nvSpPr>
          <p:spPr>
            <a:xfrm>
              <a:off x="345236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t717"/>
            <p:cNvSpPr/>
            <p:nvPr/>
          </p:nvSpPr>
          <p:spPr>
            <a:xfrm>
              <a:off x="357793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t718"/>
            <p:cNvSpPr/>
            <p:nvPr/>
          </p:nvSpPr>
          <p:spPr>
            <a:xfrm>
              <a:off x="3448054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t719"/>
            <p:cNvSpPr/>
            <p:nvPr/>
          </p:nvSpPr>
          <p:spPr>
            <a:xfrm>
              <a:off x="3576342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t720"/>
            <p:cNvSpPr/>
            <p:nvPr/>
          </p:nvSpPr>
          <p:spPr>
            <a:xfrm>
              <a:off x="3507000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t721"/>
            <p:cNvSpPr/>
            <p:nvPr/>
          </p:nvSpPr>
          <p:spPr>
            <a:xfrm>
              <a:off x="338211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t722"/>
            <p:cNvSpPr/>
            <p:nvPr/>
          </p:nvSpPr>
          <p:spPr>
            <a:xfrm>
              <a:off x="3579229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t723"/>
            <p:cNvSpPr/>
            <p:nvPr/>
          </p:nvSpPr>
          <p:spPr>
            <a:xfrm>
              <a:off x="350804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t724"/>
            <p:cNvSpPr/>
            <p:nvPr/>
          </p:nvSpPr>
          <p:spPr>
            <a:xfrm>
              <a:off x="351923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t725"/>
            <p:cNvSpPr/>
            <p:nvPr/>
          </p:nvSpPr>
          <p:spPr>
            <a:xfrm>
              <a:off x="3574360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t726"/>
            <p:cNvSpPr/>
            <p:nvPr/>
          </p:nvSpPr>
          <p:spPr>
            <a:xfrm>
              <a:off x="3512124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t727"/>
            <p:cNvSpPr/>
            <p:nvPr/>
          </p:nvSpPr>
          <p:spPr>
            <a:xfrm>
              <a:off x="358493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t728"/>
            <p:cNvSpPr/>
            <p:nvPr/>
          </p:nvSpPr>
          <p:spPr>
            <a:xfrm>
              <a:off x="3573988" y="5171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t729"/>
            <p:cNvSpPr/>
            <p:nvPr/>
          </p:nvSpPr>
          <p:spPr>
            <a:xfrm>
              <a:off x="351043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t730"/>
            <p:cNvSpPr/>
            <p:nvPr/>
          </p:nvSpPr>
          <p:spPr>
            <a:xfrm>
              <a:off x="3249634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t731"/>
            <p:cNvSpPr/>
            <p:nvPr/>
          </p:nvSpPr>
          <p:spPr>
            <a:xfrm>
              <a:off x="350993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t732"/>
            <p:cNvSpPr/>
            <p:nvPr/>
          </p:nvSpPr>
          <p:spPr>
            <a:xfrm>
              <a:off x="3417120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546549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57941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577712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l736"/>
            <p:cNvSpPr/>
            <p:nvPr/>
          </p:nvSpPr>
          <p:spPr>
            <a:xfrm>
              <a:off x="3249504" y="41541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l737"/>
            <p:cNvSpPr/>
            <p:nvPr/>
          </p:nvSpPr>
          <p:spPr>
            <a:xfrm>
              <a:off x="3264293" y="4154129"/>
              <a:ext cx="0" cy="612334"/>
            </a:xfrm>
            <a:custGeom>
              <a:avLst/>
              <a:gdLst/>
              <a:ahLst/>
              <a:cxnLst/>
              <a:rect l="0" t="0" r="0" b="0"/>
              <a:pathLst>
                <a:path h="612334">
                  <a:moveTo>
                    <a:pt x="0" y="0"/>
                  </a:moveTo>
                  <a:lnTo>
                    <a:pt x="0" y="6123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l738"/>
            <p:cNvSpPr/>
            <p:nvPr/>
          </p:nvSpPr>
          <p:spPr>
            <a:xfrm>
              <a:off x="3249504" y="47664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l739"/>
            <p:cNvSpPr/>
            <p:nvPr/>
          </p:nvSpPr>
          <p:spPr>
            <a:xfrm>
              <a:off x="3282369" y="41693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l740"/>
            <p:cNvSpPr/>
            <p:nvPr/>
          </p:nvSpPr>
          <p:spPr>
            <a:xfrm>
              <a:off x="3297158" y="4169363"/>
              <a:ext cx="0" cy="540999"/>
            </a:xfrm>
            <a:custGeom>
              <a:avLst/>
              <a:gdLst/>
              <a:ahLst/>
              <a:cxnLst/>
              <a:rect l="0" t="0" r="0" b="0"/>
              <a:pathLst>
                <a:path h="540999">
                  <a:moveTo>
                    <a:pt x="0" y="0"/>
                  </a:moveTo>
                  <a:lnTo>
                    <a:pt x="0" y="54099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l741"/>
            <p:cNvSpPr/>
            <p:nvPr/>
          </p:nvSpPr>
          <p:spPr>
            <a:xfrm>
              <a:off x="3282369" y="47103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l742"/>
            <p:cNvSpPr/>
            <p:nvPr/>
          </p:nvSpPr>
          <p:spPr>
            <a:xfrm>
              <a:off x="3315233" y="418314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l743"/>
            <p:cNvSpPr/>
            <p:nvPr/>
          </p:nvSpPr>
          <p:spPr>
            <a:xfrm>
              <a:off x="3330022" y="4183147"/>
              <a:ext cx="0" cy="471734"/>
            </a:xfrm>
            <a:custGeom>
              <a:avLst/>
              <a:gdLst/>
              <a:ahLst/>
              <a:cxnLst/>
              <a:rect l="0" t="0" r="0" b="0"/>
              <a:pathLst>
                <a:path h="471734">
                  <a:moveTo>
                    <a:pt x="0" y="0"/>
                  </a:moveTo>
                  <a:lnTo>
                    <a:pt x="0" y="4717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l744"/>
            <p:cNvSpPr/>
            <p:nvPr/>
          </p:nvSpPr>
          <p:spPr>
            <a:xfrm>
              <a:off x="3315233" y="465488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l745"/>
            <p:cNvSpPr/>
            <p:nvPr/>
          </p:nvSpPr>
          <p:spPr>
            <a:xfrm>
              <a:off x="3380962" y="420248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l746"/>
            <p:cNvSpPr/>
            <p:nvPr/>
          </p:nvSpPr>
          <p:spPr>
            <a:xfrm>
              <a:off x="3395751" y="4202488"/>
              <a:ext cx="0" cy="348266"/>
            </a:xfrm>
            <a:custGeom>
              <a:avLst/>
              <a:gdLst/>
              <a:ahLst/>
              <a:cxnLst/>
              <a:rect l="0" t="0" r="0" b="0"/>
              <a:pathLst>
                <a:path h="348266">
                  <a:moveTo>
                    <a:pt x="0" y="0"/>
                  </a:moveTo>
                  <a:lnTo>
                    <a:pt x="0" y="3482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l747"/>
            <p:cNvSpPr/>
            <p:nvPr/>
          </p:nvSpPr>
          <p:spPr>
            <a:xfrm>
              <a:off x="3380962" y="455075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l748"/>
            <p:cNvSpPr/>
            <p:nvPr/>
          </p:nvSpPr>
          <p:spPr>
            <a:xfrm>
              <a:off x="3413826" y="420447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l749"/>
            <p:cNvSpPr/>
            <p:nvPr/>
          </p:nvSpPr>
          <p:spPr>
            <a:xfrm>
              <a:off x="3428615" y="4204478"/>
              <a:ext cx="0" cy="301768"/>
            </a:xfrm>
            <a:custGeom>
              <a:avLst/>
              <a:gdLst/>
              <a:ahLst/>
              <a:cxnLst/>
              <a:rect l="0" t="0" r="0" b="0"/>
              <a:pathLst>
                <a:path h="301768">
                  <a:moveTo>
                    <a:pt x="0" y="0"/>
                  </a:moveTo>
                  <a:lnTo>
                    <a:pt x="0" y="3017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l750"/>
            <p:cNvSpPr/>
            <p:nvPr/>
          </p:nvSpPr>
          <p:spPr>
            <a:xfrm>
              <a:off x="3413826" y="450624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l751"/>
            <p:cNvSpPr/>
            <p:nvPr/>
          </p:nvSpPr>
          <p:spPr>
            <a:xfrm>
              <a:off x="3446690" y="41976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l752"/>
            <p:cNvSpPr/>
            <p:nvPr/>
          </p:nvSpPr>
          <p:spPr>
            <a:xfrm>
              <a:off x="3461479" y="4197616"/>
              <a:ext cx="0" cy="273282"/>
            </a:xfrm>
            <a:custGeom>
              <a:avLst/>
              <a:gdLst/>
              <a:ahLst/>
              <a:cxnLst/>
              <a:rect l="0" t="0" r="0" b="0"/>
              <a:pathLst>
                <a:path h="273282">
                  <a:moveTo>
                    <a:pt x="0" y="0"/>
                  </a:moveTo>
                  <a:lnTo>
                    <a:pt x="0" y="2732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l753"/>
            <p:cNvSpPr/>
            <p:nvPr/>
          </p:nvSpPr>
          <p:spPr>
            <a:xfrm>
              <a:off x="3446690" y="447089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l754"/>
            <p:cNvSpPr/>
            <p:nvPr/>
          </p:nvSpPr>
          <p:spPr>
            <a:xfrm>
              <a:off x="3479555" y="417921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l755"/>
            <p:cNvSpPr/>
            <p:nvPr/>
          </p:nvSpPr>
          <p:spPr>
            <a:xfrm>
              <a:off x="3494344" y="4179218"/>
              <a:ext cx="0" cy="268462"/>
            </a:xfrm>
            <a:custGeom>
              <a:avLst/>
              <a:gdLst/>
              <a:ahLst/>
              <a:cxnLst/>
              <a:rect l="0" t="0" r="0" b="0"/>
              <a:pathLst>
                <a:path h="268462">
                  <a:moveTo>
                    <a:pt x="0" y="0"/>
                  </a:moveTo>
                  <a:lnTo>
                    <a:pt x="0" y="2684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l756"/>
            <p:cNvSpPr/>
            <p:nvPr/>
          </p:nvSpPr>
          <p:spPr>
            <a:xfrm>
              <a:off x="3479555" y="44476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l757"/>
            <p:cNvSpPr/>
            <p:nvPr/>
          </p:nvSpPr>
          <p:spPr>
            <a:xfrm>
              <a:off x="3512419" y="41490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l758"/>
            <p:cNvSpPr/>
            <p:nvPr/>
          </p:nvSpPr>
          <p:spPr>
            <a:xfrm>
              <a:off x="3527208" y="4149066"/>
              <a:ext cx="0" cy="288021"/>
            </a:xfrm>
            <a:custGeom>
              <a:avLst/>
              <a:gdLst/>
              <a:ahLst/>
              <a:cxnLst/>
              <a:rect l="0" t="0" r="0" b="0"/>
              <a:pathLst>
                <a:path h="288021">
                  <a:moveTo>
                    <a:pt x="0" y="0"/>
                  </a:moveTo>
                  <a:lnTo>
                    <a:pt x="0" y="2880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l759"/>
            <p:cNvSpPr/>
            <p:nvPr/>
          </p:nvSpPr>
          <p:spPr>
            <a:xfrm>
              <a:off x="3512419" y="443708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l760"/>
            <p:cNvSpPr/>
            <p:nvPr/>
          </p:nvSpPr>
          <p:spPr>
            <a:xfrm>
              <a:off x="3545283" y="410981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l761"/>
            <p:cNvSpPr/>
            <p:nvPr/>
          </p:nvSpPr>
          <p:spPr>
            <a:xfrm>
              <a:off x="3560072" y="4109815"/>
              <a:ext cx="0" cy="326915"/>
            </a:xfrm>
            <a:custGeom>
              <a:avLst/>
              <a:gdLst/>
              <a:ahLst/>
              <a:cxnLst/>
              <a:rect l="0" t="0" r="0" b="0"/>
              <a:pathLst>
                <a:path h="326915">
                  <a:moveTo>
                    <a:pt x="0" y="0"/>
                  </a:moveTo>
                  <a:lnTo>
                    <a:pt x="0" y="32691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l762"/>
            <p:cNvSpPr/>
            <p:nvPr/>
          </p:nvSpPr>
          <p:spPr>
            <a:xfrm>
              <a:off x="3545283" y="44367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l763"/>
            <p:cNvSpPr/>
            <p:nvPr/>
          </p:nvSpPr>
          <p:spPr>
            <a:xfrm>
              <a:off x="3578148" y="406495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l764"/>
            <p:cNvSpPr/>
            <p:nvPr/>
          </p:nvSpPr>
          <p:spPr>
            <a:xfrm>
              <a:off x="3592937" y="4064952"/>
              <a:ext cx="0" cy="378410"/>
            </a:xfrm>
            <a:custGeom>
              <a:avLst/>
              <a:gdLst/>
              <a:ahLst/>
              <a:cxnLst/>
              <a:rect l="0" t="0" r="0" b="0"/>
              <a:pathLst>
                <a:path h="378410">
                  <a:moveTo>
                    <a:pt x="0" y="0"/>
                  </a:moveTo>
                  <a:lnTo>
                    <a:pt x="0" y="3784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l765"/>
            <p:cNvSpPr/>
            <p:nvPr/>
          </p:nvSpPr>
          <p:spPr>
            <a:xfrm>
              <a:off x="3578148" y="44433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l766"/>
            <p:cNvSpPr/>
            <p:nvPr/>
          </p:nvSpPr>
          <p:spPr>
            <a:xfrm>
              <a:off x="3264293" y="4249300"/>
              <a:ext cx="328643" cy="210498"/>
            </a:xfrm>
            <a:custGeom>
              <a:avLst/>
              <a:gdLst/>
              <a:ahLst/>
              <a:cxnLst/>
              <a:rect l="0" t="0" r="0" b="0"/>
              <a:pathLst>
                <a:path w="328643" h="210498">
                  <a:moveTo>
                    <a:pt x="0" y="210498"/>
                  </a:moveTo>
                  <a:lnTo>
                    <a:pt x="32864" y="189238"/>
                  </a:lnTo>
                  <a:lnTo>
                    <a:pt x="65728" y="167995"/>
                  </a:lnTo>
                  <a:lnTo>
                    <a:pt x="131457" y="125603"/>
                  </a:lnTo>
                  <a:lnTo>
                    <a:pt x="164321" y="104478"/>
                  </a:lnTo>
                  <a:lnTo>
                    <a:pt x="197186" y="83414"/>
                  </a:lnTo>
                  <a:lnTo>
                    <a:pt x="230050" y="62424"/>
                  </a:lnTo>
                  <a:lnTo>
                    <a:pt x="262914" y="41517"/>
                  </a:lnTo>
                  <a:lnTo>
                    <a:pt x="295779" y="20706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t767"/>
            <p:cNvSpPr/>
            <p:nvPr/>
          </p:nvSpPr>
          <p:spPr>
            <a:xfrm>
              <a:off x="3232692" y="4428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t768"/>
            <p:cNvSpPr/>
            <p:nvPr/>
          </p:nvSpPr>
          <p:spPr>
            <a:xfrm>
              <a:off x="3265556" y="44069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t769"/>
            <p:cNvSpPr/>
            <p:nvPr/>
          </p:nvSpPr>
          <p:spPr>
            <a:xfrm>
              <a:off x="3298421" y="43856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t770"/>
            <p:cNvSpPr/>
            <p:nvPr/>
          </p:nvSpPr>
          <p:spPr>
            <a:xfrm>
              <a:off x="3364149" y="4343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t771"/>
            <p:cNvSpPr/>
            <p:nvPr/>
          </p:nvSpPr>
          <p:spPr>
            <a:xfrm>
              <a:off x="3397014" y="4322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t772"/>
            <p:cNvSpPr/>
            <p:nvPr/>
          </p:nvSpPr>
          <p:spPr>
            <a:xfrm>
              <a:off x="3429878" y="4301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t773"/>
            <p:cNvSpPr/>
            <p:nvPr/>
          </p:nvSpPr>
          <p:spPr>
            <a:xfrm>
              <a:off x="3462743" y="42801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t774"/>
            <p:cNvSpPr/>
            <p:nvPr/>
          </p:nvSpPr>
          <p:spPr>
            <a:xfrm>
              <a:off x="3495607" y="42592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528471" y="4238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561336" y="4217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l777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rc778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rc779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l780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pl781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pl782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l783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l784"/>
            <p:cNvSpPr/>
            <p:nvPr/>
          </p:nvSpPr>
          <p:spPr>
            <a:xfrm>
              <a:off x="37279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l785"/>
            <p:cNvSpPr/>
            <p:nvPr/>
          </p:nvSpPr>
          <p:spPr>
            <a:xfrm>
              <a:off x="38593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l786"/>
            <p:cNvSpPr/>
            <p:nvPr/>
          </p:nvSpPr>
          <p:spPr>
            <a:xfrm>
              <a:off x="399084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l787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l788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l789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l790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l791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l792"/>
            <p:cNvSpPr/>
            <p:nvPr/>
          </p:nvSpPr>
          <p:spPr>
            <a:xfrm>
              <a:off x="37936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l793"/>
            <p:cNvSpPr/>
            <p:nvPr/>
          </p:nvSpPr>
          <p:spPr>
            <a:xfrm>
              <a:off x="392511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l794"/>
            <p:cNvSpPr/>
            <p:nvPr/>
          </p:nvSpPr>
          <p:spPr>
            <a:xfrm>
              <a:off x="405656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t795"/>
            <p:cNvSpPr/>
            <p:nvPr/>
          </p:nvSpPr>
          <p:spPr>
            <a:xfrm>
              <a:off x="391748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t796"/>
            <p:cNvSpPr/>
            <p:nvPr/>
          </p:nvSpPr>
          <p:spPr>
            <a:xfrm>
              <a:off x="404705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t797"/>
            <p:cNvSpPr/>
            <p:nvPr/>
          </p:nvSpPr>
          <p:spPr>
            <a:xfrm>
              <a:off x="4005784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t798"/>
            <p:cNvSpPr/>
            <p:nvPr/>
          </p:nvSpPr>
          <p:spPr>
            <a:xfrm>
              <a:off x="3743810" y="4311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t799"/>
            <p:cNvSpPr/>
            <p:nvPr/>
          </p:nvSpPr>
          <p:spPr>
            <a:xfrm>
              <a:off x="404508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t800"/>
            <p:cNvSpPr/>
            <p:nvPr/>
          </p:nvSpPr>
          <p:spPr>
            <a:xfrm>
              <a:off x="371401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t801"/>
            <p:cNvSpPr/>
            <p:nvPr/>
          </p:nvSpPr>
          <p:spPr>
            <a:xfrm>
              <a:off x="397322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t802"/>
            <p:cNvSpPr/>
            <p:nvPr/>
          </p:nvSpPr>
          <p:spPr>
            <a:xfrm>
              <a:off x="3914319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t803"/>
            <p:cNvSpPr/>
            <p:nvPr/>
          </p:nvSpPr>
          <p:spPr>
            <a:xfrm>
              <a:off x="3914383" y="3738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t804"/>
            <p:cNvSpPr/>
            <p:nvPr/>
          </p:nvSpPr>
          <p:spPr>
            <a:xfrm>
              <a:off x="3840247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t805"/>
            <p:cNvSpPr/>
            <p:nvPr/>
          </p:nvSpPr>
          <p:spPr>
            <a:xfrm>
              <a:off x="3716482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t806"/>
            <p:cNvSpPr/>
            <p:nvPr/>
          </p:nvSpPr>
          <p:spPr>
            <a:xfrm>
              <a:off x="3709698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t807"/>
            <p:cNvSpPr/>
            <p:nvPr/>
          </p:nvSpPr>
          <p:spPr>
            <a:xfrm>
              <a:off x="3978320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t808"/>
            <p:cNvSpPr/>
            <p:nvPr/>
          </p:nvSpPr>
          <p:spPr>
            <a:xfrm>
              <a:off x="3850570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t809"/>
            <p:cNvSpPr/>
            <p:nvPr/>
          </p:nvSpPr>
          <p:spPr>
            <a:xfrm>
              <a:off x="3783396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t810"/>
            <p:cNvSpPr/>
            <p:nvPr/>
          </p:nvSpPr>
          <p:spPr>
            <a:xfrm>
              <a:off x="3711808" y="3738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t811"/>
            <p:cNvSpPr/>
            <p:nvPr/>
          </p:nvSpPr>
          <p:spPr>
            <a:xfrm>
              <a:off x="397916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t812"/>
            <p:cNvSpPr/>
            <p:nvPr/>
          </p:nvSpPr>
          <p:spPr>
            <a:xfrm>
              <a:off x="377894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t813"/>
            <p:cNvSpPr/>
            <p:nvPr/>
          </p:nvSpPr>
          <p:spPr>
            <a:xfrm>
              <a:off x="3850654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t814"/>
            <p:cNvSpPr/>
            <p:nvPr/>
          </p:nvSpPr>
          <p:spPr>
            <a:xfrm>
              <a:off x="3752982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t815"/>
            <p:cNvSpPr/>
            <p:nvPr/>
          </p:nvSpPr>
          <p:spPr>
            <a:xfrm>
              <a:off x="397103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t816"/>
            <p:cNvSpPr/>
            <p:nvPr/>
          </p:nvSpPr>
          <p:spPr>
            <a:xfrm>
              <a:off x="3849628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t817"/>
            <p:cNvSpPr/>
            <p:nvPr/>
          </p:nvSpPr>
          <p:spPr>
            <a:xfrm>
              <a:off x="3850928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t818"/>
            <p:cNvSpPr/>
            <p:nvPr/>
          </p:nvSpPr>
          <p:spPr>
            <a:xfrm>
              <a:off x="4043276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t819"/>
            <p:cNvSpPr/>
            <p:nvPr/>
          </p:nvSpPr>
          <p:spPr>
            <a:xfrm>
              <a:off x="4012739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t820"/>
            <p:cNvSpPr/>
            <p:nvPr/>
          </p:nvSpPr>
          <p:spPr>
            <a:xfrm>
              <a:off x="384253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t821"/>
            <p:cNvSpPr/>
            <p:nvPr/>
          </p:nvSpPr>
          <p:spPr>
            <a:xfrm>
              <a:off x="3777841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t822"/>
            <p:cNvSpPr/>
            <p:nvPr/>
          </p:nvSpPr>
          <p:spPr>
            <a:xfrm>
              <a:off x="390871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t823"/>
            <p:cNvSpPr/>
            <p:nvPr/>
          </p:nvSpPr>
          <p:spPr>
            <a:xfrm>
              <a:off x="3709187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t824"/>
            <p:cNvSpPr/>
            <p:nvPr/>
          </p:nvSpPr>
          <p:spPr>
            <a:xfrm>
              <a:off x="3983307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t825"/>
            <p:cNvSpPr/>
            <p:nvPr/>
          </p:nvSpPr>
          <p:spPr>
            <a:xfrm>
              <a:off x="4048140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t826"/>
            <p:cNvSpPr/>
            <p:nvPr/>
          </p:nvSpPr>
          <p:spPr>
            <a:xfrm>
              <a:off x="3976064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t827"/>
            <p:cNvSpPr/>
            <p:nvPr/>
          </p:nvSpPr>
          <p:spPr>
            <a:xfrm>
              <a:off x="3906379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t828"/>
            <p:cNvSpPr/>
            <p:nvPr/>
          </p:nvSpPr>
          <p:spPr>
            <a:xfrm>
              <a:off x="3913799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t829"/>
            <p:cNvSpPr/>
            <p:nvPr/>
          </p:nvSpPr>
          <p:spPr>
            <a:xfrm>
              <a:off x="397391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t830"/>
            <p:cNvSpPr/>
            <p:nvPr/>
          </p:nvSpPr>
          <p:spPr>
            <a:xfrm>
              <a:off x="404675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t831"/>
            <p:cNvSpPr/>
            <p:nvPr/>
          </p:nvSpPr>
          <p:spPr>
            <a:xfrm>
              <a:off x="3939588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t832"/>
            <p:cNvSpPr/>
            <p:nvPr/>
          </p:nvSpPr>
          <p:spPr>
            <a:xfrm>
              <a:off x="3977082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t833"/>
            <p:cNvSpPr/>
            <p:nvPr/>
          </p:nvSpPr>
          <p:spPr>
            <a:xfrm>
              <a:off x="40361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t834"/>
            <p:cNvSpPr/>
            <p:nvPr/>
          </p:nvSpPr>
          <p:spPr>
            <a:xfrm>
              <a:off x="4041915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t835"/>
            <p:cNvSpPr/>
            <p:nvPr/>
          </p:nvSpPr>
          <p:spPr>
            <a:xfrm>
              <a:off x="4041120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t836"/>
            <p:cNvSpPr/>
            <p:nvPr/>
          </p:nvSpPr>
          <p:spPr>
            <a:xfrm>
              <a:off x="3972188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t837"/>
            <p:cNvSpPr/>
            <p:nvPr/>
          </p:nvSpPr>
          <p:spPr>
            <a:xfrm>
              <a:off x="3978116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pt838"/>
            <p:cNvSpPr/>
            <p:nvPr/>
          </p:nvSpPr>
          <p:spPr>
            <a:xfrm>
              <a:off x="397896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pt839"/>
            <p:cNvSpPr/>
            <p:nvPr/>
          </p:nvSpPr>
          <p:spPr>
            <a:xfrm>
              <a:off x="4046027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t840"/>
            <p:cNvSpPr/>
            <p:nvPr/>
          </p:nvSpPr>
          <p:spPr>
            <a:xfrm>
              <a:off x="4036809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t841"/>
            <p:cNvSpPr/>
            <p:nvPr/>
          </p:nvSpPr>
          <p:spPr>
            <a:xfrm>
              <a:off x="3977373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t842"/>
            <p:cNvSpPr/>
            <p:nvPr/>
          </p:nvSpPr>
          <p:spPr>
            <a:xfrm>
              <a:off x="3981374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t843"/>
            <p:cNvSpPr/>
            <p:nvPr/>
          </p:nvSpPr>
          <p:spPr>
            <a:xfrm>
              <a:off x="3845926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t844"/>
            <p:cNvSpPr/>
            <p:nvPr/>
          </p:nvSpPr>
          <p:spPr>
            <a:xfrm>
              <a:off x="4044996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t845"/>
            <p:cNvSpPr/>
            <p:nvPr/>
          </p:nvSpPr>
          <p:spPr>
            <a:xfrm>
              <a:off x="3906407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t846"/>
            <p:cNvSpPr/>
            <p:nvPr/>
          </p:nvSpPr>
          <p:spPr>
            <a:xfrm>
              <a:off x="4045188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t847"/>
            <p:cNvSpPr/>
            <p:nvPr/>
          </p:nvSpPr>
          <p:spPr>
            <a:xfrm>
              <a:off x="3916309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t848"/>
            <p:cNvSpPr/>
            <p:nvPr/>
          </p:nvSpPr>
          <p:spPr>
            <a:xfrm>
              <a:off x="4036936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t849"/>
            <p:cNvSpPr/>
            <p:nvPr/>
          </p:nvSpPr>
          <p:spPr>
            <a:xfrm>
              <a:off x="3970302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t850"/>
            <p:cNvSpPr/>
            <p:nvPr/>
          </p:nvSpPr>
          <p:spPr>
            <a:xfrm>
              <a:off x="384441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t851"/>
            <p:cNvSpPr/>
            <p:nvPr/>
          </p:nvSpPr>
          <p:spPr>
            <a:xfrm>
              <a:off x="4038573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t852"/>
            <p:cNvSpPr/>
            <p:nvPr/>
          </p:nvSpPr>
          <p:spPr>
            <a:xfrm>
              <a:off x="397404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t853"/>
            <p:cNvSpPr/>
            <p:nvPr/>
          </p:nvSpPr>
          <p:spPr>
            <a:xfrm>
              <a:off x="3982859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t854"/>
            <p:cNvSpPr/>
            <p:nvPr/>
          </p:nvSpPr>
          <p:spPr>
            <a:xfrm>
              <a:off x="404684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t855"/>
            <p:cNvSpPr/>
            <p:nvPr/>
          </p:nvSpPr>
          <p:spPr>
            <a:xfrm>
              <a:off x="398199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pt856"/>
            <p:cNvSpPr/>
            <p:nvPr/>
          </p:nvSpPr>
          <p:spPr>
            <a:xfrm>
              <a:off x="404481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pt857"/>
            <p:cNvSpPr/>
            <p:nvPr/>
          </p:nvSpPr>
          <p:spPr>
            <a:xfrm>
              <a:off x="4042361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t858"/>
            <p:cNvSpPr/>
            <p:nvPr/>
          </p:nvSpPr>
          <p:spPr>
            <a:xfrm>
              <a:off x="3973153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t859"/>
            <p:cNvSpPr/>
            <p:nvPr/>
          </p:nvSpPr>
          <p:spPr>
            <a:xfrm>
              <a:off x="3707395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t860"/>
            <p:cNvSpPr/>
            <p:nvPr/>
          </p:nvSpPr>
          <p:spPr>
            <a:xfrm>
              <a:off x="3982698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t861"/>
            <p:cNvSpPr/>
            <p:nvPr/>
          </p:nvSpPr>
          <p:spPr>
            <a:xfrm>
              <a:off x="3880111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t862"/>
            <p:cNvSpPr/>
            <p:nvPr/>
          </p:nvSpPr>
          <p:spPr>
            <a:xfrm>
              <a:off x="4012917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t863"/>
            <p:cNvSpPr/>
            <p:nvPr/>
          </p:nvSpPr>
          <p:spPr>
            <a:xfrm>
              <a:off x="4047578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t864"/>
            <p:cNvSpPr/>
            <p:nvPr/>
          </p:nvSpPr>
          <p:spPr>
            <a:xfrm>
              <a:off x="4048812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l865"/>
            <p:cNvSpPr/>
            <p:nvPr/>
          </p:nvSpPr>
          <p:spPr>
            <a:xfrm>
              <a:off x="3713137" y="457581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l866"/>
            <p:cNvSpPr/>
            <p:nvPr/>
          </p:nvSpPr>
          <p:spPr>
            <a:xfrm>
              <a:off x="3727926" y="4575818"/>
              <a:ext cx="0" cy="569967"/>
            </a:xfrm>
            <a:custGeom>
              <a:avLst/>
              <a:gdLst/>
              <a:ahLst/>
              <a:cxnLst/>
              <a:rect l="0" t="0" r="0" b="0"/>
              <a:pathLst>
                <a:path h="569967">
                  <a:moveTo>
                    <a:pt x="0" y="0"/>
                  </a:moveTo>
                  <a:lnTo>
                    <a:pt x="0" y="56996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l867"/>
            <p:cNvSpPr/>
            <p:nvPr/>
          </p:nvSpPr>
          <p:spPr>
            <a:xfrm>
              <a:off x="3713137" y="51457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l868"/>
            <p:cNvSpPr/>
            <p:nvPr/>
          </p:nvSpPr>
          <p:spPr>
            <a:xfrm>
              <a:off x="3746001" y="46271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l869"/>
            <p:cNvSpPr/>
            <p:nvPr/>
          </p:nvSpPr>
          <p:spPr>
            <a:xfrm>
              <a:off x="3760790" y="4627103"/>
              <a:ext cx="0" cy="500062"/>
            </a:xfrm>
            <a:custGeom>
              <a:avLst/>
              <a:gdLst/>
              <a:ahLst/>
              <a:cxnLst/>
              <a:rect l="0" t="0" r="0" b="0"/>
              <a:pathLst>
                <a:path h="500062">
                  <a:moveTo>
                    <a:pt x="0" y="0"/>
                  </a:moveTo>
                  <a:lnTo>
                    <a:pt x="0" y="5000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l870"/>
            <p:cNvSpPr/>
            <p:nvPr/>
          </p:nvSpPr>
          <p:spPr>
            <a:xfrm>
              <a:off x="3746001" y="51271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l871"/>
            <p:cNvSpPr/>
            <p:nvPr/>
          </p:nvSpPr>
          <p:spPr>
            <a:xfrm>
              <a:off x="3778866" y="46762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l872"/>
            <p:cNvSpPr/>
            <p:nvPr/>
          </p:nvSpPr>
          <p:spPr>
            <a:xfrm>
              <a:off x="3793655" y="4676225"/>
              <a:ext cx="0" cy="433225"/>
            </a:xfrm>
            <a:custGeom>
              <a:avLst/>
              <a:gdLst/>
              <a:ahLst/>
              <a:cxnLst/>
              <a:rect l="0" t="0" r="0" b="0"/>
              <a:pathLst>
                <a:path h="433225">
                  <a:moveTo>
                    <a:pt x="0" y="0"/>
                  </a:moveTo>
                  <a:lnTo>
                    <a:pt x="0" y="43322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l873"/>
            <p:cNvSpPr/>
            <p:nvPr/>
          </p:nvSpPr>
          <p:spPr>
            <a:xfrm>
              <a:off x="3778866" y="51094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l874"/>
            <p:cNvSpPr/>
            <p:nvPr/>
          </p:nvSpPr>
          <p:spPr>
            <a:xfrm>
              <a:off x="3844594" y="47637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l875"/>
            <p:cNvSpPr/>
            <p:nvPr/>
          </p:nvSpPr>
          <p:spPr>
            <a:xfrm>
              <a:off x="3859383" y="4763749"/>
              <a:ext cx="0" cy="316492"/>
            </a:xfrm>
            <a:custGeom>
              <a:avLst/>
              <a:gdLst/>
              <a:ahLst/>
              <a:cxnLst/>
              <a:rect l="0" t="0" r="0" b="0"/>
              <a:pathLst>
                <a:path h="316492">
                  <a:moveTo>
                    <a:pt x="0" y="0"/>
                  </a:moveTo>
                  <a:lnTo>
                    <a:pt x="0" y="3164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l876"/>
            <p:cNvSpPr/>
            <p:nvPr/>
          </p:nvSpPr>
          <p:spPr>
            <a:xfrm>
              <a:off x="3844594" y="508024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l877"/>
            <p:cNvSpPr/>
            <p:nvPr/>
          </p:nvSpPr>
          <p:spPr>
            <a:xfrm>
              <a:off x="3877459" y="47986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l878"/>
            <p:cNvSpPr/>
            <p:nvPr/>
          </p:nvSpPr>
          <p:spPr>
            <a:xfrm>
              <a:off x="3892248" y="4798630"/>
              <a:ext cx="0" cy="273315"/>
            </a:xfrm>
            <a:custGeom>
              <a:avLst/>
              <a:gdLst/>
              <a:ahLst/>
              <a:cxnLst/>
              <a:rect l="0" t="0" r="0" b="0"/>
              <a:pathLst>
                <a:path h="273315">
                  <a:moveTo>
                    <a:pt x="0" y="0"/>
                  </a:moveTo>
                  <a:lnTo>
                    <a:pt x="0" y="27331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l879"/>
            <p:cNvSpPr/>
            <p:nvPr/>
          </p:nvSpPr>
          <p:spPr>
            <a:xfrm>
              <a:off x="3877459" y="507194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l880"/>
            <p:cNvSpPr/>
            <p:nvPr/>
          </p:nvSpPr>
          <p:spPr>
            <a:xfrm>
              <a:off x="3910323" y="48241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l881"/>
            <p:cNvSpPr/>
            <p:nvPr/>
          </p:nvSpPr>
          <p:spPr>
            <a:xfrm>
              <a:off x="3925112" y="4824112"/>
              <a:ext cx="0" cy="247036"/>
            </a:xfrm>
            <a:custGeom>
              <a:avLst/>
              <a:gdLst/>
              <a:ahLst/>
              <a:cxnLst/>
              <a:rect l="0" t="0" r="0" b="0"/>
              <a:pathLst>
                <a:path h="247036">
                  <a:moveTo>
                    <a:pt x="0" y="0"/>
                  </a:moveTo>
                  <a:lnTo>
                    <a:pt x="0" y="24703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l882"/>
            <p:cNvSpPr/>
            <p:nvPr/>
          </p:nvSpPr>
          <p:spPr>
            <a:xfrm>
              <a:off x="3910323" y="50711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l883"/>
            <p:cNvSpPr/>
            <p:nvPr/>
          </p:nvSpPr>
          <p:spPr>
            <a:xfrm>
              <a:off x="3943187" y="483780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l884"/>
            <p:cNvSpPr/>
            <p:nvPr/>
          </p:nvSpPr>
          <p:spPr>
            <a:xfrm>
              <a:off x="3957976" y="4837801"/>
              <a:ext cx="0" cy="242329"/>
            </a:xfrm>
            <a:custGeom>
              <a:avLst/>
              <a:gdLst/>
              <a:ahLst/>
              <a:cxnLst/>
              <a:rect l="0" t="0" r="0" b="0"/>
              <a:pathLst>
                <a:path h="242329">
                  <a:moveTo>
                    <a:pt x="0" y="0"/>
                  </a:moveTo>
                  <a:lnTo>
                    <a:pt x="0" y="2423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l885"/>
            <p:cNvSpPr/>
            <p:nvPr/>
          </p:nvSpPr>
          <p:spPr>
            <a:xfrm>
              <a:off x="3943187" y="50801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l886"/>
            <p:cNvSpPr/>
            <p:nvPr/>
          </p:nvSpPr>
          <p:spPr>
            <a:xfrm>
              <a:off x="3976052" y="483954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l887"/>
            <p:cNvSpPr/>
            <p:nvPr/>
          </p:nvSpPr>
          <p:spPr>
            <a:xfrm>
              <a:off x="3990841" y="4839542"/>
              <a:ext cx="0" cy="259410"/>
            </a:xfrm>
            <a:custGeom>
              <a:avLst/>
              <a:gdLst/>
              <a:ahLst/>
              <a:cxnLst/>
              <a:rect l="0" t="0" r="0" b="0"/>
              <a:pathLst>
                <a:path h="259410">
                  <a:moveTo>
                    <a:pt x="0" y="0"/>
                  </a:moveTo>
                  <a:lnTo>
                    <a:pt x="0" y="2594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l888"/>
            <p:cNvSpPr/>
            <p:nvPr/>
          </p:nvSpPr>
          <p:spPr>
            <a:xfrm>
              <a:off x="3976052" y="509895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l889"/>
            <p:cNvSpPr/>
            <p:nvPr/>
          </p:nvSpPr>
          <p:spPr>
            <a:xfrm>
              <a:off x="4008916" y="483165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l890"/>
            <p:cNvSpPr/>
            <p:nvPr/>
          </p:nvSpPr>
          <p:spPr>
            <a:xfrm>
              <a:off x="4023705" y="4831656"/>
              <a:ext cx="0" cy="293569"/>
            </a:xfrm>
            <a:custGeom>
              <a:avLst/>
              <a:gdLst/>
              <a:ahLst/>
              <a:cxnLst/>
              <a:rect l="0" t="0" r="0" b="0"/>
              <a:pathLst>
                <a:path h="293569">
                  <a:moveTo>
                    <a:pt x="0" y="0"/>
                  </a:moveTo>
                  <a:lnTo>
                    <a:pt x="0" y="2935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l891"/>
            <p:cNvSpPr/>
            <p:nvPr/>
          </p:nvSpPr>
          <p:spPr>
            <a:xfrm>
              <a:off x="4008916" y="51252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pl892"/>
            <p:cNvSpPr/>
            <p:nvPr/>
          </p:nvSpPr>
          <p:spPr>
            <a:xfrm>
              <a:off x="4041780" y="481711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pl893"/>
            <p:cNvSpPr/>
            <p:nvPr/>
          </p:nvSpPr>
          <p:spPr>
            <a:xfrm>
              <a:off x="4056569" y="4817115"/>
              <a:ext cx="0" cy="338806"/>
            </a:xfrm>
            <a:custGeom>
              <a:avLst/>
              <a:gdLst/>
              <a:ahLst/>
              <a:cxnLst/>
              <a:rect l="0" t="0" r="0" b="0"/>
              <a:pathLst>
                <a:path h="338806">
                  <a:moveTo>
                    <a:pt x="0" y="0"/>
                  </a:moveTo>
                  <a:lnTo>
                    <a:pt x="0" y="3388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l894"/>
            <p:cNvSpPr/>
            <p:nvPr/>
          </p:nvSpPr>
          <p:spPr>
            <a:xfrm>
              <a:off x="4041780" y="51559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l895"/>
            <p:cNvSpPr/>
            <p:nvPr/>
          </p:nvSpPr>
          <p:spPr>
            <a:xfrm>
              <a:off x="3727926" y="4883235"/>
              <a:ext cx="328643" cy="114203"/>
            </a:xfrm>
            <a:custGeom>
              <a:avLst/>
              <a:gdLst/>
              <a:ahLst/>
              <a:cxnLst/>
              <a:rect l="0" t="0" r="0" b="0"/>
              <a:pathLst>
                <a:path w="328643" h="114203">
                  <a:moveTo>
                    <a:pt x="0" y="0"/>
                  </a:moveTo>
                  <a:lnTo>
                    <a:pt x="32864" y="11796"/>
                  </a:lnTo>
                  <a:lnTo>
                    <a:pt x="65728" y="23513"/>
                  </a:lnTo>
                  <a:lnTo>
                    <a:pt x="131457" y="46702"/>
                  </a:lnTo>
                  <a:lnTo>
                    <a:pt x="164321" y="58171"/>
                  </a:lnTo>
                  <a:lnTo>
                    <a:pt x="197186" y="69554"/>
                  </a:lnTo>
                  <a:lnTo>
                    <a:pt x="230050" y="80850"/>
                  </a:lnTo>
                  <a:lnTo>
                    <a:pt x="262914" y="92058"/>
                  </a:lnTo>
                  <a:lnTo>
                    <a:pt x="295779" y="103176"/>
                  </a:lnTo>
                  <a:lnTo>
                    <a:pt x="328643" y="11420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t896"/>
            <p:cNvSpPr/>
            <p:nvPr/>
          </p:nvSpPr>
          <p:spPr>
            <a:xfrm>
              <a:off x="3696325" y="4851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t897"/>
            <p:cNvSpPr/>
            <p:nvPr/>
          </p:nvSpPr>
          <p:spPr>
            <a:xfrm>
              <a:off x="3729189" y="48634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t898"/>
            <p:cNvSpPr/>
            <p:nvPr/>
          </p:nvSpPr>
          <p:spPr>
            <a:xfrm>
              <a:off x="3762053" y="487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t899"/>
            <p:cNvSpPr/>
            <p:nvPr/>
          </p:nvSpPr>
          <p:spPr>
            <a:xfrm>
              <a:off x="3827782" y="4898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t900"/>
            <p:cNvSpPr/>
            <p:nvPr/>
          </p:nvSpPr>
          <p:spPr>
            <a:xfrm>
              <a:off x="3860646" y="4909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t901"/>
            <p:cNvSpPr/>
            <p:nvPr/>
          </p:nvSpPr>
          <p:spPr>
            <a:xfrm>
              <a:off x="3893511" y="49211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t902"/>
            <p:cNvSpPr/>
            <p:nvPr/>
          </p:nvSpPr>
          <p:spPr>
            <a:xfrm>
              <a:off x="3926375" y="4932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t903"/>
            <p:cNvSpPr/>
            <p:nvPr/>
          </p:nvSpPr>
          <p:spPr>
            <a:xfrm>
              <a:off x="3959239" y="4943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t904"/>
            <p:cNvSpPr/>
            <p:nvPr/>
          </p:nvSpPr>
          <p:spPr>
            <a:xfrm>
              <a:off x="3992104" y="4954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t905"/>
            <p:cNvSpPr/>
            <p:nvPr/>
          </p:nvSpPr>
          <p:spPr>
            <a:xfrm>
              <a:off x="4024968" y="4965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l906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rc907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rc908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l909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l910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l911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l912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l913"/>
            <p:cNvSpPr/>
            <p:nvPr/>
          </p:nvSpPr>
          <p:spPr>
            <a:xfrm>
              <a:off x="41915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l914"/>
            <p:cNvSpPr/>
            <p:nvPr/>
          </p:nvSpPr>
          <p:spPr>
            <a:xfrm>
              <a:off x="432301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l915"/>
            <p:cNvSpPr/>
            <p:nvPr/>
          </p:nvSpPr>
          <p:spPr>
            <a:xfrm>
              <a:off x="44544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l916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l917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l918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l919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l920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l921"/>
            <p:cNvSpPr/>
            <p:nvPr/>
          </p:nvSpPr>
          <p:spPr>
            <a:xfrm>
              <a:off x="42572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l922"/>
            <p:cNvSpPr/>
            <p:nvPr/>
          </p:nvSpPr>
          <p:spPr>
            <a:xfrm>
              <a:off x="43887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l923"/>
            <p:cNvSpPr/>
            <p:nvPr/>
          </p:nvSpPr>
          <p:spPr>
            <a:xfrm>
              <a:off x="452020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437339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450214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4473072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t927"/>
            <p:cNvSpPr/>
            <p:nvPr/>
          </p:nvSpPr>
          <p:spPr>
            <a:xfrm>
              <a:off x="4205176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t928"/>
            <p:cNvSpPr/>
            <p:nvPr/>
          </p:nvSpPr>
          <p:spPr>
            <a:xfrm>
              <a:off x="450573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t929"/>
            <p:cNvSpPr/>
            <p:nvPr/>
          </p:nvSpPr>
          <p:spPr>
            <a:xfrm>
              <a:off x="417952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t930"/>
            <p:cNvSpPr/>
            <p:nvPr/>
          </p:nvSpPr>
          <p:spPr>
            <a:xfrm>
              <a:off x="4443104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t931"/>
            <p:cNvSpPr/>
            <p:nvPr/>
          </p:nvSpPr>
          <p:spPr>
            <a:xfrm>
              <a:off x="4375008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t932"/>
            <p:cNvSpPr/>
            <p:nvPr/>
          </p:nvSpPr>
          <p:spPr>
            <a:xfrm>
              <a:off x="437154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t933"/>
            <p:cNvSpPr/>
            <p:nvPr/>
          </p:nvSpPr>
          <p:spPr>
            <a:xfrm>
              <a:off x="430782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t934"/>
            <p:cNvSpPr/>
            <p:nvPr/>
          </p:nvSpPr>
          <p:spPr>
            <a:xfrm>
              <a:off x="4175555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t935"/>
            <p:cNvSpPr/>
            <p:nvPr/>
          </p:nvSpPr>
          <p:spPr>
            <a:xfrm>
              <a:off x="4171499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t936"/>
            <p:cNvSpPr/>
            <p:nvPr/>
          </p:nvSpPr>
          <p:spPr>
            <a:xfrm>
              <a:off x="4436581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t937"/>
            <p:cNvSpPr/>
            <p:nvPr/>
          </p:nvSpPr>
          <p:spPr>
            <a:xfrm>
              <a:off x="4314432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t938"/>
            <p:cNvSpPr/>
            <p:nvPr/>
          </p:nvSpPr>
          <p:spPr>
            <a:xfrm>
              <a:off x="424439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t939"/>
            <p:cNvSpPr/>
            <p:nvPr/>
          </p:nvSpPr>
          <p:spPr>
            <a:xfrm>
              <a:off x="417516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t940"/>
            <p:cNvSpPr/>
            <p:nvPr/>
          </p:nvSpPr>
          <p:spPr>
            <a:xfrm>
              <a:off x="444450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t941"/>
            <p:cNvSpPr/>
            <p:nvPr/>
          </p:nvSpPr>
          <p:spPr>
            <a:xfrm>
              <a:off x="4241567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t942"/>
            <p:cNvSpPr/>
            <p:nvPr/>
          </p:nvSpPr>
          <p:spPr>
            <a:xfrm>
              <a:off x="4312167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t943"/>
            <p:cNvSpPr/>
            <p:nvPr/>
          </p:nvSpPr>
          <p:spPr>
            <a:xfrm>
              <a:off x="4203945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t944"/>
            <p:cNvSpPr/>
            <p:nvPr/>
          </p:nvSpPr>
          <p:spPr>
            <a:xfrm>
              <a:off x="443569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t945"/>
            <p:cNvSpPr/>
            <p:nvPr/>
          </p:nvSpPr>
          <p:spPr>
            <a:xfrm>
              <a:off x="4307887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t946"/>
            <p:cNvSpPr/>
            <p:nvPr/>
          </p:nvSpPr>
          <p:spPr>
            <a:xfrm>
              <a:off x="4306246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t947"/>
            <p:cNvSpPr/>
            <p:nvPr/>
          </p:nvSpPr>
          <p:spPr>
            <a:xfrm>
              <a:off x="4508565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t948"/>
            <p:cNvSpPr/>
            <p:nvPr/>
          </p:nvSpPr>
          <p:spPr>
            <a:xfrm>
              <a:off x="447310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t949"/>
            <p:cNvSpPr/>
            <p:nvPr/>
          </p:nvSpPr>
          <p:spPr>
            <a:xfrm>
              <a:off x="4314626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t950"/>
            <p:cNvSpPr/>
            <p:nvPr/>
          </p:nvSpPr>
          <p:spPr>
            <a:xfrm>
              <a:off x="424606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t951"/>
            <p:cNvSpPr/>
            <p:nvPr/>
          </p:nvSpPr>
          <p:spPr>
            <a:xfrm>
              <a:off x="4379997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t952"/>
            <p:cNvSpPr/>
            <p:nvPr/>
          </p:nvSpPr>
          <p:spPr>
            <a:xfrm>
              <a:off x="4178593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t953"/>
            <p:cNvSpPr/>
            <p:nvPr/>
          </p:nvSpPr>
          <p:spPr>
            <a:xfrm>
              <a:off x="4434472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t954"/>
            <p:cNvSpPr/>
            <p:nvPr/>
          </p:nvSpPr>
          <p:spPr>
            <a:xfrm>
              <a:off x="450810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t955"/>
            <p:cNvSpPr/>
            <p:nvPr/>
          </p:nvSpPr>
          <p:spPr>
            <a:xfrm>
              <a:off x="44377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t956"/>
            <p:cNvSpPr/>
            <p:nvPr/>
          </p:nvSpPr>
          <p:spPr>
            <a:xfrm>
              <a:off x="437042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t957"/>
            <p:cNvSpPr/>
            <p:nvPr/>
          </p:nvSpPr>
          <p:spPr>
            <a:xfrm>
              <a:off x="437118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t958"/>
            <p:cNvSpPr/>
            <p:nvPr/>
          </p:nvSpPr>
          <p:spPr>
            <a:xfrm>
              <a:off x="444511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t959"/>
            <p:cNvSpPr/>
            <p:nvPr/>
          </p:nvSpPr>
          <p:spPr>
            <a:xfrm>
              <a:off x="4507327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t960"/>
            <p:cNvSpPr/>
            <p:nvPr/>
          </p:nvSpPr>
          <p:spPr>
            <a:xfrm>
              <a:off x="4403582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t961"/>
            <p:cNvSpPr/>
            <p:nvPr/>
          </p:nvSpPr>
          <p:spPr>
            <a:xfrm>
              <a:off x="443491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t962"/>
            <p:cNvSpPr/>
            <p:nvPr/>
          </p:nvSpPr>
          <p:spPr>
            <a:xfrm>
              <a:off x="450622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t963"/>
            <p:cNvSpPr/>
            <p:nvPr/>
          </p:nvSpPr>
          <p:spPr>
            <a:xfrm>
              <a:off x="451129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t964"/>
            <p:cNvSpPr/>
            <p:nvPr/>
          </p:nvSpPr>
          <p:spPr>
            <a:xfrm>
              <a:off x="450854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t965"/>
            <p:cNvSpPr/>
            <p:nvPr/>
          </p:nvSpPr>
          <p:spPr>
            <a:xfrm>
              <a:off x="444341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t966"/>
            <p:cNvSpPr/>
            <p:nvPr/>
          </p:nvSpPr>
          <p:spPr>
            <a:xfrm>
              <a:off x="444645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t967"/>
            <p:cNvSpPr/>
            <p:nvPr/>
          </p:nvSpPr>
          <p:spPr>
            <a:xfrm>
              <a:off x="443420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t968"/>
            <p:cNvSpPr/>
            <p:nvPr/>
          </p:nvSpPr>
          <p:spPr>
            <a:xfrm>
              <a:off x="451022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t969"/>
            <p:cNvSpPr/>
            <p:nvPr/>
          </p:nvSpPr>
          <p:spPr>
            <a:xfrm>
              <a:off x="450879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t970"/>
            <p:cNvSpPr/>
            <p:nvPr/>
          </p:nvSpPr>
          <p:spPr>
            <a:xfrm>
              <a:off x="4436368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t971"/>
            <p:cNvSpPr/>
            <p:nvPr/>
          </p:nvSpPr>
          <p:spPr>
            <a:xfrm>
              <a:off x="443519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t972"/>
            <p:cNvSpPr/>
            <p:nvPr/>
          </p:nvSpPr>
          <p:spPr>
            <a:xfrm>
              <a:off x="431105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t973"/>
            <p:cNvSpPr/>
            <p:nvPr/>
          </p:nvSpPr>
          <p:spPr>
            <a:xfrm>
              <a:off x="4503363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t974"/>
            <p:cNvSpPr/>
            <p:nvPr/>
          </p:nvSpPr>
          <p:spPr>
            <a:xfrm>
              <a:off x="436935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t975"/>
            <p:cNvSpPr/>
            <p:nvPr/>
          </p:nvSpPr>
          <p:spPr>
            <a:xfrm>
              <a:off x="4504030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t976"/>
            <p:cNvSpPr/>
            <p:nvPr/>
          </p:nvSpPr>
          <p:spPr>
            <a:xfrm>
              <a:off x="4379712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pt977"/>
            <p:cNvSpPr/>
            <p:nvPr/>
          </p:nvSpPr>
          <p:spPr>
            <a:xfrm>
              <a:off x="4501784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pt978"/>
            <p:cNvSpPr/>
            <p:nvPr/>
          </p:nvSpPr>
          <p:spPr>
            <a:xfrm>
              <a:off x="4437851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t979"/>
            <p:cNvSpPr/>
            <p:nvPr/>
          </p:nvSpPr>
          <p:spPr>
            <a:xfrm>
              <a:off x="4314510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t980"/>
            <p:cNvSpPr/>
            <p:nvPr/>
          </p:nvSpPr>
          <p:spPr>
            <a:xfrm>
              <a:off x="4505736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t981"/>
            <p:cNvSpPr/>
            <p:nvPr/>
          </p:nvSpPr>
          <p:spPr>
            <a:xfrm>
              <a:off x="443395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t982"/>
            <p:cNvSpPr/>
            <p:nvPr/>
          </p:nvSpPr>
          <p:spPr>
            <a:xfrm>
              <a:off x="4435663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t983"/>
            <p:cNvSpPr/>
            <p:nvPr/>
          </p:nvSpPr>
          <p:spPr>
            <a:xfrm>
              <a:off x="450397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t984"/>
            <p:cNvSpPr/>
            <p:nvPr/>
          </p:nvSpPr>
          <p:spPr>
            <a:xfrm>
              <a:off x="4436718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t985"/>
            <p:cNvSpPr/>
            <p:nvPr/>
          </p:nvSpPr>
          <p:spPr>
            <a:xfrm>
              <a:off x="4508665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t986"/>
            <p:cNvSpPr/>
            <p:nvPr/>
          </p:nvSpPr>
          <p:spPr>
            <a:xfrm>
              <a:off x="450271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t987"/>
            <p:cNvSpPr/>
            <p:nvPr/>
          </p:nvSpPr>
          <p:spPr>
            <a:xfrm>
              <a:off x="4444049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t988"/>
            <p:cNvSpPr/>
            <p:nvPr/>
          </p:nvSpPr>
          <p:spPr>
            <a:xfrm>
              <a:off x="4177966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t989"/>
            <p:cNvSpPr/>
            <p:nvPr/>
          </p:nvSpPr>
          <p:spPr>
            <a:xfrm>
              <a:off x="4439365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t990"/>
            <p:cNvSpPr/>
            <p:nvPr/>
          </p:nvSpPr>
          <p:spPr>
            <a:xfrm>
              <a:off x="4339963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t991"/>
            <p:cNvSpPr/>
            <p:nvPr/>
          </p:nvSpPr>
          <p:spPr>
            <a:xfrm>
              <a:off x="4476802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t992"/>
            <p:cNvSpPr/>
            <p:nvPr/>
          </p:nvSpPr>
          <p:spPr>
            <a:xfrm>
              <a:off x="450439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t993"/>
            <p:cNvSpPr/>
            <p:nvPr/>
          </p:nvSpPr>
          <p:spPr>
            <a:xfrm>
              <a:off x="45023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l994"/>
            <p:cNvSpPr/>
            <p:nvPr/>
          </p:nvSpPr>
          <p:spPr>
            <a:xfrm>
              <a:off x="4176769" y="43116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l995"/>
            <p:cNvSpPr/>
            <p:nvPr/>
          </p:nvSpPr>
          <p:spPr>
            <a:xfrm>
              <a:off x="4191558" y="4311651"/>
              <a:ext cx="0" cy="625056"/>
            </a:xfrm>
            <a:custGeom>
              <a:avLst/>
              <a:gdLst/>
              <a:ahLst/>
              <a:cxnLst/>
              <a:rect l="0" t="0" r="0" b="0"/>
              <a:pathLst>
                <a:path h="625056">
                  <a:moveTo>
                    <a:pt x="0" y="0"/>
                  </a:moveTo>
                  <a:lnTo>
                    <a:pt x="0" y="62505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l996"/>
            <p:cNvSpPr/>
            <p:nvPr/>
          </p:nvSpPr>
          <p:spPr>
            <a:xfrm>
              <a:off x="4176769" y="493670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l997"/>
            <p:cNvSpPr/>
            <p:nvPr/>
          </p:nvSpPr>
          <p:spPr>
            <a:xfrm>
              <a:off x="4209634" y="43017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pl998"/>
            <p:cNvSpPr/>
            <p:nvPr/>
          </p:nvSpPr>
          <p:spPr>
            <a:xfrm>
              <a:off x="4224423" y="4301716"/>
              <a:ext cx="0" cy="556861"/>
            </a:xfrm>
            <a:custGeom>
              <a:avLst/>
              <a:gdLst/>
              <a:ahLst/>
              <a:cxnLst/>
              <a:rect l="0" t="0" r="0" b="0"/>
              <a:pathLst>
                <a:path h="556861">
                  <a:moveTo>
                    <a:pt x="0" y="0"/>
                  </a:moveTo>
                  <a:lnTo>
                    <a:pt x="0" y="5568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pl999"/>
            <p:cNvSpPr/>
            <p:nvPr/>
          </p:nvSpPr>
          <p:spPr>
            <a:xfrm>
              <a:off x="4209634" y="485857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l1000"/>
            <p:cNvSpPr/>
            <p:nvPr/>
          </p:nvSpPr>
          <p:spPr>
            <a:xfrm>
              <a:off x="4242498" y="429014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l1001"/>
            <p:cNvSpPr/>
            <p:nvPr/>
          </p:nvSpPr>
          <p:spPr>
            <a:xfrm>
              <a:off x="4257287" y="4290141"/>
              <a:ext cx="0" cy="488620"/>
            </a:xfrm>
            <a:custGeom>
              <a:avLst/>
              <a:gdLst/>
              <a:ahLst/>
              <a:cxnLst/>
              <a:rect l="0" t="0" r="0" b="0"/>
              <a:pathLst>
                <a:path h="488620">
                  <a:moveTo>
                    <a:pt x="0" y="0"/>
                  </a:moveTo>
                  <a:lnTo>
                    <a:pt x="0" y="4886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l1002"/>
            <p:cNvSpPr/>
            <p:nvPr/>
          </p:nvSpPr>
          <p:spPr>
            <a:xfrm>
              <a:off x="4242498" y="47787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pl1003"/>
            <p:cNvSpPr/>
            <p:nvPr/>
          </p:nvSpPr>
          <p:spPr>
            <a:xfrm>
              <a:off x="4308227" y="42581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pl1004"/>
            <p:cNvSpPr/>
            <p:nvPr/>
          </p:nvSpPr>
          <p:spPr>
            <a:xfrm>
              <a:off x="4323016" y="4258106"/>
              <a:ext cx="0" cy="362938"/>
            </a:xfrm>
            <a:custGeom>
              <a:avLst/>
              <a:gdLst/>
              <a:ahLst/>
              <a:cxnLst/>
              <a:rect l="0" t="0" r="0" b="0"/>
              <a:pathLst>
                <a:path h="362938">
                  <a:moveTo>
                    <a:pt x="0" y="0"/>
                  </a:moveTo>
                  <a:lnTo>
                    <a:pt x="0" y="3629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pl1005"/>
            <p:cNvSpPr/>
            <p:nvPr/>
          </p:nvSpPr>
          <p:spPr>
            <a:xfrm>
              <a:off x="4308227" y="462104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6" name="pl1006"/>
            <p:cNvSpPr/>
            <p:nvPr/>
          </p:nvSpPr>
          <p:spPr>
            <a:xfrm>
              <a:off x="4341091" y="423401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pl1007"/>
            <p:cNvSpPr/>
            <p:nvPr/>
          </p:nvSpPr>
          <p:spPr>
            <a:xfrm>
              <a:off x="4355880" y="4234018"/>
              <a:ext cx="0" cy="314479"/>
            </a:xfrm>
            <a:custGeom>
              <a:avLst/>
              <a:gdLst/>
              <a:ahLst/>
              <a:cxnLst/>
              <a:rect l="0" t="0" r="0" b="0"/>
              <a:pathLst>
                <a:path h="314479">
                  <a:moveTo>
                    <a:pt x="0" y="0"/>
                  </a:moveTo>
                  <a:lnTo>
                    <a:pt x="0" y="3144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8" name="pl1008"/>
            <p:cNvSpPr/>
            <p:nvPr/>
          </p:nvSpPr>
          <p:spPr>
            <a:xfrm>
              <a:off x="4341091" y="454849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pl1009"/>
            <p:cNvSpPr/>
            <p:nvPr/>
          </p:nvSpPr>
          <p:spPr>
            <a:xfrm>
              <a:off x="4373955" y="420082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0" name="pl1010"/>
            <p:cNvSpPr/>
            <p:nvPr/>
          </p:nvSpPr>
          <p:spPr>
            <a:xfrm>
              <a:off x="4388744" y="4200827"/>
              <a:ext cx="0" cy="284285"/>
            </a:xfrm>
            <a:custGeom>
              <a:avLst/>
              <a:gdLst/>
              <a:ahLst/>
              <a:cxnLst/>
              <a:rect l="0" t="0" r="0" b="0"/>
              <a:pathLst>
                <a:path h="284285">
                  <a:moveTo>
                    <a:pt x="0" y="0"/>
                  </a:moveTo>
                  <a:lnTo>
                    <a:pt x="0" y="2842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pl1011"/>
            <p:cNvSpPr/>
            <p:nvPr/>
          </p:nvSpPr>
          <p:spPr>
            <a:xfrm>
              <a:off x="4373955" y="44851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2" name="pl1012"/>
            <p:cNvSpPr/>
            <p:nvPr/>
          </p:nvSpPr>
          <p:spPr>
            <a:xfrm>
              <a:off x="4406820" y="415605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pl1013"/>
            <p:cNvSpPr/>
            <p:nvPr/>
          </p:nvSpPr>
          <p:spPr>
            <a:xfrm>
              <a:off x="4421609" y="4156058"/>
              <a:ext cx="0" cy="278238"/>
            </a:xfrm>
            <a:custGeom>
              <a:avLst/>
              <a:gdLst/>
              <a:ahLst/>
              <a:cxnLst/>
              <a:rect l="0" t="0" r="0" b="0"/>
              <a:pathLst>
                <a:path h="278238">
                  <a:moveTo>
                    <a:pt x="0" y="0"/>
                  </a:moveTo>
                  <a:lnTo>
                    <a:pt x="0" y="2782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4" name="pl1014"/>
            <p:cNvSpPr/>
            <p:nvPr/>
          </p:nvSpPr>
          <p:spPr>
            <a:xfrm>
              <a:off x="4406820" y="443429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pl1015"/>
            <p:cNvSpPr/>
            <p:nvPr/>
          </p:nvSpPr>
          <p:spPr>
            <a:xfrm>
              <a:off x="4439684" y="409999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6" name="pl1016"/>
            <p:cNvSpPr/>
            <p:nvPr/>
          </p:nvSpPr>
          <p:spPr>
            <a:xfrm>
              <a:off x="4454473" y="4099996"/>
              <a:ext cx="0" cy="296655"/>
            </a:xfrm>
            <a:custGeom>
              <a:avLst/>
              <a:gdLst/>
              <a:ahLst/>
              <a:cxnLst/>
              <a:rect l="0" t="0" r="0" b="0"/>
              <a:pathLst>
                <a:path h="296655">
                  <a:moveTo>
                    <a:pt x="0" y="0"/>
                  </a:moveTo>
                  <a:lnTo>
                    <a:pt x="0" y="2966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pl1017"/>
            <p:cNvSpPr/>
            <p:nvPr/>
          </p:nvSpPr>
          <p:spPr>
            <a:xfrm>
              <a:off x="4439684" y="439665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8" name="pl1018"/>
            <p:cNvSpPr/>
            <p:nvPr/>
          </p:nvSpPr>
          <p:spPr>
            <a:xfrm>
              <a:off x="4472548" y="403597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pl1019"/>
            <p:cNvSpPr/>
            <p:nvPr/>
          </p:nvSpPr>
          <p:spPr>
            <a:xfrm>
              <a:off x="4487337" y="4035977"/>
              <a:ext cx="0" cy="333686"/>
            </a:xfrm>
            <a:custGeom>
              <a:avLst/>
              <a:gdLst/>
              <a:ahLst/>
              <a:cxnLst/>
              <a:rect l="0" t="0" r="0" b="0"/>
              <a:pathLst>
                <a:path h="333686">
                  <a:moveTo>
                    <a:pt x="0" y="0"/>
                  </a:moveTo>
                  <a:lnTo>
                    <a:pt x="0" y="33368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0" name="pl1020"/>
            <p:cNvSpPr/>
            <p:nvPr/>
          </p:nvSpPr>
          <p:spPr>
            <a:xfrm>
              <a:off x="4472548" y="436966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pl1021"/>
            <p:cNvSpPr/>
            <p:nvPr/>
          </p:nvSpPr>
          <p:spPr>
            <a:xfrm>
              <a:off x="4505413" y="39681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2" name="pl1022"/>
            <p:cNvSpPr/>
            <p:nvPr/>
          </p:nvSpPr>
          <p:spPr>
            <a:xfrm>
              <a:off x="4520202" y="3968120"/>
              <a:ext cx="0" cy="381804"/>
            </a:xfrm>
            <a:custGeom>
              <a:avLst/>
              <a:gdLst/>
              <a:ahLst/>
              <a:cxnLst/>
              <a:rect l="0" t="0" r="0" b="0"/>
              <a:pathLst>
                <a:path h="381804">
                  <a:moveTo>
                    <a:pt x="0" y="0"/>
                  </a:moveTo>
                  <a:lnTo>
                    <a:pt x="0" y="3818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l1023"/>
            <p:cNvSpPr/>
            <p:nvPr/>
          </p:nvSpPr>
          <p:spPr>
            <a:xfrm>
              <a:off x="4505413" y="43499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l1024"/>
            <p:cNvSpPr/>
            <p:nvPr/>
          </p:nvSpPr>
          <p:spPr>
            <a:xfrm>
              <a:off x="4191558" y="4151643"/>
              <a:ext cx="328643" cy="482400"/>
            </a:xfrm>
            <a:custGeom>
              <a:avLst/>
              <a:gdLst/>
              <a:ahLst/>
              <a:cxnLst/>
              <a:rect l="0" t="0" r="0" b="0"/>
              <a:pathLst>
                <a:path w="328643" h="482400">
                  <a:moveTo>
                    <a:pt x="0" y="482400"/>
                  </a:moveTo>
                  <a:lnTo>
                    <a:pt x="32864" y="433999"/>
                  </a:lnTo>
                  <a:lnTo>
                    <a:pt x="65728" y="385264"/>
                  </a:lnTo>
                  <a:lnTo>
                    <a:pt x="131457" y="287345"/>
                  </a:lnTo>
                  <a:lnTo>
                    <a:pt x="164321" y="238443"/>
                  </a:lnTo>
                  <a:lnTo>
                    <a:pt x="197186" y="189767"/>
                  </a:lnTo>
                  <a:lnTo>
                    <a:pt x="230050" y="141453"/>
                  </a:lnTo>
                  <a:lnTo>
                    <a:pt x="262914" y="93637"/>
                  </a:lnTo>
                  <a:lnTo>
                    <a:pt x="295779" y="46445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t1025"/>
            <p:cNvSpPr/>
            <p:nvPr/>
          </p:nvSpPr>
          <p:spPr>
            <a:xfrm>
              <a:off x="4159957" y="46024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pt1026"/>
            <p:cNvSpPr/>
            <p:nvPr/>
          </p:nvSpPr>
          <p:spPr>
            <a:xfrm>
              <a:off x="4192821" y="4554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7" name="pt1027"/>
            <p:cNvSpPr/>
            <p:nvPr/>
          </p:nvSpPr>
          <p:spPr>
            <a:xfrm>
              <a:off x="4225686" y="4505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8" name="pt1028"/>
            <p:cNvSpPr/>
            <p:nvPr/>
          </p:nvSpPr>
          <p:spPr>
            <a:xfrm>
              <a:off x="4291414" y="4407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9" name="pt1029"/>
            <p:cNvSpPr/>
            <p:nvPr/>
          </p:nvSpPr>
          <p:spPr>
            <a:xfrm>
              <a:off x="4324279" y="43584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0" name="pt1030"/>
            <p:cNvSpPr/>
            <p:nvPr/>
          </p:nvSpPr>
          <p:spPr>
            <a:xfrm>
              <a:off x="4357143" y="4309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t1031"/>
            <p:cNvSpPr/>
            <p:nvPr/>
          </p:nvSpPr>
          <p:spPr>
            <a:xfrm>
              <a:off x="4390008" y="42614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t1032"/>
            <p:cNvSpPr/>
            <p:nvPr/>
          </p:nvSpPr>
          <p:spPr>
            <a:xfrm>
              <a:off x="4422872" y="4213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t1033"/>
            <p:cNvSpPr/>
            <p:nvPr/>
          </p:nvSpPr>
          <p:spPr>
            <a:xfrm>
              <a:off x="4455736" y="41664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pt1034"/>
            <p:cNvSpPr/>
            <p:nvPr/>
          </p:nvSpPr>
          <p:spPr>
            <a:xfrm>
              <a:off x="4488601" y="4120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5" name="pl1035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6" name="rc1036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7" name="rc1037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038" name="pl1038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l1039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l1040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l1041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pl1042"/>
            <p:cNvSpPr/>
            <p:nvPr/>
          </p:nvSpPr>
          <p:spPr>
            <a:xfrm>
              <a:off x="46551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3" name="pl1043"/>
            <p:cNvSpPr/>
            <p:nvPr/>
          </p:nvSpPr>
          <p:spPr>
            <a:xfrm>
              <a:off x="47866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4" name="pl1044"/>
            <p:cNvSpPr/>
            <p:nvPr/>
          </p:nvSpPr>
          <p:spPr>
            <a:xfrm>
              <a:off x="49181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5" name="pl1045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6" name="pl1046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l1047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l1048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l1049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pl1050"/>
            <p:cNvSpPr/>
            <p:nvPr/>
          </p:nvSpPr>
          <p:spPr>
            <a:xfrm>
              <a:off x="472092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1" name="pl1051"/>
            <p:cNvSpPr/>
            <p:nvPr/>
          </p:nvSpPr>
          <p:spPr>
            <a:xfrm>
              <a:off x="48523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2" name="pl1052"/>
            <p:cNvSpPr/>
            <p:nvPr/>
          </p:nvSpPr>
          <p:spPr>
            <a:xfrm>
              <a:off x="498383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3" name="pt1053"/>
            <p:cNvSpPr/>
            <p:nvPr/>
          </p:nvSpPr>
          <p:spPr>
            <a:xfrm>
              <a:off x="483205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4" name="pt1054"/>
            <p:cNvSpPr/>
            <p:nvPr/>
          </p:nvSpPr>
          <p:spPr>
            <a:xfrm>
              <a:off x="496774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t1055"/>
            <p:cNvSpPr/>
            <p:nvPr/>
          </p:nvSpPr>
          <p:spPr>
            <a:xfrm>
              <a:off x="4942977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t1056"/>
            <p:cNvSpPr/>
            <p:nvPr/>
          </p:nvSpPr>
          <p:spPr>
            <a:xfrm>
              <a:off x="4679772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t1057"/>
            <p:cNvSpPr/>
            <p:nvPr/>
          </p:nvSpPr>
          <p:spPr>
            <a:xfrm>
              <a:off x="4969670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pt1058"/>
            <p:cNvSpPr/>
            <p:nvPr/>
          </p:nvSpPr>
          <p:spPr>
            <a:xfrm>
              <a:off x="4644145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9" name="pt1059"/>
            <p:cNvSpPr/>
            <p:nvPr/>
          </p:nvSpPr>
          <p:spPr>
            <a:xfrm>
              <a:off x="490228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0" name="pt1060"/>
            <p:cNvSpPr/>
            <p:nvPr/>
          </p:nvSpPr>
          <p:spPr>
            <a:xfrm>
              <a:off x="4837666" y="4132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1" name="pt1061"/>
            <p:cNvSpPr/>
            <p:nvPr/>
          </p:nvSpPr>
          <p:spPr>
            <a:xfrm>
              <a:off x="4835944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2" name="pt1062"/>
            <p:cNvSpPr/>
            <p:nvPr/>
          </p:nvSpPr>
          <p:spPr>
            <a:xfrm>
              <a:off x="477864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t1063"/>
            <p:cNvSpPr/>
            <p:nvPr/>
          </p:nvSpPr>
          <p:spPr>
            <a:xfrm>
              <a:off x="463983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t1064"/>
            <p:cNvSpPr/>
            <p:nvPr/>
          </p:nvSpPr>
          <p:spPr>
            <a:xfrm>
              <a:off x="464576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t1065"/>
            <p:cNvSpPr/>
            <p:nvPr/>
          </p:nvSpPr>
          <p:spPr>
            <a:xfrm>
              <a:off x="4901184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pt1066"/>
            <p:cNvSpPr/>
            <p:nvPr/>
          </p:nvSpPr>
          <p:spPr>
            <a:xfrm>
              <a:off x="4774803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7" name="pt1067"/>
            <p:cNvSpPr/>
            <p:nvPr/>
          </p:nvSpPr>
          <p:spPr>
            <a:xfrm>
              <a:off x="470985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8" name="pt1068"/>
            <p:cNvSpPr/>
            <p:nvPr/>
          </p:nvSpPr>
          <p:spPr>
            <a:xfrm>
              <a:off x="4635893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9" name="pt1069"/>
            <p:cNvSpPr/>
            <p:nvPr/>
          </p:nvSpPr>
          <p:spPr>
            <a:xfrm>
              <a:off x="4902542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0" name="pt1070"/>
            <p:cNvSpPr/>
            <p:nvPr/>
          </p:nvSpPr>
          <p:spPr>
            <a:xfrm>
              <a:off x="470868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t1071"/>
            <p:cNvSpPr/>
            <p:nvPr/>
          </p:nvSpPr>
          <p:spPr>
            <a:xfrm>
              <a:off x="4766106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t1072"/>
            <p:cNvSpPr/>
            <p:nvPr/>
          </p:nvSpPr>
          <p:spPr>
            <a:xfrm>
              <a:off x="4670392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t1073"/>
            <p:cNvSpPr/>
            <p:nvPr/>
          </p:nvSpPr>
          <p:spPr>
            <a:xfrm>
              <a:off x="489930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pt1074"/>
            <p:cNvSpPr/>
            <p:nvPr/>
          </p:nvSpPr>
          <p:spPr>
            <a:xfrm>
              <a:off x="4768038" y="3487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5" name="pt1075"/>
            <p:cNvSpPr/>
            <p:nvPr/>
          </p:nvSpPr>
          <p:spPr>
            <a:xfrm>
              <a:off x="4771506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6" name="pt1076"/>
            <p:cNvSpPr/>
            <p:nvPr/>
          </p:nvSpPr>
          <p:spPr>
            <a:xfrm>
              <a:off x="4965263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7" name="pt1077"/>
            <p:cNvSpPr/>
            <p:nvPr/>
          </p:nvSpPr>
          <p:spPr>
            <a:xfrm>
              <a:off x="4933300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8" name="pt1078"/>
            <p:cNvSpPr/>
            <p:nvPr/>
          </p:nvSpPr>
          <p:spPr>
            <a:xfrm>
              <a:off x="477664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t1079"/>
            <p:cNvSpPr/>
            <p:nvPr/>
          </p:nvSpPr>
          <p:spPr>
            <a:xfrm>
              <a:off x="470506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t1080"/>
            <p:cNvSpPr/>
            <p:nvPr/>
          </p:nvSpPr>
          <p:spPr>
            <a:xfrm>
              <a:off x="4837701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t1081"/>
            <p:cNvSpPr/>
            <p:nvPr/>
          </p:nvSpPr>
          <p:spPr>
            <a:xfrm>
              <a:off x="4639564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pt1082"/>
            <p:cNvSpPr/>
            <p:nvPr/>
          </p:nvSpPr>
          <p:spPr>
            <a:xfrm>
              <a:off x="4908273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3" name="pt1083"/>
            <p:cNvSpPr/>
            <p:nvPr/>
          </p:nvSpPr>
          <p:spPr>
            <a:xfrm>
              <a:off x="4971743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4" name="pt1084"/>
            <p:cNvSpPr/>
            <p:nvPr/>
          </p:nvSpPr>
          <p:spPr>
            <a:xfrm>
              <a:off x="49005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5" name="pt1085"/>
            <p:cNvSpPr/>
            <p:nvPr/>
          </p:nvSpPr>
          <p:spPr>
            <a:xfrm>
              <a:off x="483882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6" name="pt1086"/>
            <p:cNvSpPr/>
            <p:nvPr/>
          </p:nvSpPr>
          <p:spPr>
            <a:xfrm>
              <a:off x="4832148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t1087"/>
            <p:cNvSpPr/>
            <p:nvPr/>
          </p:nvSpPr>
          <p:spPr>
            <a:xfrm>
              <a:off x="490205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t1088"/>
            <p:cNvSpPr/>
            <p:nvPr/>
          </p:nvSpPr>
          <p:spPr>
            <a:xfrm>
              <a:off x="4972260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t1089"/>
            <p:cNvSpPr/>
            <p:nvPr/>
          </p:nvSpPr>
          <p:spPr>
            <a:xfrm>
              <a:off x="487330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pt1090"/>
            <p:cNvSpPr/>
            <p:nvPr/>
          </p:nvSpPr>
          <p:spPr>
            <a:xfrm>
              <a:off x="4908139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1" name="pt1091"/>
            <p:cNvSpPr/>
            <p:nvPr/>
          </p:nvSpPr>
          <p:spPr>
            <a:xfrm>
              <a:off x="4974531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2" name="pt1092"/>
            <p:cNvSpPr/>
            <p:nvPr/>
          </p:nvSpPr>
          <p:spPr>
            <a:xfrm>
              <a:off x="4974400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3" name="pt1093"/>
            <p:cNvSpPr/>
            <p:nvPr/>
          </p:nvSpPr>
          <p:spPr>
            <a:xfrm>
              <a:off x="497079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4" name="pt1094"/>
            <p:cNvSpPr/>
            <p:nvPr/>
          </p:nvSpPr>
          <p:spPr>
            <a:xfrm>
              <a:off x="490079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5" name="pt1095"/>
            <p:cNvSpPr/>
            <p:nvPr/>
          </p:nvSpPr>
          <p:spPr>
            <a:xfrm>
              <a:off x="4907689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6" name="pt1096"/>
            <p:cNvSpPr/>
            <p:nvPr/>
          </p:nvSpPr>
          <p:spPr>
            <a:xfrm>
              <a:off x="4903712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7" name="pt1097"/>
            <p:cNvSpPr/>
            <p:nvPr/>
          </p:nvSpPr>
          <p:spPr>
            <a:xfrm>
              <a:off x="4964716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8" name="pt1098"/>
            <p:cNvSpPr/>
            <p:nvPr/>
          </p:nvSpPr>
          <p:spPr>
            <a:xfrm>
              <a:off x="4973505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9" name="pt1099"/>
            <p:cNvSpPr/>
            <p:nvPr/>
          </p:nvSpPr>
          <p:spPr>
            <a:xfrm>
              <a:off x="4898906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t1100"/>
            <p:cNvSpPr/>
            <p:nvPr/>
          </p:nvSpPr>
          <p:spPr>
            <a:xfrm>
              <a:off x="4900087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t1101"/>
            <p:cNvSpPr/>
            <p:nvPr/>
          </p:nvSpPr>
          <p:spPr>
            <a:xfrm>
              <a:off x="477283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t1102"/>
            <p:cNvSpPr/>
            <p:nvPr/>
          </p:nvSpPr>
          <p:spPr>
            <a:xfrm>
              <a:off x="497230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t1103"/>
            <p:cNvSpPr/>
            <p:nvPr/>
          </p:nvSpPr>
          <p:spPr>
            <a:xfrm>
              <a:off x="48374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pt1104"/>
            <p:cNvSpPr/>
            <p:nvPr/>
          </p:nvSpPr>
          <p:spPr>
            <a:xfrm>
              <a:off x="4971049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5" name="pt1105"/>
            <p:cNvSpPr/>
            <p:nvPr/>
          </p:nvSpPr>
          <p:spPr>
            <a:xfrm>
              <a:off x="483448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6" name="pt1106"/>
            <p:cNvSpPr/>
            <p:nvPr/>
          </p:nvSpPr>
          <p:spPr>
            <a:xfrm>
              <a:off x="4966141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pt1107"/>
            <p:cNvSpPr/>
            <p:nvPr/>
          </p:nvSpPr>
          <p:spPr>
            <a:xfrm>
              <a:off x="490614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8" name="pt1108"/>
            <p:cNvSpPr/>
            <p:nvPr/>
          </p:nvSpPr>
          <p:spPr>
            <a:xfrm>
              <a:off x="4776124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t1109"/>
            <p:cNvSpPr/>
            <p:nvPr/>
          </p:nvSpPr>
          <p:spPr>
            <a:xfrm>
              <a:off x="497472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t1110"/>
            <p:cNvSpPr/>
            <p:nvPr/>
          </p:nvSpPr>
          <p:spPr>
            <a:xfrm>
              <a:off x="4906293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pt1111"/>
            <p:cNvSpPr/>
            <p:nvPr/>
          </p:nvSpPr>
          <p:spPr>
            <a:xfrm>
              <a:off x="490833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t1112"/>
            <p:cNvSpPr/>
            <p:nvPr/>
          </p:nvSpPr>
          <p:spPr>
            <a:xfrm>
              <a:off x="497349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t1113"/>
            <p:cNvSpPr/>
            <p:nvPr/>
          </p:nvSpPr>
          <p:spPr>
            <a:xfrm>
              <a:off x="4906281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pt1114"/>
            <p:cNvSpPr/>
            <p:nvPr/>
          </p:nvSpPr>
          <p:spPr>
            <a:xfrm>
              <a:off x="4971034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t1115"/>
            <p:cNvSpPr/>
            <p:nvPr/>
          </p:nvSpPr>
          <p:spPr>
            <a:xfrm>
              <a:off x="4964488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pt1116"/>
            <p:cNvSpPr/>
            <p:nvPr/>
          </p:nvSpPr>
          <p:spPr>
            <a:xfrm>
              <a:off x="4908282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pt1117"/>
            <p:cNvSpPr/>
            <p:nvPr/>
          </p:nvSpPr>
          <p:spPr>
            <a:xfrm>
              <a:off x="464089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t1118"/>
            <p:cNvSpPr/>
            <p:nvPr/>
          </p:nvSpPr>
          <p:spPr>
            <a:xfrm>
              <a:off x="490449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t1119"/>
            <p:cNvSpPr/>
            <p:nvPr/>
          </p:nvSpPr>
          <p:spPr>
            <a:xfrm>
              <a:off x="480575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pt1120"/>
            <p:cNvSpPr/>
            <p:nvPr/>
          </p:nvSpPr>
          <p:spPr>
            <a:xfrm>
              <a:off x="494329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t1121"/>
            <p:cNvSpPr/>
            <p:nvPr/>
          </p:nvSpPr>
          <p:spPr>
            <a:xfrm>
              <a:off x="4975289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t1122"/>
            <p:cNvSpPr/>
            <p:nvPr/>
          </p:nvSpPr>
          <p:spPr>
            <a:xfrm>
              <a:off x="49677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pl1123"/>
            <p:cNvSpPr/>
            <p:nvPr/>
          </p:nvSpPr>
          <p:spPr>
            <a:xfrm>
              <a:off x="4640402" y="378264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4" name="pl1124"/>
            <p:cNvSpPr/>
            <p:nvPr/>
          </p:nvSpPr>
          <p:spPr>
            <a:xfrm>
              <a:off x="4655191" y="3782643"/>
              <a:ext cx="0" cy="589160"/>
            </a:xfrm>
            <a:custGeom>
              <a:avLst/>
              <a:gdLst/>
              <a:ahLst/>
              <a:cxnLst/>
              <a:rect l="0" t="0" r="0" b="0"/>
              <a:pathLst>
                <a:path h="589160">
                  <a:moveTo>
                    <a:pt x="0" y="0"/>
                  </a:moveTo>
                  <a:lnTo>
                    <a:pt x="0" y="5891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5" name="pl1125"/>
            <p:cNvSpPr/>
            <p:nvPr/>
          </p:nvSpPr>
          <p:spPr>
            <a:xfrm>
              <a:off x="4640402" y="43718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6" name="pl1126"/>
            <p:cNvSpPr/>
            <p:nvPr/>
          </p:nvSpPr>
          <p:spPr>
            <a:xfrm>
              <a:off x="4673266" y="38086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7" name="pl1127"/>
            <p:cNvSpPr/>
            <p:nvPr/>
          </p:nvSpPr>
          <p:spPr>
            <a:xfrm>
              <a:off x="4688055" y="3808661"/>
              <a:ext cx="0" cy="519308"/>
            </a:xfrm>
            <a:custGeom>
              <a:avLst/>
              <a:gdLst/>
              <a:ahLst/>
              <a:cxnLst/>
              <a:rect l="0" t="0" r="0" b="0"/>
              <a:pathLst>
                <a:path h="519308">
                  <a:moveTo>
                    <a:pt x="0" y="0"/>
                  </a:moveTo>
                  <a:lnTo>
                    <a:pt x="0" y="5193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8" name="pl1128"/>
            <p:cNvSpPr/>
            <p:nvPr/>
          </p:nvSpPr>
          <p:spPr>
            <a:xfrm>
              <a:off x="4673266" y="432796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9" name="pl1129"/>
            <p:cNvSpPr/>
            <p:nvPr/>
          </p:nvSpPr>
          <p:spPr>
            <a:xfrm>
              <a:off x="4706131" y="38341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0" name="pl1130"/>
            <p:cNvSpPr/>
            <p:nvPr/>
          </p:nvSpPr>
          <p:spPr>
            <a:xfrm>
              <a:off x="4720920" y="3834125"/>
              <a:ext cx="0" cy="452020"/>
            </a:xfrm>
            <a:custGeom>
              <a:avLst/>
              <a:gdLst/>
              <a:ahLst/>
              <a:cxnLst/>
              <a:rect l="0" t="0" r="0" b="0"/>
              <a:pathLst>
                <a:path h="452020">
                  <a:moveTo>
                    <a:pt x="0" y="0"/>
                  </a:moveTo>
                  <a:lnTo>
                    <a:pt x="0" y="4520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1" name="pl1131"/>
            <p:cNvSpPr/>
            <p:nvPr/>
          </p:nvSpPr>
          <p:spPr>
            <a:xfrm>
              <a:off x="4706131" y="428614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2" name="pl1132"/>
            <p:cNvSpPr/>
            <p:nvPr/>
          </p:nvSpPr>
          <p:spPr>
            <a:xfrm>
              <a:off x="4771859" y="387963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3" name="pl1133"/>
            <p:cNvSpPr/>
            <p:nvPr/>
          </p:nvSpPr>
          <p:spPr>
            <a:xfrm>
              <a:off x="4786648" y="3879635"/>
              <a:ext cx="0" cy="333068"/>
            </a:xfrm>
            <a:custGeom>
              <a:avLst/>
              <a:gdLst/>
              <a:ahLst/>
              <a:cxnLst/>
              <a:rect l="0" t="0" r="0" b="0"/>
              <a:pathLst>
                <a:path h="333068">
                  <a:moveTo>
                    <a:pt x="0" y="0"/>
                  </a:moveTo>
                  <a:lnTo>
                    <a:pt x="0" y="3330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4" name="pl1134"/>
            <p:cNvSpPr/>
            <p:nvPr/>
          </p:nvSpPr>
          <p:spPr>
            <a:xfrm>
              <a:off x="4771859" y="42127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5" name="pl1135"/>
            <p:cNvSpPr/>
            <p:nvPr/>
          </p:nvSpPr>
          <p:spPr>
            <a:xfrm>
              <a:off x="4804724" y="389622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6" name="pl1136"/>
            <p:cNvSpPr/>
            <p:nvPr/>
          </p:nvSpPr>
          <p:spPr>
            <a:xfrm>
              <a:off x="4819513" y="3896224"/>
              <a:ext cx="0" cy="288498"/>
            </a:xfrm>
            <a:custGeom>
              <a:avLst/>
              <a:gdLst/>
              <a:ahLst/>
              <a:cxnLst/>
              <a:rect l="0" t="0" r="0" b="0"/>
              <a:pathLst>
                <a:path h="288498">
                  <a:moveTo>
                    <a:pt x="0" y="0"/>
                  </a:moveTo>
                  <a:lnTo>
                    <a:pt x="0" y="28849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7" name="pl1137"/>
            <p:cNvSpPr/>
            <p:nvPr/>
          </p:nvSpPr>
          <p:spPr>
            <a:xfrm>
              <a:off x="4804724" y="41847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8" name="pl1138"/>
            <p:cNvSpPr/>
            <p:nvPr/>
          </p:nvSpPr>
          <p:spPr>
            <a:xfrm>
              <a:off x="4837588" y="390506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9" name="pl1139"/>
            <p:cNvSpPr/>
            <p:nvPr/>
          </p:nvSpPr>
          <p:spPr>
            <a:xfrm>
              <a:off x="4852377" y="3905060"/>
              <a:ext cx="0" cy="261245"/>
            </a:xfrm>
            <a:custGeom>
              <a:avLst/>
              <a:gdLst/>
              <a:ahLst/>
              <a:cxnLst/>
              <a:rect l="0" t="0" r="0" b="0"/>
              <a:pathLst>
                <a:path h="261245">
                  <a:moveTo>
                    <a:pt x="0" y="0"/>
                  </a:moveTo>
                  <a:lnTo>
                    <a:pt x="0" y="2612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0" name="pl1140"/>
            <p:cNvSpPr/>
            <p:nvPr/>
          </p:nvSpPr>
          <p:spPr>
            <a:xfrm>
              <a:off x="4837588" y="41663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1" name="pl1141"/>
            <p:cNvSpPr/>
            <p:nvPr/>
          </p:nvSpPr>
          <p:spPr>
            <a:xfrm>
              <a:off x="4870452" y="390345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2" name="pl1142"/>
            <p:cNvSpPr/>
            <p:nvPr/>
          </p:nvSpPr>
          <p:spPr>
            <a:xfrm>
              <a:off x="4885241" y="3903450"/>
              <a:ext cx="0" cy="256752"/>
            </a:xfrm>
            <a:custGeom>
              <a:avLst/>
              <a:gdLst/>
              <a:ahLst/>
              <a:cxnLst/>
              <a:rect l="0" t="0" r="0" b="0"/>
              <a:pathLst>
                <a:path h="256752">
                  <a:moveTo>
                    <a:pt x="0" y="0"/>
                  </a:moveTo>
                  <a:lnTo>
                    <a:pt x="0" y="25675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3" name="pl1143"/>
            <p:cNvSpPr/>
            <p:nvPr/>
          </p:nvSpPr>
          <p:spPr>
            <a:xfrm>
              <a:off x="4870452" y="41602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4" name="pl1144"/>
            <p:cNvSpPr/>
            <p:nvPr/>
          </p:nvSpPr>
          <p:spPr>
            <a:xfrm>
              <a:off x="4903317" y="389099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5" name="pl1145"/>
            <p:cNvSpPr/>
            <p:nvPr/>
          </p:nvSpPr>
          <p:spPr>
            <a:xfrm>
              <a:off x="4918106" y="3890993"/>
              <a:ext cx="0" cy="275858"/>
            </a:xfrm>
            <a:custGeom>
              <a:avLst/>
              <a:gdLst/>
              <a:ahLst/>
              <a:cxnLst/>
              <a:rect l="0" t="0" r="0" b="0"/>
              <a:pathLst>
                <a:path h="275858">
                  <a:moveTo>
                    <a:pt x="0" y="0"/>
                  </a:moveTo>
                  <a:lnTo>
                    <a:pt x="0" y="27585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6" name="pl1146"/>
            <p:cNvSpPr/>
            <p:nvPr/>
          </p:nvSpPr>
          <p:spPr>
            <a:xfrm>
              <a:off x="4903317" y="41668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7" name="pl1147"/>
            <p:cNvSpPr/>
            <p:nvPr/>
          </p:nvSpPr>
          <p:spPr>
            <a:xfrm>
              <a:off x="4936181" y="387002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8" name="pl1148"/>
            <p:cNvSpPr/>
            <p:nvPr/>
          </p:nvSpPr>
          <p:spPr>
            <a:xfrm>
              <a:off x="4950970" y="3870021"/>
              <a:ext cx="0" cy="313921"/>
            </a:xfrm>
            <a:custGeom>
              <a:avLst/>
              <a:gdLst/>
              <a:ahLst/>
              <a:cxnLst/>
              <a:rect l="0" t="0" r="0" b="0"/>
              <a:pathLst>
                <a:path h="313921">
                  <a:moveTo>
                    <a:pt x="0" y="0"/>
                  </a:moveTo>
                  <a:lnTo>
                    <a:pt x="0" y="3139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9" name="pl1149"/>
            <p:cNvSpPr/>
            <p:nvPr/>
          </p:nvSpPr>
          <p:spPr>
            <a:xfrm>
              <a:off x="4936181" y="418394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0" name="pl1150"/>
            <p:cNvSpPr/>
            <p:nvPr/>
          </p:nvSpPr>
          <p:spPr>
            <a:xfrm>
              <a:off x="4969045" y="38436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1" name="pl1151"/>
            <p:cNvSpPr/>
            <p:nvPr/>
          </p:nvSpPr>
          <p:spPr>
            <a:xfrm>
              <a:off x="4983834" y="3843686"/>
              <a:ext cx="0" cy="364641"/>
            </a:xfrm>
            <a:custGeom>
              <a:avLst/>
              <a:gdLst/>
              <a:ahLst/>
              <a:cxnLst/>
              <a:rect l="0" t="0" r="0" b="0"/>
              <a:pathLst>
                <a:path h="364641">
                  <a:moveTo>
                    <a:pt x="0" y="0"/>
                  </a:moveTo>
                  <a:lnTo>
                    <a:pt x="0" y="3646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2" name="pl1152"/>
            <p:cNvSpPr/>
            <p:nvPr/>
          </p:nvSpPr>
          <p:spPr>
            <a:xfrm>
              <a:off x="4969045" y="420832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3" name="pl1153"/>
            <p:cNvSpPr/>
            <p:nvPr/>
          </p:nvSpPr>
          <p:spPr>
            <a:xfrm>
              <a:off x="4655191" y="4015717"/>
              <a:ext cx="328643" cy="37488"/>
            </a:xfrm>
            <a:custGeom>
              <a:avLst/>
              <a:gdLst/>
              <a:ahLst/>
              <a:cxnLst/>
              <a:rect l="0" t="0" r="0" b="0"/>
              <a:pathLst>
                <a:path w="328643" h="37488">
                  <a:moveTo>
                    <a:pt x="0" y="37488"/>
                  </a:moveTo>
                  <a:lnTo>
                    <a:pt x="32864" y="33702"/>
                  </a:lnTo>
                  <a:lnTo>
                    <a:pt x="65728" y="29924"/>
                  </a:lnTo>
                  <a:lnTo>
                    <a:pt x="131457" y="22393"/>
                  </a:lnTo>
                  <a:lnTo>
                    <a:pt x="164321" y="18640"/>
                  </a:lnTo>
                  <a:lnTo>
                    <a:pt x="197186" y="14895"/>
                  </a:lnTo>
                  <a:lnTo>
                    <a:pt x="230050" y="11159"/>
                  </a:lnTo>
                  <a:lnTo>
                    <a:pt x="262914" y="7430"/>
                  </a:lnTo>
                  <a:lnTo>
                    <a:pt x="295779" y="3711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4" name="pt1154"/>
            <p:cNvSpPr/>
            <p:nvPr/>
          </p:nvSpPr>
          <p:spPr>
            <a:xfrm>
              <a:off x="4623590" y="4021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5" name="pt1155"/>
            <p:cNvSpPr/>
            <p:nvPr/>
          </p:nvSpPr>
          <p:spPr>
            <a:xfrm>
              <a:off x="4656454" y="40178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6" name="pt1156"/>
            <p:cNvSpPr/>
            <p:nvPr/>
          </p:nvSpPr>
          <p:spPr>
            <a:xfrm>
              <a:off x="4689318" y="4014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7" name="pt1157"/>
            <p:cNvSpPr/>
            <p:nvPr/>
          </p:nvSpPr>
          <p:spPr>
            <a:xfrm>
              <a:off x="4755047" y="40065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8" name="pt1158"/>
            <p:cNvSpPr/>
            <p:nvPr/>
          </p:nvSpPr>
          <p:spPr>
            <a:xfrm>
              <a:off x="4787911" y="4002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9" name="pt1159"/>
            <p:cNvSpPr/>
            <p:nvPr/>
          </p:nvSpPr>
          <p:spPr>
            <a:xfrm>
              <a:off x="4820776" y="3999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0" name="pt1160"/>
            <p:cNvSpPr/>
            <p:nvPr/>
          </p:nvSpPr>
          <p:spPr>
            <a:xfrm>
              <a:off x="4853640" y="3995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1" name="pt1161"/>
            <p:cNvSpPr/>
            <p:nvPr/>
          </p:nvSpPr>
          <p:spPr>
            <a:xfrm>
              <a:off x="4886504" y="39915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2" name="pt1162"/>
            <p:cNvSpPr/>
            <p:nvPr/>
          </p:nvSpPr>
          <p:spPr>
            <a:xfrm>
              <a:off x="4919369" y="39878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3" name="pt1163"/>
            <p:cNvSpPr/>
            <p:nvPr/>
          </p:nvSpPr>
          <p:spPr>
            <a:xfrm>
              <a:off x="4952233" y="3984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4" name="pl1164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5" name="rc1165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6" name="rc1166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7" name="tx1167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168" name="rc1168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9" name="tx1169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170" name="rc1170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1" name="tx1171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172" name="rc1172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3" name="tx1173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174" name="rc1174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5" name="tx1175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176" name="rc1176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7" name="tx1177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178" name="rc1178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9" name="tx1179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180" name="rc1180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1" name="tx1181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182" name="rc1182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3" name="tx1183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184" name="pl1184"/>
            <p:cNvSpPr/>
            <p:nvPr/>
          </p:nvSpPr>
          <p:spPr>
            <a:xfrm>
              <a:off x="101186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5" name="pl1185"/>
            <p:cNvSpPr/>
            <p:nvPr/>
          </p:nvSpPr>
          <p:spPr>
            <a:xfrm>
              <a:off x="114331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6" name="pl1186"/>
            <p:cNvSpPr/>
            <p:nvPr/>
          </p:nvSpPr>
          <p:spPr>
            <a:xfrm>
              <a:off x="12747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7" name="tx1187"/>
            <p:cNvSpPr/>
            <p:nvPr/>
          </p:nvSpPr>
          <p:spPr>
            <a:xfrm>
              <a:off x="96680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109825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118465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190" name="pl1190"/>
            <p:cNvSpPr/>
            <p:nvPr/>
          </p:nvSpPr>
          <p:spPr>
            <a:xfrm>
              <a:off x="147549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1" name="pl1191"/>
            <p:cNvSpPr/>
            <p:nvPr/>
          </p:nvSpPr>
          <p:spPr>
            <a:xfrm>
              <a:off x="160694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2" name="pl1192"/>
            <p:cNvSpPr/>
            <p:nvPr/>
          </p:nvSpPr>
          <p:spPr>
            <a:xfrm>
              <a:off x="17384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3" name="tx1193"/>
            <p:cNvSpPr/>
            <p:nvPr/>
          </p:nvSpPr>
          <p:spPr>
            <a:xfrm>
              <a:off x="1430434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156189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1648291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196" name="pl1196"/>
            <p:cNvSpPr/>
            <p:nvPr/>
          </p:nvSpPr>
          <p:spPr>
            <a:xfrm>
              <a:off x="193912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7" name="pl1197"/>
            <p:cNvSpPr/>
            <p:nvPr/>
          </p:nvSpPr>
          <p:spPr>
            <a:xfrm>
              <a:off x="207058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8" name="pl1198"/>
            <p:cNvSpPr/>
            <p:nvPr/>
          </p:nvSpPr>
          <p:spPr>
            <a:xfrm>
              <a:off x="22020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9" name="tx1199"/>
            <p:cNvSpPr/>
            <p:nvPr/>
          </p:nvSpPr>
          <p:spPr>
            <a:xfrm>
              <a:off x="1894067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2025524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211192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02" name="pl1202"/>
            <p:cNvSpPr/>
            <p:nvPr/>
          </p:nvSpPr>
          <p:spPr>
            <a:xfrm>
              <a:off x="240275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3" name="pl1203"/>
            <p:cNvSpPr/>
            <p:nvPr/>
          </p:nvSpPr>
          <p:spPr>
            <a:xfrm>
              <a:off x="253421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4" name="pl1204"/>
            <p:cNvSpPr/>
            <p:nvPr/>
          </p:nvSpPr>
          <p:spPr>
            <a:xfrm>
              <a:off x="266567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5" name="tx1205"/>
            <p:cNvSpPr/>
            <p:nvPr/>
          </p:nvSpPr>
          <p:spPr>
            <a:xfrm>
              <a:off x="235769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248915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2575556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08" name="pl1208"/>
            <p:cNvSpPr/>
            <p:nvPr/>
          </p:nvSpPr>
          <p:spPr>
            <a:xfrm>
              <a:off x="286639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9" name="pl1209"/>
            <p:cNvSpPr/>
            <p:nvPr/>
          </p:nvSpPr>
          <p:spPr>
            <a:xfrm>
              <a:off x="299784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0" name="pl1210"/>
            <p:cNvSpPr/>
            <p:nvPr/>
          </p:nvSpPr>
          <p:spPr>
            <a:xfrm>
              <a:off x="31293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1" name="tx1211"/>
            <p:cNvSpPr/>
            <p:nvPr/>
          </p:nvSpPr>
          <p:spPr>
            <a:xfrm>
              <a:off x="282133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12" name="tx1212"/>
            <p:cNvSpPr/>
            <p:nvPr/>
          </p:nvSpPr>
          <p:spPr>
            <a:xfrm>
              <a:off x="295278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13" name="tx1213"/>
            <p:cNvSpPr/>
            <p:nvPr/>
          </p:nvSpPr>
          <p:spPr>
            <a:xfrm>
              <a:off x="303918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14" name="pl1214"/>
            <p:cNvSpPr/>
            <p:nvPr/>
          </p:nvSpPr>
          <p:spPr>
            <a:xfrm>
              <a:off x="333002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5" name="pl1215"/>
            <p:cNvSpPr/>
            <p:nvPr/>
          </p:nvSpPr>
          <p:spPr>
            <a:xfrm>
              <a:off x="346147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6" name="pl1216"/>
            <p:cNvSpPr/>
            <p:nvPr/>
          </p:nvSpPr>
          <p:spPr>
            <a:xfrm>
              <a:off x="359293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7" name="tx1217"/>
            <p:cNvSpPr/>
            <p:nvPr/>
          </p:nvSpPr>
          <p:spPr>
            <a:xfrm>
              <a:off x="3284964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341642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3502821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20" name="pl1220"/>
            <p:cNvSpPr/>
            <p:nvPr/>
          </p:nvSpPr>
          <p:spPr>
            <a:xfrm>
              <a:off x="379365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1" name="pl1221"/>
            <p:cNvSpPr/>
            <p:nvPr/>
          </p:nvSpPr>
          <p:spPr>
            <a:xfrm>
              <a:off x="392511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2" name="pl1222"/>
            <p:cNvSpPr/>
            <p:nvPr/>
          </p:nvSpPr>
          <p:spPr>
            <a:xfrm>
              <a:off x="405656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3" name="tx1223"/>
            <p:cNvSpPr/>
            <p:nvPr/>
          </p:nvSpPr>
          <p:spPr>
            <a:xfrm>
              <a:off x="3748597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3880054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396645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26" name="pl1226"/>
            <p:cNvSpPr/>
            <p:nvPr/>
          </p:nvSpPr>
          <p:spPr>
            <a:xfrm>
              <a:off x="42572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7" name="pl1227"/>
            <p:cNvSpPr/>
            <p:nvPr/>
          </p:nvSpPr>
          <p:spPr>
            <a:xfrm>
              <a:off x="43887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8" name="pl1228"/>
            <p:cNvSpPr/>
            <p:nvPr/>
          </p:nvSpPr>
          <p:spPr>
            <a:xfrm>
              <a:off x="452020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9" name="tx1229"/>
            <p:cNvSpPr/>
            <p:nvPr/>
          </p:nvSpPr>
          <p:spPr>
            <a:xfrm>
              <a:off x="421222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30" name="tx1230"/>
            <p:cNvSpPr/>
            <p:nvPr/>
          </p:nvSpPr>
          <p:spPr>
            <a:xfrm>
              <a:off x="434368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4430086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32" name="pl1232"/>
            <p:cNvSpPr/>
            <p:nvPr/>
          </p:nvSpPr>
          <p:spPr>
            <a:xfrm>
              <a:off x="472092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3" name="pl1233"/>
            <p:cNvSpPr/>
            <p:nvPr/>
          </p:nvSpPr>
          <p:spPr>
            <a:xfrm>
              <a:off x="48523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4" name="pl1234"/>
            <p:cNvSpPr/>
            <p:nvPr/>
          </p:nvSpPr>
          <p:spPr>
            <a:xfrm>
              <a:off x="498383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5" name="tx1235"/>
            <p:cNvSpPr/>
            <p:nvPr/>
          </p:nvSpPr>
          <p:spPr>
            <a:xfrm>
              <a:off x="467586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480731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489371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38" name="tx1238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239" name="tx1239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240" name="tx1240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241" name="tx1241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242" name="tx1242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243" name="pl1243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4" name="pl1244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5" name="pl1245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6" name="pl1246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7" name="pl1247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8" name="tx1248"/>
            <p:cNvSpPr/>
            <p:nvPr/>
          </p:nvSpPr>
          <p:spPr>
            <a:xfrm>
              <a:off x="2743024" y="6149357"/>
              <a:ext cx="443917" cy="1475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Pos1</a:t>
              </a:r>
            </a:p>
          </p:txBody>
        </p:sp>
        <p:sp>
          <p:nvSpPr>
            <p:cNvPr id="1249" name="tx1249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250" name="rc1250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251" name="tx1251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252" name="rc1252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3" name="pt1253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4" name="rc1254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5" name="pt1255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6" name="rc1256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7" name="pt1257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8" name="rc1258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9" name="pt1259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0" name="rc1260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1" name="pt1261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2" name="tx1262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63" name="tx1263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64" name="tx1264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265" name="tx1265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266" name="tx1266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03513" y="188641"/>
            <a:ext cx="379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Relation entre intro1 et performances:</a:t>
            </a:r>
          </a:p>
          <a:p>
            <a:r>
              <a:rPr lang="fr-FR" dirty="0"/>
              <a:t>Intro1 .</a:t>
            </a:r>
          </a:p>
          <a:p>
            <a:r>
              <a:rPr lang="fr-FR" dirty="0" err="1"/>
              <a:t>Testcond</a:t>
            </a:r>
            <a:r>
              <a:rPr lang="fr-FR" dirty="0"/>
              <a:t> ***</a:t>
            </a:r>
          </a:p>
          <a:p>
            <a:r>
              <a:rPr lang="fr-FR" dirty="0"/>
              <a:t>Intro1.testcond ***</a:t>
            </a:r>
          </a:p>
        </p:txBody>
      </p:sp>
      <p:sp>
        <p:nvSpPr>
          <p:cNvPr id="1268" name="ZoneTexte 1267"/>
          <p:cNvSpPr txBox="1"/>
          <p:nvPr/>
        </p:nvSpPr>
        <p:spPr>
          <a:xfrm>
            <a:off x="4511825" y="2060848"/>
            <a:ext cx="4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  <p:sp>
        <p:nvSpPr>
          <p:cNvPr id="1276" name="ZoneTexte 1275"/>
          <p:cNvSpPr txBox="1"/>
          <p:nvPr/>
        </p:nvSpPr>
        <p:spPr>
          <a:xfrm>
            <a:off x="3263457" y="6017623"/>
            <a:ext cx="4884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Introspection rate</a:t>
            </a:r>
            <a:endParaRPr lang="fr-FR" dirty="0"/>
          </a:p>
        </p:txBody>
      </p:sp>
      <p:sp>
        <p:nvSpPr>
          <p:cNvPr id="1277" name="ZoneTexte 1276"/>
          <p:cNvSpPr txBox="1"/>
          <p:nvPr/>
        </p:nvSpPr>
        <p:spPr>
          <a:xfrm rot="16200000">
            <a:off x="2081349" y="4040778"/>
            <a:ext cx="1497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1267" name="ZoneTexte 1266"/>
          <p:cNvSpPr txBox="1"/>
          <p:nvPr/>
        </p:nvSpPr>
        <p:spPr>
          <a:xfrm>
            <a:off x="3402424" y="2240078"/>
            <a:ext cx="4745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278" name="Image 1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81" y="2060848"/>
            <a:ext cx="521987" cy="548562"/>
          </a:xfrm>
          <a:prstGeom prst="rect">
            <a:avLst/>
          </a:prstGeom>
        </p:spPr>
      </p:pic>
      <p:pic>
        <p:nvPicPr>
          <p:cNvPr id="1270" name="Image 12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43" y="2038095"/>
            <a:ext cx="543638" cy="571315"/>
          </a:xfrm>
          <a:prstGeom prst="rect">
            <a:avLst/>
          </a:prstGeom>
        </p:spPr>
      </p:pic>
      <p:sp>
        <p:nvSpPr>
          <p:cNvPr id="1271" name="ZoneTexte 1270"/>
          <p:cNvSpPr txBox="1"/>
          <p:nvPr/>
        </p:nvSpPr>
        <p:spPr>
          <a:xfrm>
            <a:off x="4511825" y="1954420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  <p:sp>
        <p:nvSpPr>
          <p:cNvPr id="1279" name="ZoneTexte 1278"/>
          <p:cNvSpPr txBox="1"/>
          <p:nvPr/>
        </p:nvSpPr>
        <p:spPr>
          <a:xfrm>
            <a:off x="3998180" y="1965797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  <p:sp>
        <p:nvSpPr>
          <p:cNvPr id="1280" name="ZoneTexte 1279"/>
          <p:cNvSpPr txBox="1"/>
          <p:nvPr/>
        </p:nvSpPr>
        <p:spPr>
          <a:xfrm>
            <a:off x="4052879" y="1817280"/>
            <a:ext cx="27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57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</Words>
  <Application>Microsoft Office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4</cp:revision>
  <dcterms:created xsi:type="dcterms:W3CDTF">2019-10-26T11:57:27Z</dcterms:created>
  <dcterms:modified xsi:type="dcterms:W3CDTF">2019-10-30T16:08:21Z</dcterms:modified>
</cp:coreProperties>
</file>