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88AD-67F4-4F2B-9006-3F1BED5205B1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172A-E669-4DF5-A554-DE99E592AF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26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88AD-67F4-4F2B-9006-3F1BED5205B1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172A-E669-4DF5-A554-DE99E592AF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89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88AD-67F4-4F2B-9006-3F1BED5205B1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172A-E669-4DF5-A554-DE99E592AF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65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88AD-67F4-4F2B-9006-3F1BED5205B1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172A-E669-4DF5-A554-DE99E592AF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10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88AD-67F4-4F2B-9006-3F1BED5205B1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172A-E669-4DF5-A554-DE99E592AF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4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88AD-67F4-4F2B-9006-3F1BED5205B1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172A-E669-4DF5-A554-DE99E592AF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80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88AD-67F4-4F2B-9006-3F1BED5205B1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172A-E669-4DF5-A554-DE99E592AF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91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88AD-67F4-4F2B-9006-3F1BED5205B1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172A-E669-4DF5-A554-DE99E592AF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58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88AD-67F4-4F2B-9006-3F1BED5205B1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172A-E669-4DF5-A554-DE99E592AF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2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88AD-67F4-4F2B-9006-3F1BED5205B1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172A-E669-4DF5-A554-DE99E592AF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63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88AD-67F4-4F2B-9006-3F1BED5205B1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172A-E669-4DF5-A554-DE99E592AF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80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A88AD-67F4-4F2B-9006-3F1BED5205B1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D172A-E669-4DF5-A554-DE99E592AF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85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2855641" y="2420888"/>
            <a:ext cx="7576627" cy="4320480"/>
            <a:chOff x="228600" y="2747010"/>
            <a:chExt cx="6400800" cy="3649979"/>
          </a:xfrm>
        </p:grpSpPr>
        <p:sp>
          <p:nvSpPr>
            <p:cNvPr id="4" name="rc4"/>
            <p:cNvSpPr/>
            <p:nvPr/>
          </p:nvSpPr>
          <p:spPr>
            <a:xfrm>
              <a:off x="228600" y="2747010"/>
              <a:ext cx="6400800" cy="3649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" name="rc5"/>
            <p:cNvSpPr/>
            <p:nvPr/>
          </p:nvSpPr>
          <p:spPr>
            <a:xfrm>
              <a:off x="913431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6" name="pl6"/>
            <p:cNvSpPr/>
            <p:nvPr/>
          </p:nvSpPr>
          <p:spPr>
            <a:xfrm>
              <a:off x="913431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" name="pl7"/>
            <p:cNvSpPr/>
            <p:nvPr/>
          </p:nvSpPr>
          <p:spPr>
            <a:xfrm>
              <a:off x="913431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" name="pl8"/>
            <p:cNvSpPr/>
            <p:nvPr/>
          </p:nvSpPr>
          <p:spPr>
            <a:xfrm>
              <a:off x="913431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" name="pl9"/>
            <p:cNvSpPr/>
            <p:nvPr/>
          </p:nvSpPr>
          <p:spPr>
            <a:xfrm>
              <a:off x="913431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" name="pl10"/>
            <p:cNvSpPr/>
            <p:nvPr/>
          </p:nvSpPr>
          <p:spPr>
            <a:xfrm>
              <a:off x="94934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" name="pl11"/>
            <p:cNvSpPr/>
            <p:nvPr/>
          </p:nvSpPr>
          <p:spPr>
            <a:xfrm>
              <a:off x="104411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" name="pl12"/>
            <p:cNvSpPr/>
            <p:nvPr/>
          </p:nvSpPr>
          <p:spPr>
            <a:xfrm>
              <a:off x="113888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" name="pl13"/>
            <p:cNvSpPr/>
            <p:nvPr/>
          </p:nvSpPr>
          <p:spPr>
            <a:xfrm>
              <a:off x="123365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" name="pl14"/>
            <p:cNvSpPr/>
            <p:nvPr/>
          </p:nvSpPr>
          <p:spPr>
            <a:xfrm>
              <a:off x="913431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" name="pl15"/>
            <p:cNvSpPr/>
            <p:nvPr/>
          </p:nvSpPr>
          <p:spPr>
            <a:xfrm>
              <a:off x="913431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" name="pl16"/>
            <p:cNvSpPr/>
            <p:nvPr/>
          </p:nvSpPr>
          <p:spPr>
            <a:xfrm>
              <a:off x="91343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" name="pl17"/>
            <p:cNvSpPr/>
            <p:nvPr/>
          </p:nvSpPr>
          <p:spPr>
            <a:xfrm>
              <a:off x="913431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" name="pl18"/>
            <p:cNvSpPr/>
            <p:nvPr/>
          </p:nvSpPr>
          <p:spPr>
            <a:xfrm>
              <a:off x="913431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" name="pl19"/>
            <p:cNvSpPr/>
            <p:nvPr/>
          </p:nvSpPr>
          <p:spPr>
            <a:xfrm>
              <a:off x="99673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" name="pl20"/>
            <p:cNvSpPr/>
            <p:nvPr/>
          </p:nvSpPr>
          <p:spPr>
            <a:xfrm>
              <a:off x="109149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" name="pl21"/>
            <p:cNvSpPr/>
            <p:nvPr/>
          </p:nvSpPr>
          <p:spPr>
            <a:xfrm>
              <a:off x="118626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" name="pl22"/>
            <p:cNvSpPr/>
            <p:nvPr/>
          </p:nvSpPr>
          <p:spPr>
            <a:xfrm>
              <a:off x="128103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" name="pt23"/>
            <p:cNvSpPr/>
            <p:nvPr/>
          </p:nvSpPr>
          <p:spPr>
            <a:xfrm>
              <a:off x="111660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" name="pt24"/>
            <p:cNvSpPr/>
            <p:nvPr/>
          </p:nvSpPr>
          <p:spPr>
            <a:xfrm>
              <a:off x="1266590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" name="pt25"/>
            <p:cNvSpPr/>
            <p:nvPr/>
          </p:nvSpPr>
          <p:spPr>
            <a:xfrm>
              <a:off x="1150241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" name="pt26"/>
            <p:cNvSpPr/>
            <p:nvPr/>
          </p:nvSpPr>
          <p:spPr>
            <a:xfrm>
              <a:off x="1041360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" name="pt27"/>
            <p:cNvSpPr/>
            <p:nvPr/>
          </p:nvSpPr>
          <p:spPr>
            <a:xfrm>
              <a:off x="127002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" name="pt28"/>
            <p:cNvSpPr/>
            <p:nvPr/>
          </p:nvSpPr>
          <p:spPr>
            <a:xfrm>
              <a:off x="115572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" name="pt29"/>
            <p:cNvSpPr/>
            <p:nvPr/>
          </p:nvSpPr>
          <p:spPr>
            <a:xfrm>
              <a:off x="118863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" name="pt30"/>
            <p:cNvSpPr/>
            <p:nvPr/>
          </p:nvSpPr>
          <p:spPr>
            <a:xfrm>
              <a:off x="115710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" name="pt31"/>
            <p:cNvSpPr/>
            <p:nvPr/>
          </p:nvSpPr>
          <p:spPr>
            <a:xfrm>
              <a:off x="115000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" name="pt32"/>
            <p:cNvSpPr/>
            <p:nvPr/>
          </p:nvSpPr>
          <p:spPr>
            <a:xfrm>
              <a:off x="924511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" name="pt33"/>
            <p:cNvSpPr/>
            <p:nvPr/>
          </p:nvSpPr>
          <p:spPr>
            <a:xfrm>
              <a:off x="1038551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" name="pt34"/>
            <p:cNvSpPr/>
            <p:nvPr/>
          </p:nvSpPr>
          <p:spPr>
            <a:xfrm>
              <a:off x="1151837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" name="pt35"/>
            <p:cNvSpPr/>
            <p:nvPr/>
          </p:nvSpPr>
          <p:spPr>
            <a:xfrm>
              <a:off x="122736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" name="pt36"/>
            <p:cNvSpPr/>
            <p:nvPr/>
          </p:nvSpPr>
          <p:spPr>
            <a:xfrm>
              <a:off x="1114331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" name="pt37"/>
            <p:cNvSpPr/>
            <p:nvPr/>
          </p:nvSpPr>
          <p:spPr>
            <a:xfrm>
              <a:off x="1115066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" name="pt38"/>
            <p:cNvSpPr/>
            <p:nvPr/>
          </p:nvSpPr>
          <p:spPr>
            <a:xfrm>
              <a:off x="1075596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" name="pt39"/>
            <p:cNvSpPr/>
            <p:nvPr/>
          </p:nvSpPr>
          <p:spPr>
            <a:xfrm>
              <a:off x="1194375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" name="pt40"/>
            <p:cNvSpPr/>
            <p:nvPr/>
          </p:nvSpPr>
          <p:spPr>
            <a:xfrm>
              <a:off x="1156853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" name="pt41"/>
            <p:cNvSpPr/>
            <p:nvPr/>
          </p:nvSpPr>
          <p:spPr>
            <a:xfrm>
              <a:off x="1078851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" name="pt42"/>
            <p:cNvSpPr/>
            <p:nvPr/>
          </p:nvSpPr>
          <p:spPr>
            <a:xfrm>
              <a:off x="121324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" name="pt43"/>
            <p:cNvSpPr/>
            <p:nvPr/>
          </p:nvSpPr>
          <p:spPr>
            <a:xfrm>
              <a:off x="119398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" name="pt44"/>
            <p:cNvSpPr/>
            <p:nvPr/>
          </p:nvSpPr>
          <p:spPr>
            <a:xfrm>
              <a:off x="1040007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" name="pt45"/>
            <p:cNvSpPr/>
            <p:nvPr/>
          </p:nvSpPr>
          <p:spPr>
            <a:xfrm>
              <a:off x="1155974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" name="pt46"/>
            <p:cNvSpPr/>
            <p:nvPr/>
          </p:nvSpPr>
          <p:spPr>
            <a:xfrm>
              <a:off x="1269526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" name="pt47"/>
            <p:cNvSpPr/>
            <p:nvPr/>
          </p:nvSpPr>
          <p:spPr>
            <a:xfrm>
              <a:off x="117349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" name="pt48"/>
            <p:cNvSpPr/>
            <p:nvPr/>
          </p:nvSpPr>
          <p:spPr>
            <a:xfrm>
              <a:off x="1154976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" name="pt49"/>
            <p:cNvSpPr/>
            <p:nvPr/>
          </p:nvSpPr>
          <p:spPr>
            <a:xfrm>
              <a:off x="1114213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" name="pt50"/>
            <p:cNvSpPr/>
            <p:nvPr/>
          </p:nvSpPr>
          <p:spPr>
            <a:xfrm>
              <a:off x="1192236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" name="pt51"/>
            <p:cNvSpPr/>
            <p:nvPr/>
          </p:nvSpPr>
          <p:spPr>
            <a:xfrm>
              <a:off x="107514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" name="pt52"/>
            <p:cNvSpPr/>
            <p:nvPr/>
          </p:nvSpPr>
          <p:spPr>
            <a:xfrm>
              <a:off x="1150287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" name="pt53"/>
            <p:cNvSpPr/>
            <p:nvPr/>
          </p:nvSpPr>
          <p:spPr>
            <a:xfrm>
              <a:off x="123099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" name="pt54"/>
            <p:cNvSpPr/>
            <p:nvPr/>
          </p:nvSpPr>
          <p:spPr>
            <a:xfrm>
              <a:off x="1194193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" name="pt55"/>
            <p:cNvSpPr/>
            <p:nvPr/>
          </p:nvSpPr>
          <p:spPr>
            <a:xfrm>
              <a:off x="111194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" name="pt56"/>
            <p:cNvSpPr/>
            <p:nvPr/>
          </p:nvSpPr>
          <p:spPr>
            <a:xfrm>
              <a:off x="1151104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" name="pt57"/>
            <p:cNvSpPr/>
            <p:nvPr/>
          </p:nvSpPr>
          <p:spPr>
            <a:xfrm>
              <a:off x="1229920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" name="pt58"/>
            <p:cNvSpPr/>
            <p:nvPr/>
          </p:nvSpPr>
          <p:spPr>
            <a:xfrm>
              <a:off x="126349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" name="pt59"/>
            <p:cNvSpPr/>
            <p:nvPr/>
          </p:nvSpPr>
          <p:spPr>
            <a:xfrm>
              <a:off x="1020452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" name="pt60"/>
            <p:cNvSpPr/>
            <p:nvPr/>
          </p:nvSpPr>
          <p:spPr>
            <a:xfrm>
              <a:off x="123108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" name="pt61"/>
            <p:cNvSpPr/>
            <p:nvPr/>
          </p:nvSpPr>
          <p:spPr>
            <a:xfrm>
              <a:off x="1231083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" name="pt62"/>
            <p:cNvSpPr/>
            <p:nvPr/>
          </p:nvSpPr>
          <p:spPr>
            <a:xfrm>
              <a:off x="123215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" name="pt63"/>
            <p:cNvSpPr/>
            <p:nvPr/>
          </p:nvSpPr>
          <p:spPr>
            <a:xfrm>
              <a:off x="1264163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" name="pt64"/>
            <p:cNvSpPr/>
            <p:nvPr/>
          </p:nvSpPr>
          <p:spPr>
            <a:xfrm>
              <a:off x="115496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" name="pt65"/>
            <p:cNvSpPr/>
            <p:nvPr/>
          </p:nvSpPr>
          <p:spPr>
            <a:xfrm>
              <a:off x="1156757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" name="pt66"/>
            <p:cNvSpPr/>
            <p:nvPr/>
          </p:nvSpPr>
          <p:spPr>
            <a:xfrm>
              <a:off x="1227931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" name="pt67"/>
            <p:cNvSpPr/>
            <p:nvPr/>
          </p:nvSpPr>
          <p:spPr>
            <a:xfrm>
              <a:off x="1230934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" name="pt68"/>
            <p:cNvSpPr/>
            <p:nvPr/>
          </p:nvSpPr>
          <p:spPr>
            <a:xfrm>
              <a:off x="119282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" name="pt69"/>
            <p:cNvSpPr/>
            <p:nvPr/>
          </p:nvSpPr>
          <p:spPr>
            <a:xfrm>
              <a:off x="111721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" name="pt70"/>
            <p:cNvSpPr/>
            <p:nvPr/>
          </p:nvSpPr>
          <p:spPr>
            <a:xfrm>
              <a:off x="1229711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" name="pt71"/>
            <p:cNvSpPr/>
            <p:nvPr/>
          </p:nvSpPr>
          <p:spPr>
            <a:xfrm>
              <a:off x="1150073" y="5099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" name="pt72"/>
            <p:cNvSpPr/>
            <p:nvPr/>
          </p:nvSpPr>
          <p:spPr>
            <a:xfrm>
              <a:off x="1116679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" name="pt73"/>
            <p:cNvSpPr/>
            <p:nvPr/>
          </p:nvSpPr>
          <p:spPr>
            <a:xfrm>
              <a:off x="119112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" name="pt74"/>
            <p:cNvSpPr/>
            <p:nvPr/>
          </p:nvSpPr>
          <p:spPr>
            <a:xfrm>
              <a:off x="1189787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" name="pt75"/>
            <p:cNvSpPr/>
            <p:nvPr/>
          </p:nvSpPr>
          <p:spPr>
            <a:xfrm>
              <a:off x="1194367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" name="pt76"/>
            <p:cNvSpPr/>
            <p:nvPr/>
          </p:nvSpPr>
          <p:spPr>
            <a:xfrm>
              <a:off x="119368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" name="pt77"/>
            <p:cNvSpPr/>
            <p:nvPr/>
          </p:nvSpPr>
          <p:spPr>
            <a:xfrm>
              <a:off x="1193007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" name="pt78"/>
            <p:cNvSpPr/>
            <p:nvPr/>
          </p:nvSpPr>
          <p:spPr>
            <a:xfrm>
              <a:off x="1174440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" name="pt79"/>
            <p:cNvSpPr/>
            <p:nvPr/>
          </p:nvSpPr>
          <p:spPr>
            <a:xfrm>
              <a:off x="115629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" name="pt80"/>
            <p:cNvSpPr/>
            <p:nvPr/>
          </p:nvSpPr>
          <p:spPr>
            <a:xfrm>
              <a:off x="122832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" name="pt81"/>
            <p:cNvSpPr/>
            <p:nvPr/>
          </p:nvSpPr>
          <p:spPr>
            <a:xfrm>
              <a:off x="119474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" name="pt82"/>
            <p:cNvSpPr/>
            <p:nvPr/>
          </p:nvSpPr>
          <p:spPr>
            <a:xfrm>
              <a:off x="122844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" name="pt83"/>
            <p:cNvSpPr/>
            <p:nvPr/>
          </p:nvSpPr>
          <p:spPr>
            <a:xfrm>
              <a:off x="115226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" name="pt84"/>
            <p:cNvSpPr/>
            <p:nvPr/>
          </p:nvSpPr>
          <p:spPr>
            <a:xfrm>
              <a:off x="1265405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" name="pt85"/>
            <p:cNvSpPr/>
            <p:nvPr/>
          </p:nvSpPr>
          <p:spPr>
            <a:xfrm>
              <a:off x="1117705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" name="pt86"/>
            <p:cNvSpPr/>
            <p:nvPr/>
          </p:nvSpPr>
          <p:spPr>
            <a:xfrm>
              <a:off x="118750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" name="pt87"/>
            <p:cNvSpPr/>
            <p:nvPr/>
          </p:nvSpPr>
          <p:spPr>
            <a:xfrm>
              <a:off x="107600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" name="pt88"/>
            <p:cNvSpPr/>
            <p:nvPr/>
          </p:nvSpPr>
          <p:spPr>
            <a:xfrm>
              <a:off x="1191201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" name="pt89"/>
            <p:cNvSpPr/>
            <p:nvPr/>
          </p:nvSpPr>
          <p:spPr>
            <a:xfrm>
              <a:off x="1156518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" name="pt90"/>
            <p:cNvSpPr/>
            <p:nvPr/>
          </p:nvSpPr>
          <p:spPr>
            <a:xfrm>
              <a:off x="124725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" name="pt91"/>
            <p:cNvSpPr/>
            <p:nvPr/>
          </p:nvSpPr>
          <p:spPr>
            <a:xfrm>
              <a:off x="115655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" name="pt92"/>
            <p:cNvSpPr/>
            <p:nvPr/>
          </p:nvSpPr>
          <p:spPr>
            <a:xfrm>
              <a:off x="126420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" name="pl93"/>
            <p:cNvSpPr/>
            <p:nvPr/>
          </p:nvSpPr>
          <p:spPr>
            <a:xfrm>
              <a:off x="931342" y="333026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" name="pl94"/>
            <p:cNvSpPr/>
            <p:nvPr/>
          </p:nvSpPr>
          <p:spPr>
            <a:xfrm>
              <a:off x="939871" y="3330262"/>
              <a:ext cx="0" cy="1390517"/>
            </a:xfrm>
            <a:custGeom>
              <a:avLst/>
              <a:gdLst/>
              <a:ahLst/>
              <a:cxnLst/>
              <a:rect l="0" t="0" r="0" b="0"/>
              <a:pathLst>
                <a:path h="1390517">
                  <a:moveTo>
                    <a:pt x="0" y="0"/>
                  </a:moveTo>
                  <a:lnTo>
                    <a:pt x="0" y="139051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" name="pl95"/>
            <p:cNvSpPr/>
            <p:nvPr/>
          </p:nvSpPr>
          <p:spPr>
            <a:xfrm>
              <a:off x="931342" y="4720780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" name="pl96"/>
            <p:cNvSpPr/>
            <p:nvPr/>
          </p:nvSpPr>
          <p:spPr>
            <a:xfrm>
              <a:off x="1026110" y="331661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" name="pl97"/>
            <p:cNvSpPr/>
            <p:nvPr/>
          </p:nvSpPr>
          <p:spPr>
            <a:xfrm>
              <a:off x="1034639" y="3316617"/>
              <a:ext cx="0" cy="609108"/>
            </a:xfrm>
            <a:custGeom>
              <a:avLst/>
              <a:gdLst/>
              <a:ahLst/>
              <a:cxnLst/>
              <a:rect l="0" t="0" r="0" b="0"/>
              <a:pathLst>
                <a:path h="609108">
                  <a:moveTo>
                    <a:pt x="0" y="0"/>
                  </a:moveTo>
                  <a:lnTo>
                    <a:pt x="0" y="60910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" name="pl98"/>
            <p:cNvSpPr/>
            <p:nvPr/>
          </p:nvSpPr>
          <p:spPr>
            <a:xfrm>
              <a:off x="1026110" y="392572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" name="pl99"/>
            <p:cNvSpPr/>
            <p:nvPr/>
          </p:nvSpPr>
          <p:spPr>
            <a:xfrm>
              <a:off x="1045063" y="331271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" name="pl100"/>
            <p:cNvSpPr/>
            <p:nvPr/>
          </p:nvSpPr>
          <p:spPr>
            <a:xfrm>
              <a:off x="1053592" y="3312711"/>
              <a:ext cx="0" cy="488366"/>
            </a:xfrm>
            <a:custGeom>
              <a:avLst/>
              <a:gdLst/>
              <a:ahLst/>
              <a:cxnLst/>
              <a:rect l="0" t="0" r="0" b="0"/>
              <a:pathLst>
                <a:path h="488366">
                  <a:moveTo>
                    <a:pt x="0" y="0"/>
                  </a:moveTo>
                  <a:lnTo>
                    <a:pt x="0" y="48836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" name="pl101"/>
            <p:cNvSpPr/>
            <p:nvPr/>
          </p:nvSpPr>
          <p:spPr>
            <a:xfrm>
              <a:off x="1045063" y="380107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" name="pl102"/>
            <p:cNvSpPr/>
            <p:nvPr/>
          </p:nvSpPr>
          <p:spPr>
            <a:xfrm>
              <a:off x="1082970" y="330236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" name="pl103"/>
            <p:cNvSpPr/>
            <p:nvPr/>
          </p:nvSpPr>
          <p:spPr>
            <a:xfrm>
              <a:off x="1091499" y="3302361"/>
              <a:ext cx="0" cy="303052"/>
            </a:xfrm>
            <a:custGeom>
              <a:avLst/>
              <a:gdLst/>
              <a:ahLst/>
              <a:cxnLst/>
              <a:rect l="0" t="0" r="0" b="0"/>
              <a:pathLst>
                <a:path h="303052">
                  <a:moveTo>
                    <a:pt x="0" y="0"/>
                  </a:moveTo>
                  <a:lnTo>
                    <a:pt x="0" y="30305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" name="pl104"/>
            <p:cNvSpPr/>
            <p:nvPr/>
          </p:nvSpPr>
          <p:spPr>
            <a:xfrm>
              <a:off x="1082970" y="360541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" name="pl105"/>
            <p:cNvSpPr/>
            <p:nvPr/>
          </p:nvSpPr>
          <p:spPr>
            <a:xfrm>
              <a:off x="1120877" y="328639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" name="pl106"/>
            <p:cNvSpPr/>
            <p:nvPr/>
          </p:nvSpPr>
          <p:spPr>
            <a:xfrm>
              <a:off x="1129406" y="3286394"/>
              <a:ext cx="0" cy="191526"/>
            </a:xfrm>
            <a:custGeom>
              <a:avLst/>
              <a:gdLst/>
              <a:ahLst/>
              <a:cxnLst/>
              <a:rect l="0" t="0" r="0" b="0"/>
              <a:pathLst>
                <a:path h="191526">
                  <a:moveTo>
                    <a:pt x="0" y="0"/>
                  </a:moveTo>
                  <a:lnTo>
                    <a:pt x="0" y="19152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" name="pl107"/>
            <p:cNvSpPr/>
            <p:nvPr/>
          </p:nvSpPr>
          <p:spPr>
            <a:xfrm>
              <a:off x="1120877" y="3477920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" name="pl108"/>
            <p:cNvSpPr/>
            <p:nvPr/>
          </p:nvSpPr>
          <p:spPr>
            <a:xfrm>
              <a:off x="1158784" y="326311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" name="pl109"/>
            <p:cNvSpPr/>
            <p:nvPr/>
          </p:nvSpPr>
          <p:spPr>
            <a:xfrm>
              <a:off x="1167313" y="3263117"/>
              <a:ext cx="0" cy="143269"/>
            </a:xfrm>
            <a:custGeom>
              <a:avLst/>
              <a:gdLst/>
              <a:ahLst/>
              <a:cxnLst/>
              <a:rect l="0" t="0" r="0" b="0"/>
              <a:pathLst>
                <a:path h="143269">
                  <a:moveTo>
                    <a:pt x="0" y="0"/>
                  </a:moveTo>
                  <a:lnTo>
                    <a:pt x="0" y="14326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" name="pl110"/>
            <p:cNvSpPr/>
            <p:nvPr/>
          </p:nvSpPr>
          <p:spPr>
            <a:xfrm>
              <a:off x="1158784" y="340638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" name="pl111"/>
            <p:cNvSpPr/>
            <p:nvPr/>
          </p:nvSpPr>
          <p:spPr>
            <a:xfrm>
              <a:off x="1177738" y="3250003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" name="pl112"/>
            <p:cNvSpPr/>
            <p:nvPr/>
          </p:nvSpPr>
          <p:spPr>
            <a:xfrm>
              <a:off x="1186267" y="3250003"/>
              <a:ext cx="0" cy="135638"/>
            </a:xfrm>
            <a:custGeom>
              <a:avLst/>
              <a:gdLst/>
              <a:ahLst/>
              <a:cxnLst/>
              <a:rect l="0" t="0" r="0" b="0"/>
              <a:pathLst>
                <a:path h="135638">
                  <a:moveTo>
                    <a:pt x="0" y="0"/>
                  </a:moveTo>
                  <a:lnTo>
                    <a:pt x="0" y="13563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" name="pl113"/>
            <p:cNvSpPr/>
            <p:nvPr/>
          </p:nvSpPr>
          <p:spPr>
            <a:xfrm>
              <a:off x="1177738" y="338564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" name="pl114"/>
            <p:cNvSpPr/>
            <p:nvPr/>
          </p:nvSpPr>
          <p:spPr>
            <a:xfrm>
              <a:off x="1196691" y="323735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" name="pl115"/>
            <p:cNvSpPr/>
            <p:nvPr/>
          </p:nvSpPr>
          <p:spPr>
            <a:xfrm>
              <a:off x="1205220" y="3237357"/>
              <a:ext cx="0" cy="133917"/>
            </a:xfrm>
            <a:custGeom>
              <a:avLst/>
              <a:gdLst/>
              <a:ahLst/>
              <a:cxnLst/>
              <a:rect l="0" t="0" r="0" b="0"/>
              <a:pathLst>
                <a:path h="133917">
                  <a:moveTo>
                    <a:pt x="0" y="0"/>
                  </a:moveTo>
                  <a:lnTo>
                    <a:pt x="0" y="13391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" name="pl116"/>
            <p:cNvSpPr/>
            <p:nvPr/>
          </p:nvSpPr>
          <p:spPr>
            <a:xfrm>
              <a:off x="1196691" y="337127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" name="pl117"/>
            <p:cNvSpPr/>
            <p:nvPr/>
          </p:nvSpPr>
          <p:spPr>
            <a:xfrm>
              <a:off x="1215645" y="322600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" name="pl118"/>
            <p:cNvSpPr/>
            <p:nvPr/>
          </p:nvSpPr>
          <p:spPr>
            <a:xfrm>
              <a:off x="1224174" y="3226004"/>
              <a:ext cx="0" cy="135094"/>
            </a:xfrm>
            <a:custGeom>
              <a:avLst/>
              <a:gdLst/>
              <a:ahLst/>
              <a:cxnLst/>
              <a:rect l="0" t="0" r="0" b="0"/>
              <a:pathLst>
                <a:path h="135094">
                  <a:moveTo>
                    <a:pt x="0" y="0"/>
                  </a:moveTo>
                  <a:lnTo>
                    <a:pt x="0" y="13509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" name="pl119"/>
            <p:cNvSpPr/>
            <p:nvPr/>
          </p:nvSpPr>
          <p:spPr>
            <a:xfrm>
              <a:off x="1215645" y="336109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" name="pl120"/>
            <p:cNvSpPr/>
            <p:nvPr/>
          </p:nvSpPr>
          <p:spPr>
            <a:xfrm>
              <a:off x="1234598" y="321631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" name="pl121"/>
            <p:cNvSpPr/>
            <p:nvPr/>
          </p:nvSpPr>
          <p:spPr>
            <a:xfrm>
              <a:off x="1243127" y="3216316"/>
              <a:ext cx="0" cy="137305"/>
            </a:xfrm>
            <a:custGeom>
              <a:avLst/>
              <a:gdLst/>
              <a:ahLst/>
              <a:cxnLst/>
              <a:rect l="0" t="0" r="0" b="0"/>
              <a:pathLst>
                <a:path h="137305">
                  <a:moveTo>
                    <a:pt x="0" y="0"/>
                  </a:moveTo>
                  <a:lnTo>
                    <a:pt x="0" y="13730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" name="pl122"/>
            <p:cNvSpPr/>
            <p:nvPr/>
          </p:nvSpPr>
          <p:spPr>
            <a:xfrm>
              <a:off x="1234598" y="335362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" name="pl123"/>
            <p:cNvSpPr/>
            <p:nvPr/>
          </p:nvSpPr>
          <p:spPr>
            <a:xfrm>
              <a:off x="1253552" y="320832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" name="pl124"/>
            <p:cNvSpPr/>
            <p:nvPr/>
          </p:nvSpPr>
          <p:spPr>
            <a:xfrm>
              <a:off x="1262081" y="3208322"/>
              <a:ext cx="0" cy="139575"/>
            </a:xfrm>
            <a:custGeom>
              <a:avLst/>
              <a:gdLst/>
              <a:ahLst/>
              <a:cxnLst/>
              <a:rect l="0" t="0" r="0" b="0"/>
              <a:pathLst>
                <a:path h="139575">
                  <a:moveTo>
                    <a:pt x="0" y="0"/>
                  </a:moveTo>
                  <a:lnTo>
                    <a:pt x="0" y="13957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" name="pl125"/>
            <p:cNvSpPr/>
            <p:nvPr/>
          </p:nvSpPr>
          <p:spPr>
            <a:xfrm>
              <a:off x="1253552" y="334789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" name="pl126"/>
            <p:cNvSpPr/>
            <p:nvPr/>
          </p:nvSpPr>
          <p:spPr>
            <a:xfrm>
              <a:off x="1272505" y="3201870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" name="pl127"/>
            <p:cNvSpPr/>
            <p:nvPr/>
          </p:nvSpPr>
          <p:spPr>
            <a:xfrm>
              <a:off x="1281034" y="3201870"/>
              <a:ext cx="0" cy="141469"/>
            </a:xfrm>
            <a:custGeom>
              <a:avLst/>
              <a:gdLst/>
              <a:ahLst/>
              <a:cxnLst/>
              <a:rect l="0" t="0" r="0" b="0"/>
              <a:pathLst>
                <a:path h="141469">
                  <a:moveTo>
                    <a:pt x="0" y="0"/>
                  </a:moveTo>
                  <a:lnTo>
                    <a:pt x="0" y="14146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" name="pl128"/>
            <p:cNvSpPr/>
            <p:nvPr/>
          </p:nvSpPr>
          <p:spPr>
            <a:xfrm>
              <a:off x="1272505" y="3343340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" name="pl129"/>
            <p:cNvSpPr/>
            <p:nvPr/>
          </p:nvSpPr>
          <p:spPr>
            <a:xfrm>
              <a:off x="939871" y="3241192"/>
              <a:ext cx="341163" cy="539649"/>
            </a:xfrm>
            <a:custGeom>
              <a:avLst/>
              <a:gdLst/>
              <a:ahLst/>
              <a:cxnLst/>
              <a:rect l="0" t="0" r="0" b="0"/>
              <a:pathLst>
                <a:path w="341163" h="539649">
                  <a:moveTo>
                    <a:pt x="0" y="539649"/>
                  </a:moveTo>
                  <a:lnTo>
                    <a:pt x="94767" y="277309"/>
                  </a:lnTo>
                  <a:lnTo>
                    <a:pt x="113721" y="238269"/>
                  </a:lnTo>
                  <a:lnTo>
                    <a:pt x="151628" y="171774"/>
                  </a:lnTo>
                  <a:lnTo>
                    <a:pt x="189535" y="118818"/>
                  </a:lnTo>
                  <a:lnTo>
                    <a:pt x="227442" y="77128"/>
                  </a:lnTo>
                  <a:lnTo>
                    <a:pt x="246395" y="59841"/>
                  </a:lnTo>
                  <a:lnTo>
                    <a:pt x="265349" y="44603"/>
                  </a:lnTo>
                  <a:lnTo>
                    <a:pt x="284302" y="31193"/>
                  </a:lnTo>
                  <a:lnTo>
                    <a:pt x="303256" y="19409"/>
                  </a:lnTo>
                  <a:lnTo>
                    <a:pt x="322209" y="9066"/>
                  </a:lnTo>
                  <a:lnTo>
                    <a:pt x="34116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" name="pt130"/>
            <p:cNvSpPr/>
            <p:nvPr/>
          </p:nvSpPr>
          <p:spPr>
            <a:xfrm>
              <a:off x="908270" y="37492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" name="pt131"/>
            <p:cNvSpPr/>
            <p:nvPr/>
          </p:nvSpPr>
          <p:spPr>
            <a:xfrm>
              <a:off x="1003037" y="34869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" name="pt132"/>
            <p:cNvSpPr/>
            <p:nvPr/>
          </p:nvSpPr>
          <p:spPr>
            <a:xfrm>
              <a:off x="1021991" y="34478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" name="pt133"/>
            <p:cNvSpPr/>
            <p:nvPr/>
          </p:nvSpPr>
          <p:spPr>
            <a:xfrm>
              <a:off x="1059898" y="33813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4" name="pt134"/>
            <p:cNvSpPr/>
            <p:nvPr/>
          </p:nvSpPr>
          <p:spPr>
            <a:xfrm>
              <a:off x="1097805" y="33284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" name="pt135"/>
            <p:cNvSpPr/>
            <p:nvPr/>
          </p:nvSpPr>
          <p:spPr>
            <a:xfrm>
              <a:off x="1135712" y="3286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" name="pt136"/>
            <p:cNvSpPr/>
            <p:nvPr/>
          </p:nvSpPr>
          <p:spPr>
            <a:xfrm>
              <a:off x="1154665" y="3269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7" name="pt137"/>
            <p:cNvSpPr/>
            <p:nvPr/>
          </p:nvSpPr>
          <p:spPr>
            <a:xfrm>
              <a:off x="1173619" y="32541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8" name="pt138"/>
            <p:cNvSpPr/>
            <p:nvPr/>
          </p:nvSpPr>
          <p:spPr>
            <a:xfrm>
              <a:off x="1192572" y="32407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9" name="pt139"/>
            <p:cNvSpPr/>
            <p:nvPr/>
          </p:nvSpPr>
          <p:spPr>
            <a:xfrm>
              <a:off x="1211526" y="32290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0" name="pt140"/>
            <p:cNvSpPr/>
            <p:nvPr/>
          </p:nvSpPr>
          <p:spPr>
            <a:xfrm>
              <a:off x="1230479" y="32186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1" name="pt141"/>
            <p:cNvSpPr/>
            <p:nvPr/>
          </p:nvSpPr>
          <p:spPr>
            <a:xfrm>
              <a:off x="1249433" y="32095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2" name="pl142"/>
            <p:cNvSpPr/>
            <p:nvPr/>
          </p:nvSpPr>
          <p:spPr>
            <a:xfrm>
              <a:off x="91343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3" name="rc143"/>
            <p:cNvSpPr/>
            <p:nvPr/>
          </p:nvSpPr>
          <p:spPr>
            <a:xfrm>
              <a:off x="913431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4" name="rc144"/>
            <p:cNvSpPr/>
            <p:nvPr/>
          </p:nvSpPr>
          <p:spPr>
            <a:xfrm>
              <a:off x="1377063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45" name="pl145"/>
            <p:cNvSpPr/>
            <p:nvPr/>
          </p:nvSpPr>
          <p:spPr>
            <a:xfrm>
              <a:off x="1377063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6" name="pl146"/>
            <p:cNvSpPr/>
            <p:nvPr/>
          </p:nvSpPr>
          <p:spPr>
            <a:xfrm>
              <a:off x="1377063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7" name="pl147"/>
            <p:cNvSpPr/>
            <p:nvPr/>
          </p:nvSpPr>
          <p:spPr>
            <a:xfrm>
              <a:off x="1377063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8" name="pl148"/>
            <p:cNvSpPr/>
            <p:nvPr/>
          </p:nvSpPr>
          <p:spPr>
            <a:xfrm>
              <a:off x="1377063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49" name="pl149"/>
            <p:cNvSpPr/>
            <p:nvPr/>
          </p:nvSpPr>
          <p:spPr>
            <a:xfrm>
              <a:off x="141298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0" name="pl150"/>
            <p:cNvSpPr/>
            <p:nvPr/>
          </p:nvSpPr>
          <p:spPr>
            <a:xfrm>
              <a:off x="150774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1" name="pl151"/>
            <p:cNvSpPr/>
            <p:nvPr/>
          </p:nvSpPr>
          <p:spPr>
            <a:xfrm>
              <a:off x="160251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2" name="pl152"/>
            <p:cNvSpPr/>
            <p:nvPr/>
          </p:nvSpPr>
          <p:spPr>
            <a:xfrm>
              <a:off x="169728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3" name="pl153"/>
            <p:cNvSpPr/>
            <p:nvPr/>
          </p:nvSpPr>
          <p:spPr>
            <a:xfrm>
              <a:off x="1377063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4" name="pl154"/>
            <p:cNvSpPr/>
            <p:nvPr/>
          </p:nvSpPr>
          <p:spPr>
            <a:xfrm>
              <a:off x="1377063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5" name="pl155"/>
            <p:cNvSpPr/>
            <p:nvPr/>
          </p:nvSpPr>
          <p:spPr>
            <a:xfrm>
              <a:off x="1377063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6" name="pl156"/>
            <p:cNvSpPr/>
            <p:nvPr/>
          </p:nvSpPr>
          <p:spPr>
            <a:xfrm>
              <a:off x="1377063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7" name="pl157"/>
            <p:cNvSpPr/>
            <p:nvPr/>
          </p:nvSpPr>
          <p:spPr>
            <a:xfrm>
              <a:off x="1377063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8" name="pl158"/>
            <p:cNvSpPr/>
            <p:nvPr/>
          </p:nvSpPr>
          <p:spPr>
            <a:xfrm>
              <a:off x="146036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59" name="pl159"/>
            <p:cNvSpPr/>
            <p:nvPr/>
          </p:nvSpPr>
          <p:spPr>
            <a:xfrm>
              <a:off x="155513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0" name="pl160"/>
            <p:cNvSpPr/>
            <p:nvPr/>
          </p:nvSpPr>
          <p:spPr>
            <a:xfrm>
              <a:off x="164989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1" name="pl161"/>
            <p:cNvSpPr/>
            <p:nvPr/>
          </p:nvSpPr>
          <p:spPr>
            <a:xfrm>
              <a:off x="174466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2" name="pt162"/>
            <p:cNvSpPr/>
            <p:nvPr/>
          </p:nvSpPr>
          <p:spPr>
            <a:xfrm>
              <a:off x="158161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3" name="pt163"/>
            <p:cNvSpPr/>
            <p:nvPr/>
          </p:nvSpPr>
          <p:spPr>
            <a:xfrm>
              <a:off x="1727363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4" name="pt164"/>
            <p:cNvSpPr/>
            <p:nvPr/>
          </p:nvSpPr>
          <p:spPr>
            <a:xfrm>
              <a:off x="161682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5" name="pt165"/>
            <p:cNvSpPr/>
            <p:nvPr/>
          </p:nvSpPr>
          <p:spPr>
            <a:xfrm>
              <a:off x="150226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6" name="pt166"/>
            <p:cNvSpPr/>
            <p:nvPr/>
          </p:nvSpPr>
          <p:spPr>
            <a:xfrm>
              <a:off x="173055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7" name="pt167"/>
            <p:cNvSpPr/>
            <p:nvPr/>
          </p:nvSpPr>
          <p:spPr>
            <a:xfrm>
              <a:off x="1620124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8" name="pt168"/>
            <p:cNvSpPr/>
            <p:nvPr/>
          </p:nvSpPr>
          <p:spPr>
            <a:xfrm>
              <a:off x="1655863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69" name="pt169"/>
            <p:cNvSpPr/>
            <p:nvPr/>
          </p:nvSpPr>
          <p:spPr>
            <a:xfrm>
              <a:off x="161320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0" name="pt170"/>
            <p:cNvSpPr/>
            <p:nvPr/>
          </p:nvSpPr>
          <p:spPr>
            <a:xfrm>
              <a:off x="1613314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1" name="pt171"/>
            <p:cNvSpPr/>
            <p:nvPr/>
          </p:nvSpPr>
          <p:spPr>
            <a:xfrm>
              <a:off x="139318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2" name="pt172"/>
            <p:cNvSpPr/>
            <p:nvPr/>
          </p:nvSpPr>
          <p:spPr>
            <a:xfrm>
              <a:off x="1504552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3" name="pt173"/>
            <p:cNvSpPr/>
            <p:nvPr/>
          </p:nvSpPr>
          <p:spPr>
            <a:xfrm>
              <a:off x="1615519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4" name="pt174"/>
            <p:cNvSpPr/>
            <p:nvPr/>
          </p:nvSpPr>
          <p:spPr>
            <a:xfrm>
              <a:off x="169138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5" name="pt175"/>
            <p:cNvSpPr/>
            <p:nvPr/>
          </p:nvSpPr>
          <p:spPr>
            <a:xfrm>
              <a:off x="158122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6" name="pt176"/>
            <p:cNvSpPr/>
            <p:nvPr/>
          </p:nvSpPr>
          <p:spPr>
            <a:xfrm>
              <a:off x="1582643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7" name="pt177"/>
            <p:cNvSpPr/>
            <p:nvPr/>
          </p:nvSpPr>
          <p:spPr>
            <a:xfrm>
              <a:off x="153933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8" name="pt178"/>
            <p:cNvSpPr/>
            <p:nvPr/>
          </p:nvSpPr>
          <p:spPr>
            <a:xfrm>
              <a:off x="165559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79" name="pt179"/>
            <p:cNvSpPr/>
            <p:nvPr/>
          </p:nvSpPr>
          <p:spPr>
            <a:xfrm>
              <a:off x="161648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0" name="pt180"/>
            <p:cNvSpPr/>
            <p:nvPr/>
          </p:nvSpPr>
          <p:spPr>
            <a:xfrm>
              <a:off x="1543785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1" name="pt181"/>
            <p:cNvSpPr/>
            <p:nvPr/>
          </p:nvSpPr>
          <p:spPr>
            <a:xfrm>
              <a:off x="1671787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2" name="pt182"/>
            <p:cNvSpPr/>
            <p:nvPr/>
          </p:nvSpPr>
          <p:spPr>
            <a:xfrm>
              <a:off x="1652859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3" name="pt183"/>
            <p:cNvSpPr/>
            <p:nvPr/>
          </p:nvSpPr>
          <p:spPr>
            <a:xfrm>
              <a:off x="150577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4" name="pt184"/>
            <p:cNvSpPr/>
            <p:nvPr/>
          </p:nvSpPr>
          <p:spPr>
            <a:xfrm>
              <a:off x="1615444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5" name="pt185"/>
            <p:cNvSpPr/>
            <p:nvPr/>
          </p:nvSpPr>
          <p:spPr>
            <a:xfrm>
              <a:off x="1728451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6" name="pt186"/>
            <p:cNvSpPr/>
            <p:nvPr/>
          </p:nvSpPr>
          <p:spPr>
            <a:xfrm>
              <a:off x="1633247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7" name="pt187"/>
            <p:cNvSpPr/>
            <p:nvPr/>
          </p:nvSpPr>
          <p:spPr>
            <a:xfrm>
              <a:off x="1619684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8" name="pt188"/>
            <p:cNvSpPr/>
            <p:nvPr/>
          </p:nvSpPr>
          <p:spPr>
            <a:xfrm>
              <a:off x="1581389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89" name="pt189"/>
            <p:cNvSpPr/>
            <p:nvPr/>
          </p:nvSpPr>
          <p:spPr>
            <a:xfrm>
              <a:off x="1654669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0" name="pt190"/>
            <p:cNvSpPr/>
            <p:nvPr/>
          </p:nvSpPr>
          <p:spPr>
            <a:xfrm>
              <a:off x="154486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1" name="pt191"/>
            <p:cNvSpPr/>
            <p:nvPr/>
          </p:nvSpPr>
          <p:spPr>
            <a:xfrm>
              <a:off x="162018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2" name="pt192"/>
            <p:cNvSpPr/>
            <p:nvPr/>
          </p:nvSpPr>
          <p:spPr>
            <a:xfrm>
              <a:off x="169589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3" name="pt193"/>
            <p:cNvSpPr/>
            <p:nvPr/>
          </p:nvSpPr>
          <p:spPr>
            <a:xfrm>
              <a:off x="1651090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4" name="pt194"/>
            <p:cNvSpPr/>
            <p:nvPr/>
          </p:nvSpPr>
          <p:spPr>
            <a:xfrm>
              <a:off x="157899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5" name="pt195"/>
            <p:cNvSpPr/>
            <p:nvPr/>
          </p:nvSpPr>
          <p:spPr>
            <a:xfrm>
              <a:off x="161672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6" name="pt196"/>
            <p:cNvSpPr/>
            <p:nvPr/>
          </p:nvSpPr>
          <p:spPr>
            <a:xfrm>
              <a:off x="168986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7" name="pt197"/>
            <p:cNvSpPr/>
            <p:nvPr/>
          </p:nvSpPr>
          <p:spPr>
            <a:xfrm>
              <a:off x="1727990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8" name="pt198"/>
            <p:cNvSpPr/>
            <p:nvPr/>
          </p:nvSpPr>
          <p:spPr>
            <a:xfrm>
              <a:off x="1483163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99" name="pt199"/>
            <p:cNvSpPr/>
            <p:nvPr/>
          </p:nvSpPr>
          <p:spPr>
            <a:xfrm>
              <a:off x="1695009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0" name="pt200"/>
            <p:cNvSpPr/>
            <p:nvPr/>
          </p:nvSpPr>
          <p:spPr>
            <a:xfrm>
              <a:off x="169288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1" name="pt201"/>
            <p:cNvSpPr/>
            <p:nvPr/>
          </p:nvSpPr>
          <p:spPr>
            <a:xfrm>
              <a:off x="169539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2" name="pt202"/>
            <p:cNvSpPr/>
            <p:nvPr/>
          </p:nvSpPr>
          <p:spPr>
            <a:xfrm>
              <a:off x="172971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3" name="pt203"/>
            <p:cNvSpPr/>
            <p:nvPr/>
          </p:nvSpPr>
          <p:spPr>
            <a:xfrm>
              <a:off x="161982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4" name="pt204"/>
            <p:cNvSpPr/>
            <p:nvPr/>
          </p:nvSpPr>
          <p:spPr>
            <a:xfrm>
              <a:off x="161425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5" name="pt205"/>
            <p:cNvSpPr/>
            <p:nvPr/>
          </p:nvSpPr>
          <p:spPr>
            <a:xfrm>
              <a:off x="1692198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6" name="pt206"/>
            <p:cNvSpPr/>
            <p:nvPr/>
          </p:nvSpPr>
          <p:spPr>
            <a:xfrm>
              <a:off x="1693186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7" name="pt207"/>
            <p:cNvSpPr/>
            <p:nvPr/>
          </p:nvSpPr>
          <p:spPr>
            <a:xfrm>
              <a:off x="1652047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8" name="pt208"/>
            <p:cNvSpPr/>
            <p:nvPr/>
          </p:nvSpPr>
          <p:spPr>
            <a:xfrm>
              <a:off x="1579056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09" name="pt209"/>
            <p:cNvSpPr/>
            <p:nvPr/>
          </p:nvSpPr>
          <p:spPr>
            <a:xfrm>
              <a:off x="169646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0" name="pt210"/>
            <p:cNvSpPr/>
            <p:nvPr/>
          </p:nvSpPr>
          <p:spPr>
            <a:xfrm>
              <a:off x="1613684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1" name="pt211"/>
            <p:cNvSpPr/>
            <p:nvPr/>
          </p:nvSpPr>
          <p:spPr>
            <a:xfrm>
              <a:off x="158260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2" name="pt212"/>
            <p:cNvSpPr/>
            <p:nvPr/>
          </p:nvSpPr>
          <p:spPr>
            <a:xfrm>
              <a:off x="165116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3" name="pt213"/>
            <p:cNvSpPr/>
            <p:nvPr/>
          </p:nvSpPr>
          <p:spPr>
            <a:xfrm>
              <a:off x="165652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4" name="pt214"/>
            <p:cNvSpPr/>
            <p:nvPr/>
          </p:nvSpPr>
          <p:spPr>
            <a:xfrm>
              <a:off x="165604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5" name="pt215"/>
            <p:cNvSpPr/>
            <p:nvPr/>
          </p:nvSpPr>
          <p:spPr>
            <a:xfrm>
              <a:off x="165469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6" name="pt216"/>
            <p:cNvSpPr/>
            <p:nvPr/>
          </p:nvSpPr>
          <p:spPr>
            <a:xfrm>
              <a:off x="165397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7" name="pt217"/>
            <p:cNvSpPr/>
            <p:nvPr/>
          </p:nvSpPr>
          <p:spPr>
            <a:xfrm>
              <a:off x="1637126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8" name="pt218"/>
            <p:cNvSpPr/>
            <p:nvPr/>
          </p:nvSpPr>
          <p:spPr>
            <a:xfrm>
              <a:off x="161970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19" name="pt219"/>
            <p:cNvSpPr/>
            <p:nvPr/>
          </p:nvSpPr>
          <p:spPr>
            <a:xfrm>
              <a:off x="168979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0" name="pt220"/>
            <p:cNvSpPr/>
            <p:nvPr/>
          </p:nvSpPr>
          <p:spPr>
            <a:xfrm>
              <a:off x="165531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1" name="pt221"/>
            <p:cNvSpPr/>
            <p:nvPr/>
          </p:nvSpPr>
          <p:spPr>
            <a:xfrm>
              <a:off x="169427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2" name="pt222"/>
            <p:cNvSpPr/>
            <p:nvPr/>
          </p:nvSpPr>
          <p:spPr>
            <a:xfrm>
              <a:off x="161698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3" name="pt223"/>
            <p:cNvSpPr/>
            <p:nvPr/>
          </p:nvSpPr>
          <p:spPr>
            <a:xfrm>
              <a:off x="173103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4" name="pt224"/>
            <p:cNvSpPr/>
            <p:nvPr/>
          </p:nvSpPr>
          <p:spPr>
            <a:xfrm>
              <a:off x="158204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5" name="pt225"/>
            <p:cNvSpPr/>
            <p:nvPr/>
          </p:nvSpPr>
          <p:spPr>
            <a:xfrm>
              <a:off x="165735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6" name="pt226"/>
            <p:cNvSpPr/>
            <p:nvPr/>
          </p:nvSpPr>
          <p:spPr>
            <a:xfrm>
              <a:off x="153934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7" name="pt227"/>
            <p:cNvSpPr/>
            <p:nvPr/>
          </p:nvSpPr>
          <p:spPr>
            <a:xfrm>
              <a:off x="165770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8" name="pt228"/>
            <p:cNvSpPr/>
            <p:nvPr/>
          </p:nvSpPr>
          <p:spPr>
            <a:xfrm>
              <a:off x="1618298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29" name="pt229"/>
            <p:cNvSpPr/>
            <p:nvPr/>
          </p:nvSpPr>
          <p:spPr>
            <a:xfrm>
              <a:off x="171522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0" name="pt230"/>
            <p:cNvSpPr/>
            <p:nvPr/>
          </p:nvSpPr>
          <p:spPr>
            <a:xfrm>
              <a:off x="1616285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1" name="pt231"/>
            <p:cNvSpPr/>
            <p:nvPr/>
          </p:nvSpPr>
          <p:spPr>
            <a:xfrm>
              <a:off x="173273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2" name="pl232"/>
            <p:cNvSpPr/>
            <p:nvPr/>
          </p:nvSpPr>
          <p:spPr>
            <a:xfrm>
              <a:off x="1394974" y="317901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3" name="pl233"/>
            <p:cNvSpPr/>
            <p:nvPr/>
          </p:nvSpPr>
          <p:spPr>
            <a:xfrm>
              <a:off x="1403504" y="3179017"/>
              <a:ext cx="0" cy="51851"/>
            </a:xfrm>
            <a:custGeom>
              <a:avLst/>
              <a:gdLst/>
              <a:ahLst/>
              <a:cxnLst/>
              <a:rect l="0" t="0" r="0" b="0"/>
              <a:pathLst>
                <a:path h="51851">
                  <a:moveTo>
                    <a:pt x="0" y="0"/>
                  </a:moveTo>
                  <a:lnTo>
                    <a:pt x="0" y="5185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4" name="pl234"/>
            <p:cNvSpPr/>
            <p:nvPr/>
          </p:nvSpPr>
          <p:spPr>
            <a:xfrm>
              <a:off x="1394974" y="323086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5" name="pl235"/>
            <p:cNvSpPr/>
            <p:nvPr/>
          </p:nvSpPr>
          <p:spPr>
            <a:xfrm>
              <a:off x="1489742" y="318071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6" name="pl236"/>
            <p:cNvSpPr/>
            <p:nvPr/>
          </p:nvSpPr>
          <p:spPr>
            <a:xfrm>
              <a:off x="1498271" y="3180711"/>
              <a:ext cx="0" cy="84098"/>
            </a:xfrm>
            <a:custGeom>
              <a:avLst/>
              <a:gdLst/>
              <a:ahLst/>
              <a:cxnLst/>
              <a:rect l="0" t="0" r="0" b="0"/>
              <a:pathLst>
                <a:path h="84098">
                  <a:moveTo>
                    <a:pt x="0" y="0"/>
                  </a:moveTo>
                  <a:lnTo>
                    <a:pt x="0" y="8409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7" name="pl237"/>
            <p:cNvSpPr/>
            <p:nvPr/>
          </p:nvSpPr>
          <p:spPr>
            <a:xfrm>
              <a:off x="1489742" y="326480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8" name="pl238"/>
            <p:cNvSpPr/>
            <p:nvPr/>
          </p:nvSpPr>
          <p:spPr>
            <a:xfrm>
              <a:off x="1508696" y="3181830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39" name="pl239"/>
            <p:cNvSpPr/>
            <p:nvPr/>
          </p:nvSpPr>
          <p:spPr>
            <a:xfrm>
              <a:off x="1517225" y="3181830"/>
              <a:ext cx="0" cy="92232"/>
            </a:xfrm>
            <a:custGeom>
              <a:avLst/>
              <a:gdLst/>
              <a:ahLst/>
              <a:cxnLst/>
              <a:rect l="0" t="0" r="0" b="0"/>
              <a:pathLst>
                <a:path h="92232">
                  <a:moveTo>
                    <a:pt x="0" y="0"/>
                  </a:moveTo>
                  <a:lnTo>
                    <a:pt x="0" y="9223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0" name="pl240"/>
            <p:cNvSpPr/>
            <p:nvPr/>
          </p:nvSpPr>
          <p:spPr>
            <a:xfrm>
              <a:off x="1508696" y="327406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1" name="pl241"/>
            <p:cNvSpPr/>
            <p:nvPr/>
          </p:nvSpPr>
          <p:spPr>
            <a:xfrm>
              <a:off x="1546603" y="318643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2" name="pl242"/>
            <p:cNvSpPr/>
            <p:nvPr/>
          </p:nvSpPr>
          <p:spPr>
            <a:xfrm>
              <a:off x="1555132" y="3186431"/>
              <a:ext cx="0" cy="109731"/>
            </a:xfrm>
            <a:custGeom>
              <a:avLst/>
              <a:gdLst/>
              <a:ahLst/>
              <a:cxnLst/>
              <a:rect l="0" t="0" r="0" b="0"/>
              <a:pathLst>
                <a:path h="109731">
                  <a:moveTo>
                    <a:pt x="0" y="0"/>
                  </a:moveTo>
                  <a:lnTo>
                    <a:pt x="0" y="10973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3" name="pl243"/>
            <p:cNvSpPr/>
            <p:nvPr/>
          </p:nvSpPr>
          <p:spPr>
            <a:xfrm>
              <a:off x="1546603" y="3296163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4" name="pl244"/>
            <p:cNvSpPr/>
            <p:nvPr/>
          </p:nvSpPr>
          <p:spPr>
            <a:xfrm>
              <a:off x="1584510" y="319779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5" name="pl245"/>
            <p:cNvSpPr/>
            <p:nvPr/>
          </p:nvSpPr>
          <p:spPr>
            <a:xfrm>
              <a:off x="1593039" y="3197791"/>
              <a:ext cx="0" cy="127255"/>
            </a:xfrm>
            <a:custGeom>
              <a:avLst/>
              <a:gdLst/>
              <a:ahLst/>
              <a:cxnLst/>
              <a:rect l="0" t="0" r="0" b="0"/>
              <a:pathLst>
                <a:path h="127255">
                  <a:moveTo>
                    <a:pt x="0" y="0"/>
                  </a:moveTo>
                  <a:lnTo>
                    <a:pt x="0" y="12725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6" name="pl246"/>
            <p:cNvSpPr/>
            <p:nvPr/>
          </p:nvSpPr>
          <p:spPr>
            <a:xfrm>
              <a:off x="1584510" y="332504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7" name="pl247"/>
            <p:cNvSpPr/>
            <p:nvPr/>
          </p:nvSpPr>
          <p:spPr>
            <a:xfrm>
              <a:off x="1622417" y="322427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8" name="pl248"/>
            <p:cNvSpPr/>
            <p:nvPr/>
          </p:nvSpPr>
          <p:spPr>
            <a:xfrm>
              <a:off x="1630946" y="3224279"/>
              <a:ext cx="0" cy="142136"/>
            </a:xfrm>
            <a:custGeom>
              <a:avLst/>
              <a:gdLst/>
              <a:ahLst/>
              <a:cxnLst/>
              <a:rect l="0" t="0" r="0" b="0"/>
              <a:pathLst>
                <a:path h="142136">
                  <a:moveTo>
                    <a:pt x="0" y="0"/>
                  </a:moveTo>
                  <a:lnTo>
                    <a:pt x="0" y="14213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49" name="pl249"/>
            <p:cNvSpPr/>
            <p:nvPr/>
          </p:nvSpPr>
          <p:spPr>
            <a:xfrm>
              <a:off x="1622417" y="3366415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0" name="pl250"/>
            <p:cNvSpPr/>
            <p:nvPr/>
          </p:nvSpPr>
          <p:spPr>
            <a:xfrm>
              <a:off x="1641370" y="324688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1" name="pl251"/>
            <p:cNvSpPr/>
            <p:nvPr/>
          </p:nvSpPr>
          <p:spPr>
            <a:xfrm>
              <a:off x="1649899" y="3246889"/>
              <a:ext cx="0" cy="149888"/>
            </a:xfrm>
            <a:custGeom>
              <a:avLst/>
              <a:gdLst/>
              <a:ahLst/>
              <a:cxnLst/>
              <a:rect l="0" t="0" r="0" b="0"/>
              <a:pathLst>
                <a:path h="149888">
                  <a:moveTo>
                    <a:pt x="0" y="0"/>
                  </a:moveTo>
                  <a:lnTo>
                    <a:pt x="0" y="14988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2" name="pl252"/>
            <p:cNvSpPr/>
            <p:nvPr/>
          </p:nvSpPr>
          <p:spPr>
            <a:xfrm>
              <a:off x="1641370" y="339677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3" name="pl253"/>
            <p:cNvSpPr/>
            <p:nvPr/>
          </p:nvSpPr>
          <p:spPr>
            <a:xfrm>
              <a:off x="1660324" y="327650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4" name="pl254"/>
            <p:cNvSpPr/>
            <p:nvPr/>
          </p:nvSpPr>
          <p:spPr>
            <a:xfrm>
              <a:off x="1668853" y="3276506"/>
              <a:ext cx="0" cy="164203"/>
            </a:xfrm>
            <a:custGeom>
              <a:avLst/>
              <a:gdLst/>
              <a:ahLst/>
              <a:cxnLst/>
              <a:rect l="0" t="0" r="0" b="0"/>
              <a:pathLst>
                <a:path h="164203">
                  <a:moveTo>
                    <a:pt x="0" y="0"/>
                  </a:moveTo>
                  <a:lnTo>
                    <a:pt x="0" y="16420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5" name="pl255"/>
            <p:cNvSpPr/>
            <p:nvPr/>
          </p:nvSpPr>
          <p:spPr>
            <a:xfrm>
              <a:off x="1660324" y="3440710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6" name="pl256"/>
            <p:cNvSpPr/>
            <p:nvPr/>
          </p:nvSpPr>
          <p:spPr>
            <a:xfrm>
              <a:off x="1679277" y="331056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7" name="pl257"/>
            <p:cNvSpPr/>
            <p:nvPr/>
          </p:nvSpPr>
          <p:spPr>
            <a:xfrm>
              <a:off x="1687806" y="3310561"/>
              <a:ext cx="0" cy="198737"/>
            </a:xfrm>
            <a:custGeom>
              <a:avLst/>
              <a:gdLst/>
              <a:ahLst/>
              <a:cxnLst/>
              <a:rect l="0" t="0" r="0" b="0"/>
              <a:pathLst>
                <a:path h="198737">
                  <a:moveTo>
                    <a:pt x="0" y="0"/>
                  </a:moveTo>
                  <a:lnTo>
                    <a:pt x="0" y="19873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8" name="pl258"/>
            <p:cNvSpPr/>
            <p:nvPr/>
          </p:nvSpPr>
          <p:spPr>
            <a:xfrm>
              <a:off x="1679277" y="350929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59" name="pl259"/>
            <p:cNvSpPr/>
            <p:nvPr/>
          </p:nvSpPr>
          <p:spPr>
            <a:xfrm>
              <a:off x="1698231" y="3344670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0" name="pl260"/>
            <p:cNvSpPr/>
            <p:nvPr/>
          </p:nvSpPr>
          <p:spPr>
            <a:xfrm>
              <a:off x="1706760" y="3344670"/>
              <a:ext cx="0" cy="272382"/>
            </a:xfrm>
            <a:custGeom>
              <a:avLst/>
              <a:gdLst/>
              <a:ahLst/>
              <a:cxnLst/>
              <a:rect l="0" t="0" r="0" b="0"/>
              <a:pathLst>
                <a:path h="272382">
                  <a:moveTo>
                    <a:pt x="0" y="0"/>
                  </a:moveTo>
                  <a:lnTo>
                    <a:pt x="0" y="27238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1" name="pl261"/>
            <p:cNvSpPr/>
            <p:nvPr/>
          </p:nvSpPr>
          <p:spPr>
            <a:xfrm>
              <a:off x="1698231" y="361705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2" name="pl262"/>
            <p:cNvSpPr/>
            <p:nvPr/>
          </p:nvSpPr>
          <p:spPr>
            <a:xfrm>
              <a:off x="1717184" y="337660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3" name="pl263"/>
            <p:cNvSpPr/>
            <p:nvPr/>
          </p:nvSpPr>
          <p:spPr>
            <a:xfrm>
              <a:off x="1725713" y="3376602"/>
              <a:ext cx="0" cy="399210"/>
            </a:xfrm>
            <a:custGeom>
              <a:avLst/>
              <a:gdLst/>
              <a:ahLst/>
              <a:cxnLst/>
              <a:rect l="0" t="0" r="0" b="0"/>
              <a:pathLst>
                <a:path h="399210">
                  <a:moveTo>
                    <a:pt x="0" y="0"/>
                  </a:moveTo>
                  <a:lnTo>
                    <a:pt x="0" y="39921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4" name="pl264"/>
            <p:cNvSpPr/>
            <p:nvPr/>
          </p:nvSpPr>
          <p:spPr>
            <a:xfrm>
              <a:off x="1717184" y="377581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5" name="pl265"/>
            <p:cNvSpPr/>
            <p:nvPr/>
          </p:nvSpPr>
          <p:spPr>
            <a:xfrm>
              <a:off x="1736138" y="340685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6" name="pl266"/>
            <p:cNvSpPr/>
            <p:nvPr/>
          </p:nvSpPr>
          <p:spPr>
            <a:xfrm>
              <a:off x="1744667" y="3406854"/>
              <a:ext cx="0" cy="582912"/>
            </a:xfrm>
            <a:custGeom>
              <a:avLst/>
              <a:gdLst/>
              <a:ahLst/>
              <a:cxnLst/>
              <a:rect l="0" t="0" r="0" b="0"/>
              <a:pathLst>
                <a:path h="582912">
                  <a:moveTo>
                    <a:pt x="0" y="0"/>
                  </a:moveTo>
                  <a:lnTo>
                    <a:pt x="0" y="58291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7" name="pl267"/>
            <p:cNvSpPr/>
            <p:nvPr/>
          </p:nvSpPr>
          <p:spPr>
            <a:xfrm>
              <a:off x="1736138" y="398976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8" name="pl268"/>
            <p:cNvSpPr/>
            <p:nvPr/>
          </p:nvSpPr>
          <p:spPr>
            <a:xfrm>
              <a:off x="1403504" y="3181896"/>
              <a:ext cx="341163" cy="446133"/>
            </a:xfrm>
            <a:custGeom>
              <a:avLst/>
              <a:gdLst/>
              <a:ahLst/>
              <a:cxnLst/>
              <a:rect l="0" t="0" r="0" b="0"/>
              <a:pathLst>
                <a:path w="341163" h="446133">
                  <a:moveTo>
                    <a:pt x="0" y="0"/>
                  </a:moveTo>
                  <a:lnTo>
                    <a:pt x="94767" y="9780"/>
                  </a:lnTo>
                  <a:lnTo>
                    <a:pt x="113721" y="14032"/>
                  </a:lnTo>
                  <a:lnTo>
                    <a:pt x="151628" y="27175"/>
                  </a:lnTo>
                  <a:lnTo>
                    <a:pt x="189535" y="50216"/>
                  </a:lnTo>
                  <a:lnTo>
                    <a:pt x="227442" y="90175"/>
                  </a:lnTo>
                  <a:lnTo>
                    <a:pt x="246395" y="119788"/>
                  </a:lnTo>
                  <a:lnTo>
                    <a:pt x="265349" y="158196"/>
                  </a:lnTo>
                  <a:lnTo>
                    <a:pt x="284302" y="207583"/>
                  </a:lnTo>
                  <a:lnTo>
                    <a:pt x="303256" y="270386"/>
                  </a:lnTo>
                  <a:lnTo>
                    <a:pt x="322209" y="349130"/>
                  </a:lnTo>
                  <a:lnTo>
                    <a:pt x="341163" y="44613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69" name="pt269"/>
            <p:cNvSpPr/>
            <p:nvPr/>
          </p:nvSpPr>
          <p:spPr>
            <a:xfrm>
              <a:off x="1371902" y="31502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0" name="pt270"/>
            <p:cNvSpPr/>
            <p:nvPr/>
          </p:nvSpPr>
          <p:spPr>
            <a:xfrm>
              <a:off x="1466670" y="31600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1" name="pt271"/>
            <p:cNvSpPr/>
            <p:nvPr/>
          </p:nvSpPr>
          <p:spPr>
            <a:xfrm>
              <a:off x="1485623" y="31643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2" name="pt272"/>
            <p:cNvSpPr/>
            <p:nvPr/>
          </p:nvSpPr>
          <p:spPr>
            <a:xfrm>
              <a:off x="1523530" y="31774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3" name="pt273"/>
            <p:cNvSpPr/>
            <p:nvPr/>
          </p:nvSpPr>
          <p:spPr>
            <a:xfrm>
              <a:off x="1561437" y="32005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4" name="pt274"/>
            <p:cNvSpPr/>
            <p:nvPr/>
          </p:nvSpPr>
          <p:spPr>
            <a:xfrm>
              <a:off x="1599344" y="32404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5" name="pt275"/>
            <p:cNvSpPr/>
            <p:nvPr/>
          </p:nvSpPr>
          <p:spPr>
            <a:xfrm>
              <a:off x="1618298" y="3270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6" name="pt276"/>
            <p:cNvSpPr/>
            <p:nvPr/>
          </p:nvSpPr>
          <p:spPr>
            <a:xfrm>
              <a:off x="1637251" y="33084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7" name="pt277"/>
            <p:cNvSpPr/>
            <p:nvPr/>
          </p:nvSpPr>
          <p:spPr>
            <a:xfrm>
              <a:off x="1656205" y="33578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8" name="pt278"/>
            <p:cNvSpPr/>
            <p:nvPr/>
          </p:nvSpPr>
          <p:spPr>
            <a:xfrm>
              <a:off x="1675158" y="34206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79" name="pt279"/>
            <p:cNvSpPr/>
            <p:nvPr/>
          </p:nvSpPr>
          <p:spPr>
            <a:xfrm>
              <a:off x="1694112" y="34994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0" name="pt280"/>
            <p:cNvSpPr/>
            <p:nvPr/>
          </p:nvSpPr>
          <p:spPr>
            <a:xfrm>
              <a:off x="1713065" y="35964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1" name="pl281"/>
            <p:cNvSpPr/>
            <p:nvPr/>
          </p:nvSpPr>
          <p:spPr>
            <a:xfrm>
              <a:off x="1377063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2" name="rc282"/>
            <p:cNvSpPr/>
            <p:nvPr/>
          </p:nvSpPr>
          <p:spPr>
            <a:xfrm>
              <a:off x="1377063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3" name="rc283"/>
            <p:cNvSpPr/>
            <p:nvPr/>
          </p:nvSpPr>
          <p:spPr>
            <a:xfrm>
              <a:off x="1840696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284" name="pl284"/>
            <p:cNvSpPr/>
            <p:nvPr/>
          </p:nvSpPr>
          <p:spPr>
            <a:xfrm>
              <a:off x="1840696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5" name="pl285"/>
            <p:cNvSpPr/>
            <p:nvPr/>
          </p:nvSpPr>
          <p:spPr>
            <a:xfrm>
              <a:off x="1840696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6" name="pl286"/>
            <p:cNvSpPr/>
            <p:nvPr/>
          </p:nvSpPr>
          <p:spPr>
            <a:xfrm>
              <a:off x="1840696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7" name="pl287"/>
            <p:cNvSpPr/>
            <p:nvPr/>
          </p:nvSpPr>
          <p:spPr>
            <a:xfrm>
              <a:off x="1840696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8" name="pl288"/>
            <p:cNvSpPr/>
            <p:nvPr/>
          </p:nvSpPr>
          <p:spPr>
            <a:xfrm>
              <a:off x="187661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89" name="pl289"/>
            <p:cNvSpPr/>
            <p:nvPr/>
          </p:nvSpPr>
          <p:spPr>
            <a:xfrm>
              <a:off x="197138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0" name="pl290"/>
            <p:cNvSpPr/>
            <p:nvPr/>
          </p:nvSpPr>
          <p:spPr>
            <a:xfrm>
              <a:off x="206614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1" name="pl291"/>
            <p:cNvSpPr/>
            <p:nvPr/>
          </p:nvSpPr>
          <p:spPr>
            <a:xfrm>
              <a:off x="216091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2" name="pl292"/>
            <p:cNvSpPr/>
            <p:nvPr/>
          </p:nvSpPr>
          <p:spPr>
            <a:xfrm>
              <a:off x="1840696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3" name="pl293"/>
            <p:cNvSpPr/>
            <p:nvPr/>
          </p:nvSpPr>
          <p:spPr>
            <a:xfrm>
              <a:off x="1840696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4" name="pl294"/>
            <p:cNvSpPr/>
            <p:nvPr/>
          </p:nvSpPr>
          <p:spPr>
            <a:xfrm>
              <a:off x="1840696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5" name="pl295"/>
            <p:cNvSpPr/>
            <p:nvPr/>
          </p:nvSpPr>
          <p:spPr>
            <a:xfrm>
              <a:off x="1840696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6" name="pl296"/>
            <p:cNvSpPr/>
            <p:nvPr/>
          </p:nvSpPr>
          <p:spPr>
            <a:xfrm>
              <a:off x="1840696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7" name="pl297"/>
            <p:cNvSpPr/>
            <p:nvPr/>
          </p:nvSpPr>
          <p:spPr>
            <a:xfrm>
              <a:off x="192399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8" name="pl298"/>
            <p:cNvSpPr/>
            <p:nvPr/>
          </p:nvSpPr>
          <p:spPr>
            <a:xfrm>
              <a:off x="201876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299" name="pl299"/>
            <p:cNvSpPr/>
            <p:nvPr/>
          </p:nvSpPr>
          <p:spPr>
            <a:xfrm>
              <a:off x="211353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0" name="pl300"/>
            <p:cNvSpPr/>
            <p:nvPr/>
          </p:nvSpPr>
          <p:spPr>
            <a:xfrm>
              <a:off x="220829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1" name="pt301"/>
            <p:cNvSpPr/>
            <p:nvPr/>
          </p:nvSpPr>
          <p:spPr>
            <a:xfrm>
              <a:off x="2045159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2" name="pt302"/>
            <p:cNvSpPr/>
            <p:nvPr/>
          </p:nvSpPr>
          <p:spPr>
            <a:xfrm>
              <a:off x="219342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3" name="pt303"/>
            <p:cNvSpPr/>
            <p:nvPr/>
          </p:nvSpPr>
          <p:spPr>
            <a:xfrm>
              <a:off x="2082344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4" name="pt304"/>
            <p:cNvSpPr/>
            <p:nvPr/>
          </p:nvSpPr>
          <p:spPr>
            <a:xfrm>
              <a:off x="1968153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5" name="pt305"/>
            <p:cNvSpPr/>
            <p:nvPr/>
          </p:nvSpPr>
          <p:spPr>
            <a:xfrm>
              <a:off x="2196525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6" name="pt306"/>
            <p:cNvSpPr/>
            <p:nvPr/>
          </p:nvSpPr>
          <p:spPr>
            <a:xfrm>
              <a:off x="2082310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7" name="pt307"/>
            <p:cNvSpPr/>
            <p:nvPr/>
          </p:nvSpPr>
          <p:spPr>
            <a:xfrm>
              <a:off x="211738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8" name="pt308"/>
            <p:cNvSpPr/>
            <p:nvPr/>
          </p:nvSpPr>
          <p:spPr>
            <a:xfrm>
              <a:off x="2077186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09" name="pt309"/>
            <p:cNvSpPr/>
            <p:nvPr/>
          </p:nvSpPr>
          <p:spPr>
            <a:xfrm>
              <a:off x="2080615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0" name="pt310"/>
            <p:cNvSpPr/>
            <p:nvPr/>
          </p:nvSpPr>
          <p:spPr>
            <a:xfrm>
              <a:off x="1850455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1" name="pt311"/>
            <p:cNvSpPr/>
            <p:nvPr/>
          </p:nvSpPr>
          <p:spPr>
            <a:xfrm>
              <a:off x="1965550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2" name="pt312"/>
            <p:cNvSpPr/>
            <p:nvPr/>
          </p:nvSpPr>
          <p:spPr>
            <a:xfrm>
              <a:off x="2079241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3" name="pt313"/>
            <p:cNvSpPr/>
            <p:nvPr/>
          </p:nvSpPr>
          <p:spPr>
            <a:xfrm>
              <a:off x="2154003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4" name="pt314"/>
            <p:cNvSpPr/>
            <p:nvPr/>
          </p:nvSpPr>
          <p:spPr>
            <a:xfrm>
              <a:off x="2041361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5" name="pt315"/>
            <p:cNvSpPr/>
            <p:nvPr/>
          </p:nvSpPr>
          <p:spPr>
            <a:xfrm>
              <a:off x="2041840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6" name="pt316"/>
            <p:cNvSpPr/>
            <p:nvPr/>
          </p:nvSpPr>
          <p:spPr>
            <a:xfrm>
              <a:off x="2002300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7" name="pt317"/>
            <p:cNvSpPr/>
            <p:nvPr/>
          </p:nvSpPr>
          <p:spPr>
            <a:xfrm>
              <a:off x="2117528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8" name="pt318"/>
            <p:cNvSpPr/>
            <p:nvPr/>
          </p:nvSpPr>
          <p:spPr>
            <a:xfrm>
              <a:off x="2080428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19" name="pt319"/>
            <p:cNvSpPr/>
            <p:nvPr/>
          </p:nvSpPr>
          <p:spPr>
            <a:xfrm>
              <a:off x="2004238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0" name="pt320"/>
            <p:cNvSpPr/>
            <p:nvPr/>
          </p:nvSpPr>
          <p:spPr>
            <a:xfrm>
              <a:off x="2136157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1" name="pt321"/>
            <p:cNvSpPr/>
            <p:nvPr/>
          </p:nvSpPr>
          <p:spPr>
            <a:xfrm>
              <a:off x="2115226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2" name="pt322"/>
            <p:cNvSpPr/>
            <p:nvPr/>
          </p:nvSpPr>
          <p:spPr>
            <a:xfrm>
              <a:off x="1965065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3" name="pt323"/>
            <p:cNvSpPr/>
            <p:nvPr/>
          </p:nvSpPr>
          <p:spPr>
            <a:xfrm>
              <a:off x="2080335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4" name="pt324"/>
            <p:cNvSpPr/>
            <p:nvPr/>
          </p:nvSpPr>
          <p:spPr>
            <a:xfrm>
              <a:off x="2196875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5" name="pt325"/>
            <p:cNvSpPr/>
            <p:nvPr/>
          </p:nvSpPr>
          <p:spPr>
            <a:xfrm>
              <a:off x="2096638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6" name="pt326"/>
            <p:cNvSpPr/>
            <p:nvPr/>
          </p:nvSpPr>
          <p:spPr>
            <a:xfrm>
              <a:off x="2081261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7" name="pt327"/>
            <p:cNvSpPr/>
            <p:nvPr/>
          </p:nvSpPr>
          <p:spPr>
            <a:xfrm>
              <a:off x="2039099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8" name="pt328"/>
            <p:cNvSpPr/>
            <p:nvPr/>
          </p:nvSpPr>
          <p:spPr>
            <a:xfrm>
              <a:off x="2116318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29" name="pt329"/>
            <p:cNvSpPr/>
            <p:nvPr/>
          </p:nvSpPr>
          <p:spPr>
            <a:xfrm>
              <a:off x="200565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0" name="pt330"/>
            <p:cNvSpPr/>
            <p:nvPr/>
          </p:nvSpPr>
          <p:spPr>
            <a:xfrm>
              <a:off x="207973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1" name="pt331"/>
            <p:cNvSpPr/>
            <p:nvPr/>
          </p:nvSpPr>
          <p:spPr>
            <a:xfrm>
              <a:off x="2154241" y="50995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2" name="pt332"/>
            <p:cNvSpPr/>
            <p:nvPr/>
          </p:nvSpPr>
          <p:spPr>
            <a:xfrm>
              <a:off x="211642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3" name="pt333"/>
            <p:cNvSpPr/>
            <p:nvPr/>
          </p:nvSpPr>
          <p:spPr>
            <a:xfrm>
              <a:off x="2039029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4" name="pt334"/>
            <p:cNvSpPr/>
            <p:nvPr/>
          </p:nvSpPr>
          <p:spPr>
            <a:xfrm>
              <a:off x="2079461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5" name="pt335"/>
            <p:cNvSpPr/>
            <p:nvPr/>
          </p:nvSpPr>
          <p:spPr>
            <a:xfrm>
              <a:off x="2158693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6" name="pt336"/>
            <p:cNvSpPr/>
            <p:nvPr/>
          </p:nvSpPr>
          <p:spPr>
            <a:xfrm>
              <a:off x="219122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7" name="pt337"/>
            <p:cNvSpPr/>
            <p:nvPr/>
          </p:nvSpPr>
          <p:spPr>
            <a:xfrm>
              <a:off x="1947963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8" name="pt338"/>
            <p:cNvSpPr/>
            <p:nvPr/>
          </p:nvSpPr>
          <p:spPr>
            <a:xfrm>
              <a:off x="2154880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39" name="pt339"/>
            <p:cNvSpPr/>
            <p:nvPr/>
          </p:nvSpPr>
          <p:spPr>
            <a:xfrm>
              <a:off x="2158938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0" name="pt340"/>
            <p:cNvSpPr/>
            <p:nvPr/>
          </p:nvSpPr>
          <p:spPr>
            <a:xfrm>
              <a:off x="2158019" y="50995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1" name="pt341"/>
            <p:cNvSpPr/>
            <p:nvPr/>
          </p:nvSpPr>
          <p:spPr>
            <a:xfrm>
              <a:off x="2197910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2" name="pt342"/>
            <p:cNvSpPr/>
            <p:nvPr/>
          </p:nvSpPr>
          <p:spPr>
            <a:xfrm>
              <a:off x="2081121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3" name="pt343"/>
            <p:cNvSpPr/>
            <p:nvPr/>
          </p:nvSpPr>
          <p:spPr>
            <a:xfrm>
              <a:off x="208387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4" name="pt344"/>
            <p:cNvSpPr/>
            <p:nvPr/>
          </p:nvSpPr>
          <p:spPr>
            <a:xfrm>
              <a:off x="2157380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5" name="pt345"/>
            <p:cNvSpPr/>
            <p:nvPr/>
          </p:nvSpPr>
          <p:spPr>
            <a:xfrm>
              <a:off x="2153649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6" name="pt346"/>
            <p:cNvSpPr/>
            <p:nvPr/>
          </p:nvSpPr>
          <p:spPr>
            <a:xfrm>
              <a:off x="2118946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7" name="pt347"/>
            <p:cNvSpPr/>
            <p:nvPr/>
          </p:nvSpPr>
          <p:spPr>
            <a:xfrm>
              <a:off x="2041180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8" name="pt348"/>
            <p:cNvSpPr/>
            <p:nvPr/>
          </p:nvSpPr>
          <p:spPr>
            <a:xfrm>
              <a:off x="2158109" y="5099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49" name="pt349"/>
            <p:cNvSpPr/>
            <p:nvPr/>
          </p:nvSpPr>
          <p:spPr>
            <a:xfrm>
              <a:off x="2080530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0" name="pt350"/>
            <p:cNvSpPr/>
            <p:nvPr/>
          </p:nvSpPr>
          <p:spPr>
            <a:xfrm>
              <a:off x="2039885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1" name="pt351"/>
            <p:cNvSpPr/>
            <p:nvPr/>
          </p:nvSpPr>
          <p:spPr>
            <a:xfrm>
              <a:off x="211542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2" name="pt352"/>
            <p:cNvSpPr/>
            <p:nvPr/>
          </p:nvSpPr>
          <p:spPr>
            <a:xfrm>
              <a:off x="2118266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3" name="pt353"/>
            <p:cNvSpPr/>
            <p:nvPr/>
          </p:nvSpPr>
          <p:spPr>
            <a:xfrm>
              <a:off x="2116397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4" name="pt354"/>
            <p:cNvSpPr/>
            <p:nvPr/>
          </p:nvSpPr>
          <p:spPr>
            <a:xfrm>
              <a:off x="211992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5" name="pt355"/>
            <p:cNvSpPr/>
            <p:nvPr/>
          </p:nvSpPr>
          <p:spPr>
            <a:xfrm>
              <a:off x="211874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6" name="pt356"/>
            <p:cNvSpPr/>
            <p:nvPr/>
          </p:nvSpPr>
          <p:spPr>
            <a:xfrm>
              <a:off x="2099879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7" name="pt357"/>
            <p:cNvSpPr/>
            <p:nvPr/>
          </p:nvSpPr>
          <p:spPr>
            <a:xfrm>
              <a:off x="207939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8" name="pt358"/>
            <p:cNvSpPr/>
            <p:nvPr/>
          </p:nvSpPr>
          <p:spPr>
            <a:xfrm>
              <a:off x="215584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59" name="pt359"/>
            <p:cNvSpPr/>
            <p:nvPr/>
          </p:nvSpPr>
          <p:spPr>
            <a:xfrm>
              <a:off x="212070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0" name="pt360"/>
            <p:cNvSpPr/>
            <p:nvPr/>
          </p:nvSpPr>
          <p:spPr>
            <a:xfrm>
              <a:off x="215642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1" name="pt361"/>
            <p:cNvSpPr/>
            <p:nvPr/>
          </p:nvSpPr>
          <p:spPr>
            <a:xfrm>
              <a:off x="2083442" y="50995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2" name="pt362"/>
            <p:cNvSpPr/>
            <p:nvPr/>
          </p:nvSpPr>
          <p:spPr>
            <a:xfrm>
              <a:off x="2197823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3" name="pt363"/>
            <p:cNvSpPr/>
            <p:nvPr/>
          </p:nvSpPr>
          <p:spPr>
            <a:xfrm>
              <a:off x="204543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4" name="pt364"/>
            <p:cNvSpPr/>
            <p:nvPr/>
          </p:nvSpPr>
          <p:spPr>
            <a:xfrm>
              <a:off x="211934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5" name="pt365"/>
            <p:cNvSpPr/>
            <p:nvPr/>
          </p:nvSpPr>
          <p:spPr>
            <a:xfrm>
              <a:off x="2005318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6" name="pt366"/>
            <p:cNvSpPr/>
            <p:nvPr/>
          </p:nvSpPr>
          <p:spPr>
            <a:xfrm>
              <a:off x="211673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7" name="pt367"/>
            <p:cNvSpPr/>
            <p:nvPr/>
          </p:nvSpPr>
          <p:spPr>
            <a:xfrm>
              <a:off x="208042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8" name="pt368"/>
            <p:cNvSpPr/>
            <p:nvPr/>
          </p:nvSpPr>
          <p:spPr>
            <a:xfrm>
              <a:off x="217464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69" name="pt369"/>
            <p:cNvSpPr/>
            <p:nvPr/>
          </p:nvSpPr>
          <p:spPr>
            <a:xfrm>
              <a:off x="208008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0" name="pt370"/>
            <p:cNvSpPr/>
            <p:nvPr/>
          </p:nvSpPr>
          <p:spPr>
            <a:xfrm>
              <a:off x="219462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1" name="pl371"/>
            <p:cNvSpPr/>
            <p:nvPr/>
          </p:nvSpPr>
          <p:spPr>
            <a:xfrm>
              <a:off x="1858607" y="493730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2" name="pl372"/>
            <p:cNvSpPr/>
            <p:nvPr/>
          </p:nvSpPr>
          <p:spPr>
            <a:xfrm>
              <a:off x="1867136" y="4937307"/>
              <a:ext cx="0" cy="699229"/>
            </a:xfrm>
            <a:custGeom>
              <a:avLst/>
              <a:gdLst/>
              <a:ahLst/>
              <a:cxnLst/>
              <a:rect l="0" t="0" r="0" b="0"/>
              <a:pathLst>
                <a:path h="699229">
                  <a:moveTo>
                    <a:pt x="0" y="0"/>
                  </a:moveTo>
                  <a:lnTo>
                    <a:pt x="0" y="69922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3" name="pl373"/>
            <p:cNvSpPr/>
            <p:nvPr/>
          </p:nvSpPr>
          <p:spPr>
            <a:xfrm>
              <a:off x="1858607" y="563653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4" name="pl374"/>
            <p:cNvSpPr/>
            <p:nvPr/>
          </p:nvSpPr>
          <p:spPr>
            <a:xfrm>
              <a:off x="1953374" y="471746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5" name="pl375"/>
            <p:cNvSpPr/>
            <p:nvPr/>
          </p:nvSpPr>
          <p:spPr>
            <a:xfrm>
              <a:off x="1961904" y="4717466"/>
              <a:ext cx="0" cy="684746"/>
            </a:xfrm>
            <a:custGeom>
              <a:avLst/>
              <a:gdLst/>
              <a:ahLst/>
              <a:cxnLst/>
              <a:rect l="0" t="0" r="0" b="0"/>
              <a:pathLst>
                <a:path h="684746">
                  <a:moveTo>
                    <a:pt x="0" y="0"/>
                  </a:moveTo>
                  <a:lnTo>
                    <a:pt x="0" y="68474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6" name="pl376"/>
            <p:cNvSpPr/>
            <p:nvPr/>
          </p:nvSpPr>
          <p:spPr>
            <a:xfrm>
              <a:off x="1953374" y="5402213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7" name="pl377"/>
            <p:cNvSpPr/>
            <p:nvPr/>
          </p:nvSpPr>
          <p:spPr>
            <a:xfrm>
              <a:off x="1972328" y="466897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8" name="pl378"/>
            <p:cNvSpPr/>
            <p:nvPr/>
          </p:nvSpPr>
          <p:spPr>
            <a:xfrm>
              <a:off x="1980857" y="4668979"/>
              <a:ext cx="0" cy="656168"/>
            </a:xfrm>
            <a:custGeom>
              <a:avLst/>
              <a:gdLst/>
              <a:ahLst/>
              <a:cxnLst/>
              <a:rect l="0" t="0" r="0" b="0"/>
              <a:pathLst>
                <a:path h="656168">
                  <a:moveTo>
                    <a:pt x="0" y="0"/>
                  </a:moveTo>
                  <a:lnTo>
                    <a:pt x="0" y="65616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79" name="pl379"/>
            <p:cNvSpPr/>
            <p:nvPr/>
          </p:nvSpPr>
          <p:spPr>
            <a:xfrm>
              <a:off x="1972328" y="532514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0" name="pl380"/>
            <p:cNvSpPr/>
            <p:nvPr/>
          </p:nvSpPr>
          <p:spPr>
            <a:xfrm>
              <a:off x="2010235" y="456548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1" name="pl381"/>
            <p:cNvSpPr/>
            <p:nvPr/>
          </p:nvSpPr>
          <p:spPr>
            <a:xfrm>
              <a:off x="2018764" y="4565486"/>
              <a:ext cx="0" cy="570463"/>
            </a:xfrm>
            <a:custGeom>
              <a:avLst/>
              <a:gdLst/>
              <a:ahLst/>
              <a:cxnLst/>
              <a:rect l="0" t="0" r="0" b="0"/>
              <a:pathLst>
                <a:path h="570463">
                  <a:moveTo>
                    <a:pt x="0" y="0"/>
                  </a:moveTo>
                  <a:lnTo>
                    <a:pt x="0" y="57046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2" name="pl382"/>
            <p:cNvSpPr/>
            <p:nvPr/>
          </p:nvSpPr>
          <p:spPr>
            <a:xfrm>
              <a:off x="2010235" y="513594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3" name="pl383"/>
            <p:cNvSpPr/>
            <p:nvPr/>
          </p:nvSpPr>
          <p:spPr>
            <a:xfrm>
              <a:off x="2048142" y="444767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4" name="pl384"/>
            <p:cNvSpPr/>
            <p:nvPr/>
          </p:nvSpPr>
          <p:spPr>
            <a:xfrm>
              <a:off x="2056671" y="4447676"/>
              <a:ext cx="0" cy="461173"/>
            </a:xfrm>
            <a:custGeom>
              <a:avLst/>
              <a:gdLst/>
              <a:ahLst/>
              <a:cxnLst/>
              <a:rect l="0" t="0" r="0" b="0"/>
              <a:pathLst>
                <a:path h="461173">
                  <a:moveTo>
                    <a:pt x="0" y="0"/>
                  </a:moveTo>
                  <a:lnTo>
                    <a:pt x="0" y="46117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5" name="pl385"/>
            <p:cNvSpPr/>
            <p:nvPr/>
          </p:nvSpPr>
          <p:spPr>
            <a:xfrm>
              <a:off x="2048142" y="4908850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6" name="pl386"/>
            <p:cNvSpPr/>
            <p:nvPr/>
          </p:nvSpPr>
          <p:spPr>
            <a:xfrm>
              <a:off x="2086049" y="4300030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7" name="pl387"/>
            <p:cNvSpPr/>
            <p:nvPr/>
          </p:nvSpPr>
          <p:spPr>
            <a:xfrm>
              <a:off x="2094578" y="4300030"/>
              <a:ext cx="0" cy="375902"/>
            </a:xfrm>
            <a:custGeom>
              <a:avLst/>
              <a:gdLst/>
              <a:ahLst/>
              <a:cxnLst/>
              <a:rect l="0" t="0" r="0" b="0"/>
              <a:pathLst>
                <a:path h="375902">
                  <a:moveTo>
                    <a:pt x="0" y="0"/>
                  </a:moveTo>
                  <a:lnTo>
                    <a:pt x="0" y="37590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8" name="pl388"/>
            <p:cNvSpPr/>
            <p:nvPr/>
          </p:nvSpPr>
          <p:spPr>
            <a:xfrm>
              <a:off x="2086049" y="467593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89" name="pl389"/>
            <p:cNvSpPr/>
            <p:nvPr/>
          </p:nvSpPr>
          <p:spPr>
            <a:xfrm>
              <a:off x="2105003" y="420823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0" name="pl390"/>
            <p:cNvSpPr/>
            <p:nvPr/>
          </p:nvSpPr>
          <p:spPr>
            <a:xfrm>
              <a:off x="2113532" y="4208238"/>
              <a:ext cx="0" cy="364669"/>
            </a:xfrm>
            <a:custGeom>
              <a:avLst/>
              <a:gdLst/>
              <a:ahLst/>
              <a:cxnLst/>
              <a:rect l="0" t="0" r="0" b="0"/>
              <a:pathLst>
                <a:path h="364669">
                  <a:moveTo>
                    <a:pt x="0" y="0"/>
                  </a:moveTo>
                  <a:lnTo>
                    <a:pt x="0" y="36466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1" name="pl391"/>
            <p:cNvSpPr/>
            <p:nvPr/>
          </p:nvSpPr>
          <p:spPr>
            <a:xfrm>
              <a:off x="2105003" y="457290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2" name="pl392"/>
            <p:cNvSpPr/>
            <p:nvPr/>
          </p:nvSpPr>
          <p:spPr>
            <a:xfrm>
              <a:off x="2123956" y="410455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3" name="pl393"/>
            <p:cNvSpPr/>
            <p:nvPr/>
          </p:nvSpPr>
          <p:spPr>
            <a:xfrm>
              <a:off x="2132485" y="4104556"/>
              <a:ext cx="0" cy="379735"/>
            </a:xfrm>
            <a:custGeom>
              <a:avLst/>
              <a:gdLst/>
              <a:ahLst/>
              <a:cxnLst/>
              <a:rect l="0" t="0" r="0" b="0"/>
              <a:pathLst>
                <a:path h="379735">
                  <a:moveTo>
                    <a:pt x="0" y="0"/>
                  </a:moveTo>
                  <a:lnTo>
                    <a:pt x="0" y="37973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4" name="pl394"/>
            <p:cNvSpPr/>
            <p:nvPr/>
          </p:nvSpPr>
          <p:spPr>
            <a:xfrm>
              <a:off x="2123956" y="448429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5" name="pl395"/>
            <p:cNvSpPr/>
            <p:nvPr/>
          </p:nvSpPr>
          <p:spPr>
            <a:xfrm>
              <a:off x="2142910" y="3994055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6" name="pl396"/>
            <p:cNvSpPr/>
            <p:nvPr/>
          </p:nvSpPr>
          <p:spPr>
            <a:xfrm>
              <a:off x="2151439" y="3994055"/>
              <a:ext cx="0" cy="414908"/>
            </a:xfrm>
            <a:custGeom>
              <a:avLst/>
              <a:gdLst/>
              <a:ahLst/>
              <a:cxnLst/>
              <a:rect l="0" t="0" r="0" b="0"/>
              <a:pathLst>
                <a:path h="414908">
                  <a:moveTo>
                    <a:pt x="0" y="0"/>
                  </a:moveTo>
                  <a:lnTo>
                    <a:pt x="0" y="41490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7" name="pl397"/>
            <p:cNvSpPr/>
            <p:nvPr/>
          </p:nvSpPr>
          <p:spPr>
            <a:xfrm>
              <a:off x="2142910" y="440896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8" name="pl398"/>
            <p:cNvSpPr/>
            <p:nvPr/>
          </p:nvSpPr>
          <p:spPr>
            <a:xfrm>
              <a:off x="2161863" y="3883383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399" name="pl399"/>
            <p:cNvSpPr/>
            <p:nvPr/>
          </p:nvSpPr>
          <p:spPr>
            <a:xfrm>
              <a:off x="2170392" y="3883383"/>
              <a:ext cx="0" cy="460201"/>
            </a:xfrm>
            <a:custGeom>
              <a:avLst/>
              <a:gdLst/>
              <a:ahLst/>
              <a:cxnLst/>
              <a:rect l="0" t="0" r="0" b="0"/>
              <a:pathLst>
                <a:path h="460201">
                  <a:moveTo>
                    <a:pt x="0" y="0"/>
                  </a:moveTo>
                  <a:lnTo>
                    <a:pt x="0" y="46020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0" name="pl400"/>
            <p:cNvSpPr/>
            <p:nvPr/>
          </p:nvSpPr>
          <p:spPr>
            <a:xfrm>
              <a:off x="2161863" y="434358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1" name="pl401"/>
            <p:cNvSpPr/>
            <p:nvPr/>
          </p:nvSpPr>
          <p:spPr>
            <a:xfrm>
              <a:off x="2180817" y="377807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2" name="pl402"/>
            <p:cNvSpPr/>
            <p:nvPr/>
          </p:nvSpPr>
          <p:spPr>
            <a:xfrm>
              <a:off x="2189346" y="3778071"/>
              <a:ext cx="0" cy="506965"/>
            </a:xfrm>
            <a:custGeom>
              <a:avLst/>
              <a:gdLst/>
              <a:ahLst/>
              <a:cxnLst/>
              <a:rect l="0" t="0" r="0" b="0"/>
              <a:pathLst>
                <a:path h="506965">
                  <a:moveTo>
                    <a:pt x="0" y="0"/>
                  </a:moveTo>
                  <a:lnTo>
                    <a:pt x="0" y="50696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3" name="pl403"/>
            <p:cNvSpPr/>
            <p:nvPr/>
          </p:nvSpPr>
          <p:spPr>
            <a:xfrm>
              <a:off x="2180817" y="428503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4" name="pl404"/>
            <p:cNvSpPr/>
            <p:nvPr/>
          </p:nvSpPr>
          <p:spPr>
            <a:xfrm>
              <a:off x="2199770" y="368169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5" name="pl405"/>
            <p:cNvSpPr/>
            <p:nvPr/>
          </p:nvSpPr>
          <p:spPr>
            <a:xfrm>
              <a:off x="2208299" y="3681696"/>
              <a:ext cx="0" cy="549489"/>
            </a:xfrm>
            <a:custGeom>
              <a:avLst/>
              <a:gdLst/>
              <a:ahLst/>
              <a:cxnLst/>
              <a:rect l="0" t="0" r="0" b="0"/>
              <a:pathLst>
                <a:path h="549489">
                  <a:moveTo>
                    <a:pt x="0" y="0"/>
                  </a:moveTo>
                  <a:lnTo>
                    <a:pt x="0" y="54948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6" name="pl406"/>
            <p:cNvSpPr/>
            <p:nvPr/>
          </p:nvSpPr>
          <p:spPr>
            <a:xfrm>
              <a:off x="2199770" y="4231185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7" name="pl407"/>
            <p:cNvSpPr/>
            <p:nvPr/>
          </p:nvSpPr>
          <p:spPr>
            <a:xfrm>
              <a:off x="1867136" y="3926941"/>
              <a:ext cx="341163" cy="1490768"/>
            </a:xfrm>
            <a:custGeom>
              <a:avLst/>
              <a:gdLst/>
              <a:ahLst/>
              <a:cxnLst/>
              <a:rect l="0" t="0" r="0" b="0"/>
              <a:pathLst>
                <a:path w="341163" h="1490768">
                  <a:moveTo>
                    <a:pt x="0" y="1490768"/>
                  </a:moveTo>
                  <a:lnTo>
                    <a:pt x="94767" y="1192558"/>
                  </a:lnTo>
                  <a:lnTo>
                    <a:pt x="113721" y="1115527"/>
                  </a:lnTo>
                  <a:lnTo>
                    <a:pt x="151628" y="945545"/>
                  </a:lnTo>
                  <a:lnTo>
                    <a:pt x="189535" y="758444"/>
                  </a:lnTo>
                  <a:lnTo>
                    <a:pt x="227442" y="561459"/>
                  </a:lnTo>
                  <a:lnTo>
                    <a:pt x="246395" y="462033"/>
                  </a:lnTo>
                  <a:lnTo>
                    <a:pt x="265349" y="363549"/>
                  </a:lnTo>
                  <a:lnTo>
                    <a:pt x="284302" y="267137"/>
                  </a:lnTo>
                  <a:lnTo>
                    <a:pt x="303256" y="173836"/>
                  </a:lnTo>
                  <a:lnTo>
                    <a:pt x="322209" y="84545"/>
                  </a:lnTo>
                  <a:lnTo>
                    <a:pt x="34116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8" name="pt408"/>
            <p:cNvSpPr/>
            <p:nvPr/>
          </p:nvSpPr>
          <p:spPr>
            <a:xfrm>
              <a:off x="1835535" y="53861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09" name="pt409"/>
            <p:cNvSpPr/>
            <p:nvPr/>
          </p:nvSpPr>
          <p:spPr>
            <a:xfrm>
              <a:off x="1930302" y="50878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0" name="pt410"/>
            <p:cNvSpPr/>
            <p:nvPr/>
          </p:nvSpPr>
          <p:spPr>
            <a:xfrm>
              <a:off x="1949256" y="50108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1" name="pt411"/>
            <p:cNvSpPr/>
            <p:nvPr/>
          </p:nvSpPr>
          <p:spPr>
            <a:xfrm>
              <a:off x="1987163" y="48408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2" name="pt412"/>
            <p:cNvSpPr/>
            <p:nvPr/>
          </p:nvSpPr>
          <p:spPr>
            <a:xfrm>
              <a:off x="2025070" y="46537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3" name="pt413"/>
            <p:cNvSpPr/>
            <p:nvPr/>
          </p:nvSpPr>
          <p:spPr>
            <a:xfrm>
              <a:off x="2062977" y="44568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4" name="pt414"/>
            <p:cNvSpPr/>
            <p:nvPr/>
          </p:nvSpPr>
          <p:spPr>
            <a:xfrm>
              <a:off x="2081930" y="43573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5" name="pt415"/>
            <p:cNvSpPr/>
            <p:nvPr/>
          </p:nvSpPr>
          <p:spPr>
            <a:xfrm>
              <a:off x="2100884" y="42588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6" name="pt416"/>
            <p:cNvSpPr/>
            <p:nvPr/>
          </p:nvSpPr>
          <p:spPr>
            <a:xfrm>
              <a:off x="2119837" y="41624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7" name="pt417"/>
            <p:cNvSpPr/>
            <p:nvPr/>
          </p:nvSpPr>
          <p:spPr>
            <a:xfrm>
              <a:off x="2138791" y="40691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8" name="pt418"/>
            <p:cNvSpPr/>
            <p:nvPr/>
          </p:nvSpPr>
          <p:spPr>
            <a:xfrm>
              <a:off x="2157744" y="39798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19" name="pt419"/>
            <p:cNvSpPr/>
            <p:nvPr/>
          </p:nvSpPr>
          <p:spPr>
            <a:xfrm>
              <a:off x="2176698" y="38953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0" name="pl420"/>
            <p:cNvSpPr/>
            <p:nvPr/>
          </p:nvSpPr>
          <p:spPr>
            <a:xfrm>
              <a:off x="1840696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1" name="rc421"/>
            <p:cNvSpPr/>
            <p:nvPr/>
          </p:nvSpPr>
          <p:spPr>
            <a:xfrm>
              <a:off x="1840696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2" name="rc422"/>
            <p:cNvSpPr/>
            <p:nvPr/>
          </p:nvSpPr>
          <p:spPr>
            <a:xfrm>
              <a:off x="2304328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423" name="pl423"/>
            <p:cNvSpPr/>
            <p:nvPr/>
          </p:nvSpPr>
          <p:spPr>
            <a:xfrm>
              <a:off x="2304328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4" name="pl424"/>
            <p:cNvSpPr/>
            <p:nvPr/>
          </p:nvSpPr>
          <p:spPr>
            <a:xfrm>
              <a:off x="2304328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5" name="pl425"/>
            <p:cNvSpPr/>
            <p:nvPr/>
          </p:nvSpPr>
          <p:spPr>
            <a:xfrm>
              <a:off x="2304328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6" name="pl426"/>
            <p:cNvSpPr/>
            <p:nvPr/>
          </p:nvSpPr>
          <p:spPr>
            <a:xfrm>
              <a:off x="2304328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7" name="pl427"/>
            <p:cNvSpPr/>
            <p:nvPr/>
          </p:nvSpPr>
          <p:spPr>
            <a:xfrm>
              <a:off x="234024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8" name="pl428"/>
            <p:cNvSpPr/>
            <p:nvPr/>
          </p:nvSpPr>
          <p:spPr>
            <a:xfrm>
              <a:off x="243501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29" name="pl429"/>
            <p:cNvSpPr/>
            <p:nvPr/>
          </p:nvSpPr>
          <p:spPr>
            <a:xfrm>
              <a:off x="252978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0" name="pl430"/>
            <p:cNvSpPr/>
            <p:nvPr/>
          </p:nvSpPr>
          <p:spPr>
            <a:xfrm>
              <a:off x="262454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1" name="pl431"/>
            <p:cNvSpPr/>
            <p:nvPr/>
          </p:nvSpPr>
          <p:spPr>
            <a:xfrm>
              <a:off x="2304328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2" name="pl432"/>
            <p:cNvSpPr/>
            <p:nvPr/>
          </p:nvSpPr>
          <p:spPr>
            <a:xfrm>
              <a:off x="2304328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3" name="pl433"/>
            <p:cNvSpPr/>
            <p:nvPr/>
          </p:nvSpPr>
          <p:spPr>
            <a:xfrm>
              <a:off x="2304328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4" name="pl434"/>
            <p:cNvSpPr/>
            <p:nvPr/>
          </p:nvSpPr>
          <p:spPr>
            <a:xfrm>
              <a:off x="2304328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5" name="pl435"/>
            <p:cNvSpPr/>
            <p:nvPr/>
          </p:nvSpPr>
          <p:spPr>
            <a:xfrm>
              <a:off x="2304328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6" name="pl436"/>
            <p:cNvSpPr/>
            <p:nvPr/>
          </p:nvSpPr>
          <p:spPr>
            <a:xfrm>
              <a:off x="238762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7" name="pl437"/>
            <p:cNvSpPr/>
            <p:nvPr/>
          </p:nvSpPr>
          <p:spPr>
            <a:xfrm>
              <a:off x="248239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8" name="pl438"/>
            <p:cNvSpPr/>
            <p:nvPr/>
          </p:nvSpPr>
          <p:spPr>
            <a:xfrm>
              <a:off x="257716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39" name="pl439"/>
            <p:cNvSpPr/>
            <p:nvPr/>
          </p:nvSpPr>
          <p:spPr>
            <a:xfrm>
              <a:off x="267193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0" name="pt440"/>
            <p:cNvSpPr/>
            <p:nvPr/>
          </p:nvSpPr>
          <p:spPr>
            <a:xfrm>
              <a:off x="250740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1" name="pt441"/>
            <p:cNvSpPr/>
            <p:nvPr/>
          </p:nvSpPr>
          <p:spPr>
            <a:xfrm>
              <a:off x="265442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2" name="pt442"/>
            <p:cNvSpPr/>
            <p:nvPr/>
          </p:nvSpPr>
          <p:spPr>
            <a:xfrm>
              <a:off x="254408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3" name="pt443"/>
            <p:cNvSpPr/>
            <p:nvPr/>
          </p:nvSpPr>
          <p:spPr>
            <a:xfrm>
              <a:off x="242897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4" name="pt444"/>
            <p:cNvSpPr/>
            <p:nvPr/>
          </p:nvSpPr>
          <p:spPr>
            <a:xfrm>
              <a:off x="265900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5" name="pt445"/>
            <p:cNvSpPr/>
            <p:nvPr/>
          </p:nvSpPr>
          <p:spPr>
            <a:xfrm>
              <a:off x="254086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6" name="pt446"/>
            <p:cNvSpPr/>
            <p:nvPr/>
          </p:nvSpPr>
          <p:spPr>
            <a:xfrm>
              <a:off x="258314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7" name="pt447"/>
            <p:cNvSpPr/>
            <p:nvPr/>
          </p:nvSpPr>
          <p:spPr>
            <a:xfrm>
              <a:off x="2543931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8" name="pt448"/>
            <p:cNvSpPr/>
            <p:nvPr/>
          </p:nvSpPr>
          <p:spPr>
            <a:xfrm>
              <a:off x="254249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49" name="pt449"/>
            <p:cNvSpPr/>
            <p:nvPr/>
          </p:nvSpPr>
          <p:spPr>
            <a:xfrm>
              <a:off x="231879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0" name="pt450"/>
            <p:cNvSpPr/>
            <p:nvPr/>
          </p:nvSpPr>
          <p:spPr>
            <a:xfrm>
              <a:off x="243373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1" name="pt451"/>
            <p:cNvSpPr/>
            <p:nvPr/>
          </p:nvSpPr>
          <p:spPr>
            <a:xfrm>
              <a:off x="254287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2" name="pt452"/>
            <p:cNvSpPr/>
            <p:nvPr/>
          </p:nvSpPr>
          <p:spPr>
            <a:xfrm>
              <a:off x="262104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3" name="pt453"/>
            <p:cNvSpPr/>
            <p:nvPr/>
          </p:nvSpPr>
          <p:spPr>
            <a:xfrm>
              <a:off x="2502693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4" name="pt454"/>
            <p:cNvSpPr/>
            <p:nvPr/>
          </p:nvSpPr>
          <p:spPr>
            <a:xfrm>
              <a:off x="2503800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5" name="pt455"/>
            <p:cNvSpPr/>
            <p:nvPr/>
          </p:nvSpPr>
          <p:spPr>
            <a:xfrm>
              <a:off x="247101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6" name="pt456"/>
            <p:cNvSpPr/>
            <p:nvPr/>
          </p:nvSpPr>
          <p:spPr>
            <a:xfrm>
              <a:off x="2584113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7" name="pt457"/>
            <p:cNvSpPr/>
            <p:nvPr/>
          </p:nvSpPr>
          <p:spPr>
            <a:xfrm>
              <a:off x="2541197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8" name="pt458"/>
            <p:cNvSpPr/>
            <p:nvPr/>
          </p:nvSpPr>
          <p:spPr>
            <a:xfrm>
              <a:off x="2468302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59" name="pt459"/>
            <p:cNvSpPr/>
            <p:nvPr/>
          </p:nvSpPr>
          <p:spPr>
            <a:xfrm>
              <a:off x="2601480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0" name="pt460"/>
            <p:cNvSpPr/>
            <p:nvPr/>
          </p:nvSpPr>
          <p:spPr>
            <a:xfrm>
              <a:off x="2581719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1" name="pt461"/>
            <p:cNvSpPr/>
            <p:nvPr/>
          </p:nvSpPr>
          <p:spPr>
            <a:xfrm>
              <a:off x="2430464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2" name="pt462"/>
            <p:cNvSpPr/>
            <p:nvPr/>
          </p:nvSpPr>
          <p:spPr>
            <a:xfrm>
              <a:off x="2540542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3" name="pt463"/>
            <p:cNvSpPr/>
            <p:nvPr/>
          </p:nvSpPr>
          <p:spPr>
            <a:xfrm>
              <a:off x="2658394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4" name="pt464"/>
            <p:cNvSpPr/>
            <p:nvPr/>
          </p:nvSpPr>
          <p:spPr>
            <a:xfrm>
              <a:off x="2565739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5" name="pt465"/>
            <p:cNvSpPr/>
            <p:nvPr/>
          </p:nvSpPr>
          <p:spPr>
            <a:xfrm>
              <a:off x="2543596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6" name="pt466"/>
            <p:cNvSpPr/>
            <p:nvPr/>
          </p:nvSpPr>
          <p:spPr>
            <a:xfrm>
              <a:off x="250623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7" name="pt467"/>
            <p:cNvSpPr/>
            <p:nvPr/>
          </p:nvSpPr>
          <p:spPr>
            <a:xfrm>
              <a:off x="2584119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8" name="pt468"/>
            <p:cNvSpPr/>
            <p:nvPr/>
          </p:nvSpPr>
          <p:spPr>
            <a:xfrm>
              <a:off x="2465031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69" name="pt469"/>
            <p:cNvSpPr/>
            <p:nvPr/>
          </p:nvSpPr>
          <p:spPr>
            <a:xfrm>
              <a:off x="2541320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0" name="pt470"/>
            <p:cNvSpPr/>
            <p:nvPr/>
          </p:nvSpPr>
          <p:spPr>
            <a:xfrm>
              <a:off x="2620363" y="50995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1" name="pt471"/>
            <p:cNvSpPr/>
            <p:nvPr/>
          </p:nvSpPr>
          <p:spPr>
            <a:xfrm>
              <a:off x="258133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2" name="pt472"/>
            <p:cNvSpPr/>
            <p:nvPr/>
          </p:nvSpPr>
          <p:spPr>
            <a:xfrm>
              <a:off x="2506274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3" name="pt473"/>
            <p:cNvSpPr/>
            <p:nvPr/>
          </p:nvSpPr>
          <p:spPr>
            <a:xfrm>
              <a:off x="254103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4" name="pt474"/>
            <p:cNvSpPr/>
            <p:nvPr/>
          </p:nvSpPr>
          <p:spPr>
            <a:xfrm>
              <a:off x="262102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5" name="pt475"/>
            <p:cNvSpPr/>
            <p:nvPr/>
          </p:nvSpPr>
          <p:spPr>
            <a:xfrm>
              <a:off x="2656047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6" name="pt476"/>
            <p:cNvSpPr/>
            <p:nvPr/>
          </p:nvSpPr>
          <p:spPr>
            <a:xfrm>
              <a:off x="2408061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7" name="pt477"/>
            <p:cNvSpPr/>
            <p:nvPr/>
          </p:nvSpPr>
          <p:spPr>
            <a:xfrm>
              <a:off x="2622613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8" name="pt478"/>
            <p:cNvSpPr/>
            <p:nvPr/>
          </p:nvSpPr>
          <p:spPr>
            <a:xfrm>
              <a:off x="2617121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79" name="pt479"/>
            <p:cNvSpPr/>
            <p:nvPr/>
          </p:nvSpPr>
          <p:spPr>
            <a:xfrm>
              <a:off x="262360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0" name="pt480"/>
            <p:cNvSpPr/>
            <p:nvPr/>
          </p:nvSpPr>
          <p:spPr>
            <a:xfrm>
              <a:off x="2656789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1" name="pt481"/>
            <p:cNvSpPr/>
            <p:nvPr/>
          </p:nvSpPr>
          <p:spPr>
            <a:xfrm>
              <a:off x="254418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2" name="pt482"/>
            <p:cNvSpPr/>
            <p:nvPr/>
          </p:nvSpPr>
          <p:spPr>
            <a:xfrm>
              <a:off x="2546047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3" name="pt483"/>
            <p:cNvSpPr/>
            <p:nvPr/>
          </p:nvSpPr>
          <p:spPr>
            <a:xfrm>
              <a:off x="2618654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4" name="pt484"/>
            <p:cNvSpPr/>
            <p:nvPr/>
          </p:nvSpPr>
          <p:spPr>
            <a:xfrm>
              <a:off x="2622606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5" name="pt485"/>
            <p:cNvSpPr/>
            <p:nvPr/>
          </p:nvSpPr>
          <p:spPr>
            <a:xfrm>
              <a:off x="258113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6" name="pt486"/>
            <p:cNvSpPr/>
            <p:nvPr/>
          </p:nvSpPr>
          <p:spPr>
            <a:xfrm>
              <a:off x="250560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7" name="pt487"/>
            <p:cNvSpPr/>
            <p:nvPr/>
          </p:nvSpPr>
          <p:spPr>
            <a:xfrm>
              <a:off x="2616672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8" name="pt488"/>
            <p:cNvSpPr/>
            <p:nvPr/>
          </p:nvSpPr>
          <p:spPr>
            <a:xfrm>
              <a:off x="2540790" y="5099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89" name="pt489"/>
            <p:cNvSpPr/>
            <p:nvPr/>
          </p:nvSpPr>
          <p:spPr>
            <a:xfrm>
              <a:off x="250532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0" name="pt490"/>
            <p:cNvSpPr/>
            <p:nvPr/>
          </p:nvSpPr>
          <p:spPr>
            <a:xfrm>
              <a:off x="257972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1" name="pt491"/>
            <p:cNvSpPr/>
            <p:nvPr/>
          </p:nvSpPr>
          <p:spPr>
            <a:xfrm>
              <a:off x="2579773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2" name="pt492"/>
            <p:cNvSpPr/>
            <p:nvPr/>
          </p:nvSpPr>
          <p:spPr>
            <a:xfrm>
              <a:off x="2582548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3" name="pt493"/>
            <p:cNvSpPr/>
            <p:nvPr/>
          </p:nvSpPr>
          <p:spPr>
            <a:xfrm>
              <a:off x="2582789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4" name="pt494"/>
            <p:cNvSpPr/>
            <p:nvPr/>
          </p:nvSpPr>
          <p:spPr>
            <a:xfrm>
              <a:off x="2585632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5" name="pt495"/>
            <p:cNvSpPr/>
            <p:nvPr/>
          </p:nvSpPr>
          <p:spPr>
            <a:xfrm>
              <a:off x="256551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6" name="pt496"/>
            <p:cNvSpPr/>
            <p:nvPr/>
          </p:nvSpPr>
          <p:spPr>
            <a:xfrm>
              <a:off x="254454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7" name="pt497"/>
            <p:cNvSpPr/>
            <p:nvPr/>
          </p:nvSpPr>
          <p:spPr>
            <a:xfrm>
              <a:off x="261743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8" name="pt498"/>
            <p:cNvSpPr/>
            <p:nvPr/>
          </p:nvSpPr>
          <p:spPr>
            <a:xfrm>
              <a:off x="2585036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499" name="pt499"/>
            <p:cNvSpPr/>
            <p:nvPr/>
          </p:nvSpPr>
          <p:spPr>
            <a:xfrm>
              <a:off x="262037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0" name="pt500"/>
            <p:cNvSpPr/>
            <p:nvPr/>
          </p:nvSpPr>
          <p:spPr>
            <a:xfrm>
              <a:off x="254152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1" name="pt501"/>
            <p:cNvSpPr/>
            <p:nvPr/>
          </p:nvSpPr>
          <p:spPr>
            <a:xfrm>
              <a:off x="265490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2" name="pt502"/>
            <p:cNvSpPr/>
            <p:nvPr/>
          </p:nvSpPr>
          <p:spPr>
            <a:xfrm>
              <a:off x="250623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3" name="pt503"/>
            <p:cNvSpPr/>
            <p:nvPr/>
          </p:nvSpPr>
          <p:spPr>
            <a:xfrm>
              <a:off x="258041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4" name="pt504"/>
            <p:cNvSpPr/>
            <p:nvPr/>
          </p:nvSpPr>
          <p:spPr>
            <a:xfrm>
              <a:off x="2471172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5" name="pt505"/>
            <p:cNvSpPr/>
            <p:nvPr/>
          </p:nvSpPr>
          <p:spPr>
            <a:xfrm>
              <a:off x="258084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6" name="pt506"/>
            <p:cNvSpPr/>
            <p:nvPr/>
          </p:nvSpPr>
          <p:spPr>
            <a:xfrm>
              <a:off x="254676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7" name="pt507"/>
            <p:cNvSpPr/>
            <p:nvPr/>
          </p:nvSpPr>
          <p:spPr>
            <a:xfrm>
              <a:off x="2641464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8" name="pt508"/>
            <p:cNvSpPr/>
            <p:nvPr/>
          </p:nvSpPr>
          <p:spPr>
            <a:xfrm>
              <a:off x="2542138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09" name="pt509"/>
            <p:cNvSpPr/>
            <p:nvPr/>
          </p:nvSpPr>
          <p:spPr>
            <a:xfrm>
              <a:off x="266155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0" name="pl510"/>
            <p:cNvSpPr/>
            <p:nvPr/>
          </p:nvSpPr>
          <p:spPr>
            <a:xfrm>
              <a:off x="2322239" y="319491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1" name="pl511"/>
            <p:cNvSpPr/>
            <p:nvPr/>
          </p:nvSpPr>
          <p:spPr>
            <a:xfrm>
              <a:off x="2330769" y="3194916"/>
              <a:ext cx="0" cy="758028"/>
            </a:xfrm>
            <a:custGeom>
              <a:avLst/>
              <a:gdLst/>
              <a:ahLst/>
              <a:cxnLst/>
              <a:rect l="0" t="0" r="0" b="0"/>
              <a:pathLst>
                <a:path h="758028">
                  <a:moveTo>
                    <a:pt x="0" y="0"/>
                  </a:moveTo>
                  <a:lnTo>
                    <a:pt x="0" y="75802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2" name="pl512"/>
            <p:cNvSpPr/>
            <p:nvPr/>
          </p:nvSpPr>
          <p:spPr>
            <a:xfrm>
              <a:off x="2322239" y="395294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3" name="pl513"/>
            <p:cNvSpPr/>
            <p:nvPr/>
          </p:nvSpPr>
          <p:spPr>
            <a:xfrm>
              <a:off x="2417007" y="321114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4" name="pl514"/>
            <p:cNvSpPr/>
            <p:nvPr/>
          </p:nvSpPr>
          <p:spPr>
            <a:xfrm>
              <a:off x="2425536" y="3211148"/>
              <a:ext cx="0" cy="383908"/>
            </a:xfrm>
            <a:custGeom>
              <a:avLst/>
              <a:gdLst/>
              <a:ahLst/>
              <a:cxnLst/>
              <a:rect l="0" t="0" r="0" b="0"/>
              <a:pathLst>
                <a:path h="383908">
                  <a:moveTo>
                    <a:pt x="0" y="0"/>
                  </a:moveTo>
                  <a:lnTo>
                    <a:pt x="0" y="38390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5" name="pl515"/>
            <p:cNvSpPr/>
            <p:nvPr/>
          </p:nvSpPr>
          <p:spPr>
            <a:xfrm>
              <a:off x="2417007" y="359505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6" name="pl516"/>
            <p:cNvSpPr/>
            <p:nvPr/>
          </p:nvSpPr>
          <p:spPr>
            <a:xfrm>
              <a:off x="2435960" y="321571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7" name="pl517"/>
            <p:cNvSpPr/>
            <p:nvPr/>
          </p:nvSpPr>
          <p:spPr>
            <a:xfrm>
              <a:off x="2444490" y="3215714"/>
              <a:ext cx="0" cy="328542"/>
            </a:xfrm>
            <a:custGeom>
              <a:avLst/>
              <a:gdLst/>
              <a:ahLst/>
              <a:cxnLst/>
              <a:rect l="0" t="0" r="0" b="0"/>
              <a:pathLst>
                <a:path h="328542">
                  <a:moveTo>
                    <a:pt x="0" y="0"/>
                  </a:moveTo>
                  <a:lnTo>
                    <a:pt x="0" y="32854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8" name="pl518"/>
            <p:cNvSpPr/>
            <p:nvPr/>
          </p:nvSpPr>
          <p:spPr>
            <a:xfrm>
              <a:off x="2435960" y="354425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19" name="pl519"/>
            <p:cNvSpPr/>
            <p:nvPr/>
          </p:nvSpPr>
          <p:spPr>
            <a:xfrm>
              <a:off x="2473868" y="322611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0" name="pl520"/>
            <p:cNvSpPr/>
            <p:nvPr/>
          </p:nvSpPr>
          <p:spPr>
            <a:xfrm>
              <a:off x="2482397" y="3226114"/>
              <a:ext cx="0" cy="235928"/>
            </a:xfrm>
            <a:custGeom>
              <a:avLst/>
              <a:gdLst/>
              <a:ahLst/>
              <a:cxnLst/>
              <a:rect l="0" t="0" r="0" b="0"/>
              <a:pathLst>
                <a:path h="235928">
                  <a:moveTo>
                    <a:pt x="0" y="0"/>
                  </a:moveTo>
                  <a:lnTo>
                    <a:pt x="0" y="23592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1" name="pl521"/>
            <p:cNvSpPr/>
            <p:nvPr/>
          </p:nvSpPr>
          <p:spPr>
            <a:xfrm>
              <a:off x="2473868" y="346204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2" name="pl522"/>
            <p:cNvSpPr/>
            <p:nvPr/>
          </p:nvSpPr>
          <p:spPr>
            <a:xfrm>
              <a:off x="2511775" y="323704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3" name="pl523"/>
            <p:cNvSpPr/>
            <p:nvPr/>
          </p:nvSpPr>
          <p:spPr>
            <a:xfrm>
              <a:off x="2520304" y="3237042"/>
              <a:ext cx="0" cy="167626"/>
            </a:xfrm>
            <a:custGeom>
              <a:avLst/>
              <a:gdLst/>
              <a:ahLst/>
              <a:cxnLst/>
              <a:rect l="0" t="0" r="0" b="0"/>
              <a:pathLst>
                <a:path h="167626">
                  <a:moveTo>
                    <a:pt x="0" y="0"/>
                  </a:moveTo>
                  <a:lnTo>
                    <a:pt x="0" y="16762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4" name="pl524"/>
            <p:cNvSpPr/>
            <p:nvPr/>
          </p:nvSpPr>
          <p:spPr>
            <a:xfrm>
              <a:off x="2511775" y="340466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5" name="pl525"/>
            <p:cNvSpPr/>
            <p:nvPr/>
          </p:nvSpPr>
          <p:spPr>
            <a:xfrm>
              <a:off x="2549682" y="3244325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6" name="pl526"/>
            <p:cNvSpPr/>
            <p:nvPr/>
          </p:nvSpPr>
          <p:spPr>
            <a:xfrm>
              <a:off x="2558211" y="3244325"/>
              <a:ext cx="0" cy="129550"/>
            </a:xfrm>
            <a:custGeom>
              <a:avLst/>
              <a:gdLst/>
              <a:ahLst/>
              <a:cxnLst/>
              <a:rect l="0" t="0" r="0" b="0"/>
              <a:pathLst>
                <a:path h="129550">
                  <a:moveTo>
                    <a:pt x="0" y="0"/>
                  </a:moveTo>
                  <a:lnTo>
                    <a:pt x="0" y="12955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7" name="pl527"/>
            <p:cNvSpPr/>
            <p:nvPr/>
          </p:nvSpPr>
          <p:spPr>
            <a:xfrm>
              <a:off x="2549682" y="337387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8" name="pl528"/>
            <p:cNvSpPr/>
            <p:nvPr/>
          </p:nvSpPr>
          <p:spPr>
            <a:xfrm>
              <a:off x="2568635" y="324447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29" name="pl529"/>
            <p:cNvSpPr/>
            <p:nvPr/>
          </p:nvSpPr>
          <p:spPr>
            <a:xfrm>
              <a:off x="2577164" y="3244477"/>
              <a:ext cx="0" cy="125511"/>
            </a:xfrm>
            <a:custGeom>
              <a:avLst/>
              <a:gdLst/>
              <a:ahLst/>
              <a:cxnLst/>
              <a:rect l="0" t="0" r="0" b="0"/>
              <a:pathLst>
                <a:path h="125511">
                  <a:moveTo>
                    <a:pt x="0" y="0"/>
                  </a:moveTo>
                  <a:lnTo>
                    <a:pt x="0" y="12551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0" name="pl530"/>
            <p:cNvSpPr/>
            <p:nvPr/>
          </p:nvSpPr>
          <p:spPr>
            <a:xfrm>
              <a:off x="2568635" y="336998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1" name="pl531"/>
            <p:cNvSpPr/>
            <p:nvPr/>
          </p:nvSpPr>
          <p:spPr>
            <a:xfrm>
              <a:off x="2587589" y="3241843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2" name="pl532"/>
            <p:cNvSpPr/>
            <p:nvPr/>
          </p:nvSpPr>
          <p:spPr>
            <a:xfrm>
              <a:off x="2596118" y="3241843"/>
              <a:ext cx="0" cy="132188"/>
            </a:xfrm>
            <a:custGeom>
              <a:avLst/>
              <a:gdLst/>
              <a:ahLst/>
              <a:cxnLst/>
              <a:rect l="0" t="0" r="0" b="0"/>
              <a:pathLst>
                <a:path h="132188">
                  <a:moveTo>
                    <a:pt x="0" y="0"/>
                  </a:moveTo>
                  <a:lnTo>
                    <a:pt x="0" y="13218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3" name="pl533"/>
            <p:cNvSpPr/>
            <p:nvPr/>
          </p:nvSpPr>
          <p:spPr>
            <a:xfrm>
              <a:off x="2587589" y="337403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4" name="pl534"/>
            <p:cNvSpPr/>
            <p:nvPr/>
          </p:nvSpPr>
          <p:spPr>
            <a:xfrm>
              <a:off x="2606542" y="323711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5" name="pl535"/>
            <p:cNvSpPr/>
            <p:nvPr/>
          </p:nvSpPr>
          <p:spPr>
            <a:xfrm>
              <a:off x="2615071" y="3237111"/>
              <a:ext cx="0" cy="148129"/>
            </a:xfrm>
            <a:custGeom>
              <a:avLst/>
              <a:gdLst/>
              <a:ahLst/>
              <a:cxnLst/>
              <a:rect l="0" t="0" r="0" b="0"/>
              <a:pathLst>
                <a:path h="148129">
                  <a:moveTo>
                    <a:pt x="0" y="0"/>
                  </a:moveTo>
                  <a:lnTo>
                    <a:pt x="0" y="14812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6" name="pl536"/>
            <p:cNvSpPr/>
            <p:nvPr/>
          </p:nvSpPr>
          <p:spPr>
            <a:xfrm>
              <a:off x="2606542" y="338524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7" name="pl537"/>
            <p:cNvSpPr/>
            <p:nvPr/>
          </p:nvSpPr>
          <p:spPr>
            <a:xfrm>
              <a:off x="2625496" y="323129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8" name="pl538"/>
            <p:cNvSpPr/>
            <p:nvPr/>
          </p:nvSpPr>
          <p:spPr>
            <a:xfrm>
              <a:off x="2634025" y="3231297"/>
              <a:ext cx="0" cy="171292"/>
            </a:xfrm>
            <a:custGeom>
              <a:avLst/>
              <a:gdLst/>
              <a:ahLst/>
              <a:cxnLst/>
              <a:rect l="0" t="0" r="0" b="0"/>
              <a:pathLst>
                <a:path h="171292">
                  <a:moveTo>
                    <a:pt x="0" y="0"/>
                  </a:moveTo>
                  <a:lnTo>
                    <a:pt x="0" y="17129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39" name="pl539"/>
            <p:cNvSpPr/>
            <p:nvPr/>
          </p:nvSpPr>
          <p:spPr>
            <a:xfrm>
              <a:off x="2625496" y="340258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0" name="pl540"/>
            <p:cNvSpPr/>
            <p:nvPr/>
          </p:nvSpPr>
          <p:spPr>
            <a:xfrm>
              <a:off x="2644449" y="322520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1" name="pl541"/>
            <p:cNvSpPr/>
            <p:nvPr/>
          </p:nvSpPr>
          <p:spPr>
            <a:xfrm>
              <a:off x="2652978" y="3225209"/>
              <a:ext cx="0" cy="200094"/>
            </a:xfrm>
            <a:custGeom>
              <a:avLst/>
              <a:gdLst/>
              <a:ahLst/>
              <a:cxnLst/>
              <a:rect l="0" t="0" r="0" b="0"/>
              <a:pathLst>
                <a:path h="200094">
                  <a:moveTo>
                    <a:pt x="0" y="0"/>
                  </a:moveTo>
                  <a:lnTo>
                    <a:pt x="0" y="20009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2" name="pl542"/>
            <p:cNvSpPr/>
            <p:nvPr/>
          </p:nvSpPr>
          <p:spPr>
            <a:xfrm>
              <a:off x="2644449" y="342530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3" name="pl543"/>
            <p:cNvSpPr/>
            <p:nvPr/>
          </p:nvSpPr>
          <p:spPr>
            <a:xfrm>
              <a:off x="2663403" y="3219335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4" name="pl544"/>
            <p:cNvSpPr/>
            <p:nvPr/>
          </p:nvSpPr>
          <p:spPr>
            <a:xfrm>
              <a:off x="2671932" y="3219335"/>
              <a:ext cx="0" cy="233650"/>
            </a:xfrm>
            <a:custGeom>
              <a:avLst/>
              <a:gdLst/>
              <a:ahLst/>
              <a:cxnLst/>
              <a:rect l="0" t="0" r="0" b="0"/>
              <a:pathLst>
                <a:path h="233650">
                  <a:moveTo>
                    <a:pt x="0" y="0"/>
                  </a:moveTo>
                  <a:lnTo>
                    <a:pt x="0" y="23365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5" name="pl545"/>
            <p:cNvSpPr/>
            <p:nvPr/>
          </p:nvSpPr>
          <p:spPr>
            <a:xfrm>
              <a:off x="2663403" y="345298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6" name="pl546"/>
            <p:cNvSpPr/>
            <p:nvPr/>
          </p:nvSpPr>
          <p:spPr>
            <a:xfrm>
              <a:off x="2330769" y="3286489"/>
              <a:ext cx="341163" cy="19512"/>
            </a:xfrm>
            <a:custGeom>
              <a:avLst/>
              <a:gdLst/>
              <a:ahLst/>
              <a:cxnLst/>
              <a:rect l="0" t="0" r="0" b="0"/>
              <a:pathLst>
                <a:path w="341163" h="19512">
                  <a:moveTo>
                    <a:pt x="0" y="19512"/>
                  </a:moveTo>
                  <a:lnTo>
                    <a:pt x="94767" y="13778"/>
                  </a:lnTo>
                  <a:lnTo>
                    <a:pt x="113721" y="12661"/>
                  </a:lnTo>
                  <a:lnTo>
                    <a:pt x="151628" y="10457"/>
                  </a:lnTo>
                  <a:lnTo>
                    <a:pt x="189535" y="8291"/>
                  </a:lnTo>
                  <a:lnTo>
                    <a:pt x="227442" y="6163"/>
                  </a:lnTo>
                  <a:lnTo>
                    <a:pt x="246395" y="5112"/>
                  </a:lnTo>
                  <a:lnTo>
                    <a:pt x="265349" y="4072"/>
                  </a:lnTo>
                  <a:lnTo>
                    <a:pt x="284302" y="3040"/>
                  </a:lnTo>
                  <a:lnTo>
                    <a:pt x="303256" y="2018"/>
                  </a:lnTo>
                  <a:lnTo>
                    <a:pt x="322209" y="1004"/>
                  </a:lnTo>
                  <a:lnTo>
                    <a:pt x="34116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7" name="pt547"/>
            <p:cNvSpPr/>
            <p:nvPr/>
          </p:nvSpPr>
          <p:spPr>
            <a:xfrm>
              <a:off x="2299167" y="32744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8" name="pt548"/>
            <p:cNvSpPr/>
            <p:nvPr/>
          </p:nvSpPr>
          <p:spPr>
            <a:xfrm>
              <a:off x="2393935" y="32686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49" name="pt549"/>
            <p:cNvSpPr/>
            <p:nvPr/>
          </p:nvSpPr>
          <p:spPr>
            <a:xfrm>
              <a:off x="2412888" y="32675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0" name="pt550"/>
            <p:cNvSpPr/>
            <p:nvPr/>
          </p:nvSpPr>
          <p:spPr>
            <a:xfrm>
              <a:off x="2450795" y="32653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1" name="pt551"/>
            <p:cNvSpPr/>
            <p:nvPr/>
          </p:nvSpPr>
          <p:spPr>
            <a:xfrm>
              <a:off x="2488702" y="32631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2" name="pt552"/>
            <p:cNvSpPr/>
            <p:nvPr/>
          </p:nvSpPr>
          <p:spPr>
            <a:xfrm>
              <a:off x="2526609" y="32610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3" name="pt553"/>
            <p:cNvSpPr/>
            <p:nvPr/>
          </p:nvSpPr>
          <p:spPr>
            <a:xfrm>
              <a:off x="2545563" y="32600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4" name="pt554"/>
            <p:cNvSpPr/>
            <p:nvPr/>
          </p:nvSpPr>
          <p:spPr>
            <a:xfrm>
              <a:off x="2564516" y="32589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5" name="pt555"/>
            <p:cNvSpPr/>
            <p:nvPr/>
          </p:nvSpPr>
          <p:spPr>
            <a:xfrm>
              <a:off x="2583470" y="32579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6" name="pt556"/>
            <p:cNvSpPr/>
            <p:nvPr/>
          </p:nvSpPr>
          <p:spPr>
            <a:xfrm>
              <a:off x="2602423" y="32569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7" name="pt557"/>
            <p:cNvSpPr/>
            <p:nvPr/>
          </p:nvSpPr>
          <p:spPr>
            <a:xfrm>
              <a:off x="2621377" y="3255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8" name="pt558"/>
            <p:cNvSpPr/>
            <p:nvPr/>
          </p:nvSpPr>
          <p:spPr>
            <a:xfrm>
              <a:off x="2640330" y="32548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59" name="pl559"/>
            <p:cNvSpPr/>
            <p:nvPr/>
          </p:nvSpPr>
          <p:spPr>
            <a:xfrm>
              <a:off x="2304328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0" name="rc560"/>
            <p:cNvSpPr/>
            <p:nvPr/>
          </p:nvSpPr>
          <p:spPr>
            <a:xfrm>
              <a:off x="2304328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1" name="rc561"/>
            <p:cNvSpPr/>
            <p:nvPr/>
          </p:nvSpPr>
          <p:spPr>
            <a:xfrm>
              <a:off x="2767961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562" name="pl562"/>
            <p:cNvSpPr/>
            <p:nvPr/>
          </p:nvSpPr>
          <p:spPr>
            <a:xfrm>
              <a:off x="2767961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3" name="pl563"/>
            <p:cNvSpPr/>
            <p:nvPr/>
          </p:nvSpPr>
          <p:spPr>
            <a:xfrm>
              <a:off x="2767961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4" name="pl564"/>
            <p:cNvSpPr/>
            <p:nvPr/>
          </p:nvSpPr>
          <p:spPr>
            <a:xfrm>
              <a:off x="2767961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5" name="pl565"/>
            <p:cNvSpPr/>
            <p:nvPr/>
          </p:nvSpPr>
          <p:spPr>
            <a:xfrm>
              <a:off x="2767961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6" name="pl566"/>
            <p:cNvSpPr/>
            <p:nvPr/>
          </p:nvSpPr>
          <p:spPr>
            <a:xfrm>
              <a:off x="280387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7" name="pl567"/>
            <p:cNvSpPr/>
            <p:nvPr/>
          </p:nvSpPr>
          <p:spPr>
            <a:xfrm>
              <a:off x="289864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8" name="pl568"/>
            <p:cNvSpPr/>
            <p:nvPr/>
          </p:nvSpPr>
          <p:spPr>
            <a:xfrm>
              <a:off x="299341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69" name="pl569"/>
            <p:cNvSpPr/>
            <p:nvPr/>
          </p:nvSpPr>
          <p:spPr>
            <a:xfrm>
              <a:off x="308818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0" name="pl570"/>
            <p:cNvSpPr/>
            <p:nvPr/>
          </p:nvSpPr>
          <p:spPr>
            <a:xfrm>
              <a:off x="2767961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1" name="pl571"/>
            <p:cNvSpPr/>
            <p:nvPr/>
          </p:nvSpPr>
          <p:spPr>
            <a:xfrm>
              <a:off x="2767961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2" name="pl572"/>
            <p:cNvSpPr/>
            <p:nvPr/>
          </p:nvSpPr>
          <p:spPr>
            <a:xfrm>
              <a:off x="276796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3" name="pl573"/>
            <p:cNvSpPr/>
            <p:nvPr/>
          </p:nvSpPr>
          <p:spPr>
            <a:xfrm>
              <a:off x="2767961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4" name="pl574"/>
            <p:cNvSpPr/>
            <p:nvPr/>
          </p:nvSpPr>
          <p:spPr>
            <a:xfrm>
              <a:off x="2767961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5" name="pl575"/>
            <p:cNvSpPr/>
            <p:nvPr/>
          </p:nvSpPr>
          <p:spPr>
            <a:xfrm>
              <a:off x="285126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6" name="pl576"/>
            <p:cNvSpPr/>
            <p:nvPr/>
          </p:nvSpPr>
          <p:spPr>
            <a:xfrm>
              <a:off x="294602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7" name="pl577"/>
            <p:cNvSpPr/>
            <p:nvPr/>
          </p:nvSpPr>
          <p:spPr>
            <a:xfrm>
              <a:off x="304079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8" name="pl578"/>
            <p:cNvSpPr/>
            <p:nvPr/>
          </p:nvSpPr>
          <p:spPr>
            <a:xfrm>
              <a:off x="313556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79" name="pt579"/>
            <p:cNvSpPr/>
            <p:nvPr/>
          </p:nvSpPr>
          <p:spPr>
            <a:xfrm>
              <a:off x="2966786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0" name="pt580"/>
            <p:cNvSpPr/>
            <p:nvPr/>
          </p:nvSpPr>
          <p:spPr>
            <a:xfrm>
              <a:off x="3123252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1" name="pt581"/>
            <p:cNvSpPr/>
            <p:nvPr/>
          </p:nvSpPr>
          <p:spPr>
            <a:xfrm>
              <a:off x="3009084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2" name="pt582"/>
            <p:cNvSpPr/>
            <p:nvPr/>
          </p:nvSpPr>
          <p:spPr>
            <a:xfrm>
              <a:off x="2895230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3" name="pt583"/>
            <p:cNvSpPr/>
            <p:nvPr/>
          </p:nvSpPr>
          <p:spPr>
            <a:xfrm>
              <a:off x="3123889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4" name="pt584"/>
            <p:cNvSpPr/>
            <p:nvPr/>
          </p:nvSpPr>
          <p:spPr>
            <a:xfrm>
              <a:off x="3009751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5" name="pt585"/>
            <p:cNvSpPr/>
            <p:nvPr/>
          </p:nvSpPr>
          <p:spPr>
            <a:xfrm>
              <a:off x="3047535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6" name="pt586"/>
            <p:cNvSpPr/>
            <p:nvPr/>
          </p:nvSpPr>
          <p:spPr>
            <a:xfrm>
              <a:off x="3006941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7" name="pt587"/>
            <p:cNvSpPr/>
            <p:nvPr/>
          </p:nvSpPr>
          <p:spPr>
            <a:xfrm>
              <a:off x="300985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8" name="pt588"/>
            <p:cNvSpPr/>
            <p:nvPr/>
          </p:nvSpPr>
          <p:spPr>
            <a:xfrm>
              <a:off x="2783889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89" name="pt589"/>
            <p:cNvSpPr/>
            <p:nvPr/>
          </p:nvSpPr>
          <p:spPr>
            <a:xfrm>
              <a:off x="2890566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0" name="pt590"/>
            <p:cNvSpPr/>
            <p:nvPr/>
          </p:nvSpPr>
          <p:spPr>
            <a:xfrm>
              <a:off x="3009231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1" name="pt591"/>
            <p:cNvSpPr/>
            <p:nvPr/>
          </p:nvSpPr>
          <p:spPr>
            <a:xfrm>
              <a:off x="308248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2" name="pt592"/>
            <p:cNvSpPr/>
            <p:nvPr/>
          </p:nvSpPr>
          <p:spPr>
            <a:xfrm>
              <a:off x="2968903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3" name="pt593"/>
            <p:cNvSpPr/>
            <p:nvPr/>
          </p:nvSpPr>
          <p:spPr>
            <a:xfrm>
              <a:off x="2968351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4" name="pt594"/>
            <p:cNvSpPr/>
            <p:nvPr/>
          </p:nvSpPr>
          <p:spPr>
            <a:xfrm>
              <a:off x="2933187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5" name="pt595"/>
            <p:cNvSpPr/>
            <p:nvPr/>
          </p:nvSpPr>
          <p:spPr>
            <a:xfrm>
              <a:off x="3042926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6" name="pt596"/>
            <p:cNvSpPr/>
            <p:nvPr/>
          </p:nvSpPr>
          <p:spPr>
            <a:xfrm>
              <a:off x="3008037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7" name="pt597"/>
            <p:cNvSpPr/>
            <p:nvPr/>
          </p:nvSpPr>
          <p:spPr>
            <a:xfrm>
              <a:off x="2930033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8" name="pt598"/>
            <p:cNvSpPr/>
            <p:nvPr/>
          </p:nvSpPr>
          <p:spPr>
            <a:xfrm>
              <a:off x="3063088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599" name="pt599"/>
            <p:cNvSpPr/>
            <p:nvPr/>
          </p:nvSpPr>
          <p:spPr>
            <a:xfrm>
              <a:off x="3048922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0" name="pt600"/>
            <p:cNvSpPr/>
            <p:nvPr/>
          </p:nvSpPr>
          <p:spPr>
            <a:xfrm>
              <a:off x="2894172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1" name="pt601"/>
            <p:cNvSpPr/>
            <p:nvPr/>
          </p:nvSpPr>
          <p:spPr>
            <a:xfrm>
              <a:off x="3005256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2" name="pt602"/>
            <p:cNvSpPr/>
            <p:nvPr/>
          </p:nvSpPr>
          <p:spPr>
            <a:xfrm>
              <a:off x="3119635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3" name="pt603"/>
            <p:cNvSpPr/>
            <p:nvPr/>
          </p:nvSpPr>
          <p:spPr>
            <a:xfrm>
              <a:off x="3030048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4" name="pt604"/>
            <p:cNvSpPr/>
            <p:nvPr/>
          </p:nvSpPr>
          <p:spPr>
            <a:xfrm>
              <a:off x="3010324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5" name="pt605"/>
            <p:cNvSpPr/>
            <p:nvPr/>
          </p:nvSpPr>
          <p:spPr>
            <a:xfrm>
              <a:off x="2968027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6" name="pt606"/>
            <p:cNvSpPr/>
            <p:nvPr/>
          </p:nvSpPr>
          <p:spPr>
            <a:xfrm>
              <a:off x="3048427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7" name="pt607"/>
            <p:cNvSpPr/>
            <p:nvPr/>
          </p:nvSpPr>
          <p:spPr>
            <a:xfrm>
              <a:off x="2931427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8" name="pt608"/>
            <p:cNvSpPr/>
            <p:nvPr/>
          </p:nvSpPr>
          <p:spPr>
            <a:xfrm>
              <a:off x="3008705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09" name="pt609"/>
            <p:cNvSpPr/>
            <p:nvPr/>
          </p:nvSpPr>
          <p:spPr>
            <a:xfrm>
              <a:off x="3085906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0" name="pt610"/>
            <p:cNvSpPr/>
            <p:nvPr/>
          </p:nvSpPr>
          <p:spPr>
            <a:xfrm>
              <a:off x="3047873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1" name="pt611"/>
            <p:cNvSpPr/>
            <p:nvPr/>
          </p:nvSpPr>
          <p:spPr>
            <a:xfrm>
              <a:off x="2972519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2" name="pt612"/>
            <p:cNvSpPr/>
            <p:nvPr/>
          </p:nvSpPr>
          <p:spPr>
            <a:xfrm>
              <a:off x="3005392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3" name="pt613"/>
            <p:cNvSpPr/>
            <p:nvPr/>
          </p:nvSpPr>
          <p:spPr>
            <a:xfrm>
              <a:off x="308458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4" name="pt614"/>
            <p:cNvSpPr/>
            <p:nvPr/>
          </p:nvSpPr>
          <p:spPr>
            <a:xfrm>
              <a:off x="3119667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5" name="pt615"/>
            <p:cNvSpPr/>
            <p:nvPr/>
          </p:nvSpPr>
          <p:spPr>
            <a:xfrm>
              <a:off x="2872616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6" name="pt616"/>
            <p:cNvSpPr/>
            <p:nvPr/>
          </p:nvSpPr>
          <p:spPr>
            <a:xfrm>
              <a:off x="3080247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7" name="pt617"/>
            <p:cNvSpPr/>
            <p:nvPr/>
          </p:nvSpPr>
          <p:spPr>
            <a:xfrm>
              <a:off x="3083892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8" name="pt618"/>
            <p:cNvSpPr/>
            <p:nvPr/>
          </p:nvSpPr>
          <p:spPr>
            <a:xfrm>
              <a:off x="3086195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19" name="pt619"/>
            <p:cNvSpPr/>
            <p:nvPr/>
          </p:nvSpPr>
          <p:spPr>
            <a:xfrm>
              <a:off x="3123973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0" name="pt620"/>
            <p:cNvSpPr/>
            <p:nvPr/>
          </p:nvSpPr>
          <p:spPr>
            <a:xfrm>
              <a:off x="3010880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1" name="pt621"/>
            <p:cNvSpPr/>
            <p:nvPr/>
          </p:nvSpPr>
          <p:spPr>
            <a:xfrm>
              <a:off x="3008402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2" name="pt622"/>
            <p:cNvSpPr/>
            <p:nvPr/>
          </p:nvSpPr>
          <p:spPr>
            <a:xfrm>
              <a:off x="3081356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3" name="pt623"/>
            <p:cNvSpPr/>
            <p:nvPr/>
          </p:nvSpPr>
          <p:spPr>
            <a:xfrm>
              <a:off x="3085058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4" name="pt624"/>
            <p:cNvSpPr/>
            <p:nvPr/>
          </p:nvSpPr>
          <p:spPr>
            <a:xfrm>
              <a:off x="304414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5" name="pt625"/>
            <p:cNvSpPr/>
            <p:nvPr/>
          </p:nvSpPr>
          <p:spPr>
            <a:xfrm>
              <a:off x="2972079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6" name="pt626"/>
            <p:cNvSpPr/>
            <p:nvPr/>
          </p:nvSpPr>
          <p:spPr>
            <a:xfrm>
              <a:off x="3082036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7" name="pt627"/>
            <p:cNvSpPr/>
            <p:nvPr/>
          </p:nvSpPr>
          <p:spPr>
            <a:xfrm>
              <a:off x="3009808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8" name="pt628"/>
            <p:cNvSpPr/>
            <p:nvPr/>
          </p:nvSpPr>
          <p:spPr>
            <a:xfrm>
              <a:off x="2972187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29" name="pt629"/>
            <p:cNvSpPr/>
            <p:nvPr/>
          </p:nvSpPr>
          <p:spPr>
            <a:xfrm>
              <a:off x="3043078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0" name="pt630"/>
            <p:cNvSpPr/>
            <p:nvPr/>
          </p:nvSpPr>
          <p:spPr>
            <a:xfrm>
              <a:off x="3048465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1" name="pt631"/>
            <p:cNvSpPr/>
            <p:nvPr/>
          </p:nvSpPr>
          <p:spPr>
            <a:xfrm>
              <a:off x="3049236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2" name="pt632"/>
            <p:cNvSpPr/>
            <p:nvPr/>
          </p:nvSpPr>
          <p:spPr>
            <a:xfrm>
              <a:off x="3047027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3" name="pt633"/>
            <p:cNvSpPr/>
            <p:nvPr/>
          </p:nvSpPr>
          <p:spPr>
            <a:xfrm>
              <a:off x="3043681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4" name="pt634"/>
            <p:cNvSpPr/>
            <p:nvPr/>
          </p:nvSpPr>
          <p:spPr>
            <a:xfrm>
              <a:off x="3028026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5" name="pt635"/>
            <p:cNvSpPr/>
            <p:nvPr/>
          </p:nvSpPr>
          <p:spPr>
            <a:xfrm>
              <a:off x="3005461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6" name="pt636"/>
            <p:cNvSpPr/>
            <p:nvPr/>
          </p:nvSpPr>
          <p:spPr>
            <a:xfrm>
              <a:off x="3084969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7" name="pt637"/>
            <p:cNvSpPr/>
            <p:nvPr/>
          </p:nvSpPr>
          <p:spPr>
            <a:xfrm>
              <a:off x="3042338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8" name="pt638"/>
            <p:cNvSpPr/>
            <p:nvPr/>
          </p:nvSpPr>
          <p:spPr>
            <a:xfrm>
              <a:off x="3085031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39" name="pt639"/>
            <p:cNvSpPr/>
            <p:nvPr/>
          </p:nvSpPr>
          <p:spPr>
            <a:xfrm>
              <a:off x="3010168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0" name="pt640"/>
            <p:cNvSpPr/>
            <p:nvPr/>
          </p:nvSpPr>
          <p:spPr>
            <a:xfrm>
              <a:off x="3125255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1" name="pt641"/>
            <p:cNvSpPr/>
            <p:nvPr/>
          </p:nvSpPr>
          <p:spPr>
            <a:xfrm>
              <a:off x="297230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2" name="pt642"/>
            <p:cNvSpPr/>
            <p:nvPr/>
          </p:nvSpPr>
          <p:spPr>
            <a:xfrm>
              <a:off x="3047335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3" name="pt643"/>
            <p:cNvSpPr/>
            <p:nvPr/>
          </p:nvSpPr>
          <p:spPr>
            <a:xfrm>
              <a:off x="2934607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4" name="pt644"/>
            <p:cNvSpPr/>
            <p:nvPr/>
          </p:nvSpPr>
          <p:spPr>
            <a:xfrm>
              <a:off x="3048416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5" name="pt645"/>
            <p:cNvSpPr/>
            <p:nvPr/>
          </p:nvSpPr>
          <p:spPr>
            <a:xfrm>
              <a:off x="300525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6" name="pt646"/>
            <p:cNvSpPr/>
            <p:nvPr/>
          </p:nvSpPr>
          <p:spPr>
            <a:xfrm>
              <a:off x="310447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7" name="pt647"/>
            <p:cNvSpPr/>
            <p:nvPr/>
          </p:nvSpPr>
          <p:spPr>
            <a:xfrm>
              <a:off x="301041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8" name="pt648"/>
            <p:cNvSpPr/>
            <p:nvPr/>
          </p:nvSpPr>
          <p:spPr>
            <a:xfrm>
              <a:off x="3125361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49" name="pl649"/>
            <p:cNvSpPr/>
            <p:nvPr/>
          </p:nvSpPr>
          <p:spPr>
            <a:xfrm>
              <a:off x="2785872" y="327926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0" name="pl650"/>
            <p:cNvSpPr/>
            <p:nvPr/>
          </p:nvSpPr>
          <p:spPr>
            <a:xfrm>
              <a:off x="2794401" y="3279268"/>
              <a:ext cx="0" cy="742780"/>
            </a:xfrm>
            <a:custGeom>
              <a:avLst/>
              <a:gdLst/>
              <a:ahLst/>
              <a:cxnLst/>
              <a:rect l="0" t="0" r="0" b="0"/>
              <a:pathLst>
                <a:path h="742780">
                  <a:moveTo>
                    <a:pt x="0" y="0"/>
                  </a:moveTo>
                  <a:lnTo>
                    <a:pt x="0" y="74278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1" name="pl651"/>
            <p:cNvSpPr/>
            <p:nvPr/>
          </p:nvSpPr>
          <p:spPr>
            <a:xfrm>
              <a:off x="2785872" y="402204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2" name="pl652"/>
            <p:cNvSpPr/>
            <p:nvPr/>
          </p:nvSpPr>
          <p:spPr>
            <a:xfrm>
              <a:off x="2880639" y="338644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3" name="pl653"/>
            <p:cNvSpPr/>
            <p:nvPr/>
          </p:nvSpPr>
          <p:spPr>
            <a:xfrm>
              <a:off x="2889169" y="3386446"/>
              <a:ext cx="0" cy="576859"/>
            </a:xfrm>
            <a:custGeom>
              <a:avLst/>
              <a:gdLst/>
              <a:ahLst/>
              <a:cxnLst/>
              <a:rect l="0" t="0" r="0" b="0"/>
              <a:pathLst>
                <a:path h="576859">
                  <a:moveTo>
                    <a:pt x="0" y="0"/>
                  </a:moveTo>
                  <a:lnTo>
                    <a:pt x="0" y="57685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4" name="pl654"/>
            <p:cNvSpPr/>
            <p:nvPr/>
          </p:nvSpPr>
          <p:spPr>
            <a:xfrm>
              <a:off x="2880639" y="3963305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5" name="pl655"/>
            <p:cNvSpPr/>
            <p:nvPr/>
          </p:nvSpPr>
          <p:spPr>
            <a:xfrm>
              <a:off x="2899593" y="341709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6" name="pl656"/>
            <p:cNvSpPr/>
            <p:nvPr/>
          </p:nvSpPr>
          <p:spPr>
            <a:xfrm>
              <a:off x="2908122" y="3417094"/>
              <a:ext cx="0" cy="536574"/>
            </a:xfrm>
            <a:custGeom>
              <a:avLst/>
              <a:gdLst/>
              <a:ahLst/>
              <a:cxnLst/>
              <a:rect l="0" t="0" r="0" b="0"/>
              <a:pathLst>
                <a:path h="536574">
                  <a:moveTo>
                    <a:pt x="0" y="0"/>
                  </a:moveTo>
                  <a:lnTo>
                    <a:pt x="0" y="53657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7" name="pl657"/>
            <p:cNvSpPr/>
            <p:nvPr/>
          </p:nvSpPr>
          <p:spPr>
            <a:xfrm>
              <a:off x="2899593" y="395366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8" name="pl658"/>
            <p:cNvSpPr/>
            <p:nvPr/>
          </p:nvSpPr>
          <p:spPr>
            <a:xfrm>
              <a:off x="2937500" y="3488710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59" name="pl659"/>
            <p:cNvSpPr/>
            <p:nvPr/>
          </p:nvSpPr>
          <p:spPr>
            <a:xfrm>
              <a:off x="2946029" y="3488710"/>
              <a:ext cx="0" cy="449907"/>
            </a:xfrm>
            <a:custGeom>
              <a:avLst/>
              <a:gdLst/>
              <a:ahLst/>
              <a:cxnLst/>
              <a:rect l="0" t="0" r="0" b="0"/>
              <a:pathLst>
                <a:path h="449907">
                  <a:moveTo>
                    <a:pt x="0" y="0"/>
                  </a:moveTo>
                  <a:lnTo>
                    <a:pt x="0" y="44990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0" name="pl660"/>
            <p:cNvSpPr/>
            <p:nvPr/>
          </p:nvSpPr>
          <p:spPr>
            <a:xfrm>
              <a:off x="2937500" y="393861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1" name="pl661"/>
            <p:cNvSpPr/>
            <p:nvPr/>
          </p:nvSpPr>
          <p:spPr>
            <a:xfrm>
              <a:off x="2975407" y="357157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2" name="pl662"/>
            <p:cNvSpPr/>
            <p:nvPr/>
          </p:nvSpPr>
          <p:spPr>
            <a:xfrm>
              <a:off x="2983936" y="3571579"/>
              <a:ext cx="0" cy="362640"/>
            </a:xfrm>
            <a:custGeom>
              <a:avLst/>
              <a:gdLst/>
              <a:ahLst/>
              <a:cxnLst/>
              <a:rect l="0" t="0" r="0" b="0"/>
              <a:pathLst>
                <a:path h="362640">
                  <a:moveTo>
                    <a:pt x="0" y="0"/>
                  </a:moveTo>
                  <a:lnTo>
                    <a:pt x="0" y="36264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3" name="pl663"/>
            <p:cNvSpPr/>
            <p:nvPr/>
          </p:nvSpPr>
          <p:spPr>
            <a:xfrm>
              <a:off x="2975407" y="393421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4" name="pl664"/>
            <p:cNvSpPr/>
            <p:nvPr/>
          </p:nvSpPr>
          <p:spPr>
            <a:xfrm>
              <a:off x="3013314" y="3653463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5" name="pl665"/>
            <p:cNvSpPr/>
            <p:nvPr/>
          </p:nvSpPr>
          <p:spPr>
            <a:xfrm>
              <a:off x="3021843" y="3653463"/>
              <a:ext cx="0" cy="301445"/>
            </a:xfrm>
            <a:custGeom>
              <a:avLst/>
              <a:gdLst/>
              <a:ahLst/>
              <a:cxnLst/>
              <a:rect l="0" t="0" r="0" b="0"/>
              <a:pathLst>
                <a:path h="301445">
                  <a:moveTo>
                    <a:pt x="0" y="0"/>
                  </a:moveTo>
                  <a:lnTo>
                    <a:pt x="0" y="30144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6" name="pl666"/>
            <p:cNvSpPr/>
            <p:nvPr/>
          </p:nvSpPr>
          <p:spPr>
            <a:xfrm>
              <a:off x="3013314" y="395490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7" name="pl667"/>
            <p:cNvSpPr/>
            <p:nvPr/>
          </p:nvSpPr>
          <p:spPr>
            <a:xfrm>
              <a:off x="3032268" y="368591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8" name="pl668"/>
            <p:cNvSpPr/>
            <p:nvPr/>
          </p:nvSpPr>
          <p:spPr>
            <a:xfrm>
              <a:off x="3040797" y="3685914"/>
              <a:ext cx="0" cy="297113"/>
            </a:xfrm>
            <a:custGeom>
              <a:avLst/>
              <a:gdLst/>
              <a:ahLst/>
              <a:cxnLst/>
              <a:rect l="0" t="0" r="0" b="0"/>
              <a:pathLst>
                <a:path h="297113">
                  <a:moveTo>
                    <a:pt x="0" y="0"/>
                  </a:moveTo>
                  <a:lnTo>
                    <a:pt x="0" y="29711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69" name="pl669"/>
            <p:cNvSpPr/>
            <p:nvPr/>
          </p:nvSpPr>
          <p:spPr>
            <a:xfrm>
              <a:off x="3032268" y="398302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0" name="pl670"/>
            <p:cNvSpPr/>
            <p:nvPr/>
          </p:nvSpPr>
          <p:spPr>
            <a:xfrm>
              <a:off x="3051221" y="370858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1" name="pl671"/>
            <p:cNvSpPr/>
            <p:nvPr/>
          </p:nvSpPr>
          <p:spPr>
            <a:xfrm>
              <a:off x="3059750" y="3708584"/>
              <a:ext cx="0" cy="318378"/>
            </a:xfrm>
            <a:custGeom>
              <a:avLst/>
              <a:gdLst/>
              <a:ahLst/>
              <a:cxnLst/>
              <a:rect l="0" t="0" r="0" b="0"/>
              <a:pathLst>
                <a:path h="318378">
                  <a:moveTo>
                    <a:pt x="0" y="0"/>
                  </a:moveTo>
                  <a:lnTo>
                    <a:pt x="0" y="31837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2" name="pl672"/>
            <p:cNvSpPr/>
            <p:nvPr/>
          </p:nvSpPr>
          <p:spPr>
            <a:xfrm>
              <a:off x="3051221" y="402696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3" name="pl673"/>
            <p:cNvSpPr/>
            <p:nvPr/>
          </p:nvSpPr>
          <p:spPr>
            <a:xfrm>
              <a:off x="3070175" y="372151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4" name="pl674"/>
            <p:cNvSpPr/>
            <p:nvPr/>
          </p:nvSpPr>
          <p:spPr>
            <a:xfrm>
              <a:off x="3078704" y="3721519"/>
              <a:ext cx="0" cy="364800"/>
            </a:xfrm>
            <a:custGeom>
              <a:avLst/>
              <a:gdLst/>
              <a:ahLst/>
              <a:cxnLst/>
              <a:rect l="0" t="0" r="0" b="0"/>
              <a:pathLst>
                <a:path h="364800">
                  <a:moveTo>
                    <a:pt x="0" y="0"/>
                  </a:moveTo>
                  <a:lnTo>
                    <a:pt x="0" y="36480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5" name="pl675"/>
            <p:cNvSpPr/>
            <p:nvPr/>
          </p:nvSpPr>
          <p:spPr>
            <a:xfrm>
              <a:off x="3070175" y="408631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6" name="pl676"/>
            <p:cNvSpPr/>
            <p:nvPr/>
          </p:nvSpPr>
          <p:spPr>
            <a:xfrm>
              <a:off x="3089128" y="372690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7" name="pl677"/>
            <p:cNvSpPr/>
            <p:nvPr/>
          </p:nvSpPr>
          <p:spPr>
            <a:xfrm>
              <a:off x="3097657" y="3726909"/>
              <a:ext cx="0" cy="431462"/>
            </a:xfrm>
            <a:custGeom>
              <a:avLst/>
              <a:gdLst/>
              <a:ahLst/>
              <a:cxnLst/>
              <a:rect l="0" t="0" r="0" b="0"/>
              <a:pathLst>
                <a:path h="431462">
                  <a:moveTo>
                    <a:pt x="0" y="0"/>
                  </a:moveTo>
                  <a:lnTo>
                    <a:pt x="0" y="43146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8" name="pl678"/>
            <p:cNvSpPr/>
            <p:nvPr/>
          </p:nvSpPr>
          <p:spPr>
            <a:xfrm>
              <a:off x="3089128" y="415837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79" name="pl679"/>
            <p:cNvSpPr/>
            <p:nvPr/>
          </p:nvSpPr>
          <p:spPr>
            <a:xfrm>
              <a:off x="3108082" y="372719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0" name="pl680"/>
            <p:cNvSpPr/>
            <p:nvPr/>
          </p:nvSpPr>
          <p:spPr>
            <a:xfrm>
              <a:off x="3116611" y="3727199"/>
              <a:ext cx="0" cy="512740"/>
            </a:xfrm>
            <a:custGeom>
              <a:avLst/>
              <a:gdLst/>
              <a:ahLst/>
              <a:cxnLst/>
              <a:rect l="0" t="0" r="0" b="0"/>
              <a:pathLst>
                <a:path h="512740">
                  <a:moveTo>
                    <a:pt x="0" y="0"/>
                  </a:moveTo>
                  <a:lnTo>
                    <a:pt x="0" y="51274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1" name="pl681"/>
            <p:cNvSpPr/>
            <p:nvPr/>
          </p:nvSpPr>
          <p:spPr>
            <a:xfrm>
              <a:off x="3108082" y="423993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2" name="pl682"/>
            <p:cNvSpPr/>
            <p:nvPr/>
          </p:nvSpPr>
          <p:spPr>
            <a:xfrm>
              <a:off x="3127035" y="372420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3" name="pl683"/>
            <p:cNvSpPr/>
            <p:nvPr/>
          </p:nvSpPr>
          <p:spPr>
            <a:xfrm>
              <a:off x="3135564" y="3724209"/>
              <a:ext cx="0" cy="604079"/>
            </a:xfrm>
            <a:custGeom>
              <a:avLst/>
              <a:gdLst/>
              <a:ahLst/>
              <a:cxnLst/>
              <a:rect l="0" t="0" r="0" b="0"/>
              <a:pathLst>
                <a:path h="604079">
                  <a:moveTo>
                    <a:pt x="0" y="0"/>
                  </a:moveTo>
                  <a:lnTo>
                    <a:pt x="0" y="60407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4" name="pl684"/>
            <p:cNvSpPr/>
            <p:nvPr/>
          </p:nvSpPr>
          <p:spPr>
            <a:xfrm>
              <a:off x="3127035" y="432828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5" name="pl685"/>
            <p:cNvSpPr/>
            <p:nvPr/>
          </p:nvSpPr>
          <p:spPr>
            <a:xfrm>
              <a:off x="2794401" y="3496139"/>
              <a:ext cx="341163" cy="500512"/>
            </a:xfrm>
            <a:custGeom>
              <a:avLst/>
              <a:gdLst/>
              <a:ahLst/>
              <a:cxnLst/>
              <a:rect l="0" t="0" r="0" b="0"/>
              <a:pathLst>
                <a:path w="341163" h="500512">
                  <a:moveTo>
                    <a:pt x="0" y="0"/>
                  </a:moveTo>
                  <a:lnTo>
                    <a:pt x="94767" y="104668"/>
                  </a:lnTo>
                  <a:lnTo>
                    <a:pt x="113721" y="128664"/>
                  </a:lnTo>
                  <a:lnTo>
                    <a:pt x="151628" y="179868"/>
                  </a:lnTo>
                  <a:lnTo>
                    <a:pt x="189535" y="235429"/>
                  </a:lnTo>
                  <a:lnTo>
                    <a:pt x="227442" y="295372"/>
                  </a:lnTo>
                  <a:lnTo>
                    <a:pt x="246395" y="326974"/>
                  </a:lnTo>
                  <a:lnTo>
                    <a:pt x="265349" y="359644"/>
                  </a:lnTo>
                  <a:lnTo>
                    <a:pt x="284302" y="393364"/>
                  </a:lnTo>
                  <a:lnTo>
                    <a:pt x="303256" y="428104"/>
                  </a:lnTo>
                  <a:lnTo>
                    <a:pt x="322209" y="463834"/>
                  </a:lnTo>
                  <a:lnTo>
                    <a:pt x="341163" y="50051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6" name="pt686"/>
            <p:cNvSpPr/>
            <p:nvPr/>
          </p:nvSpPr>
          <p:spPr>
            <a:xfrm>
              <a:off x="2762800" y="34645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7" name="pt687"/>
            <p:cNvSpPr/>
            <p:nvPr/>
          </p:nvSpPr>
          <p:spPr>
            <a:xfrm>
              <a:off x="2857567" y="35692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8" name="pt688"/>
            <p:cNvSpPr/>
            <p:nvPr/>
          </p:nvSpPr>
          <p:spPr>
            <a:xfrm>
              <a:off x="2876521" y="35932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89" name="pt689"/>
            <p:cNvSpPr/>
            <p:nvPr/>
          </p:nvSpPr>
          <p:spPr>
            <a:xfrm>
              <a:off x="2914428" y="36444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0" name="pt690"/>
            <p:cNvSpPr/>
            <p:nvPr/>
          </p:nvSpPr>
          <p:spPr>
            <a:xfrm>
              <a:off x="2952335" y="36999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1" name="pt691"/>
            <p:cNvSpPr/>
            <p:nvPr/>
          </p:nvSpPr>
          <p:spPr>
            <a:xfrm>
              <a:off x="2990242" y="37599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2" name="pt692"/>
            <p:cNvSpPr/>
            <p:nvPr/>
          </p:nvSpPr>
          <p:spPr>
            <a:xfrm>
              <a:off x="3009195" y="37915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3" name="pt693"/>
            <p:cNvSpPr/>
            <p:nvPr/>
          </p:nvSpPr>
          <p:spPr>
            <a:xfrm>
              <a:off x="3028149" y="38241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4" name="pt694"/>
            <p:cNvSpPr/>
            <p:nvPr/>
          </p:nvSpPr>
          <p:spPr>
            <a:xfrm>
              <a:off x="3047102" y="38579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5" name="pt695"/>
            <p:cNvSpPr/>
            <p:nvPr/>
          </p:nvSpPr>
          <p:spPr>
            <a:xfrm>
              <a:off x="3066056" y="38926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6" name="pt696"/>
            <p:cNvSpPr/>
            <p:nvPr/>
          </p:nvSpPr>
          <p:spPr>
            <a:xfrm>
              <a:off x="3085009" y="39283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7" name="pt697"/>
            <p:cNvSpPr/>
            <p:nvPr/>
          </p:nvSpPr>
          <p:spPr>
            <a:xfrm>
              <a:off x="3103963" y="39650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8" name="pl698"/>
            <p:cNvSpPr/>
            <p:nvPr/>
          </p:nvSpPr>
          <p:spPr>
            <a:xfrm>
              <a:off x="276796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699" name="rc699"/>
            <p:cNvSpPr/>
            <p:nvPr/>
          </p:nvSpPr>
          <p:spPr>
            <a:xfrm>
              <a:off x="2767961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0" name="rc700"/>
            <p:cNvSpPr/>
            <p:nvPr/>
          </p:nvSpPr>
          <p:spPr>
            <a:xfrm>
              <a:off x="3231593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701" name="pl701"/>
            <p:cNvSpPr/>
            <p:nvPr/>
          </p:nvSpPr>
          <p:spPr>
            <a:xfrm>
              <a:off x="3231593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2" name="pl702"/>
            <p:cNvSpPr/>
            <p:nvPr/>
          </p:nvSpPr>
          <p:spPr>
            <a:xfrm>
              <a:off x="3231593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3" name="pl703"/>
            <p:cNvSpPr/>
            <p:nvPr/>
          </p:nvSpPr>
          <p:spPr>
            <a:xfrm>
              <a:off x="3231593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4" name="pl704"/>
            <p:cNvSpPr/>
            <p:nvPr/>
          </p:nvSpPr>
          <p:spPr>
            <a:xfrm>
              <a:off x="3231593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5" name="pl705"/>
            <p:cNvSpPr/>
            <p:nvPr/>
          </p:nvSpPr>
          <p:spPr>
            <a:xfrm>
              <a:off x="326751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6" name="pl706"/>
            <p:cNvSpPr/>
            <p:nvPr/>
          </p:nvSpPr>
          <p:spPr>
            <a:xfrm>
              <a:off x="336227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7" name="pl707"/>
            <p:cNvSpPr/>
            <p:nvPr/>
          </p:nvSpPr>
          <p:spPr>
            <a:xfrm>
              <a:off x="345704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8" name="pl708"/>
            <p:cNvSpPr/>
            <p:nvPr/>
          </p:nvSpPr>
          <p:spPr>
            <a:xfrm>
              <a:off x="355181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09" name="pl709"/>
            <p:cNvSpPr/>
            <p:nvPr/>
          </p:nvSpPr>
          <p:spPr>
            <a:xfrm>
              <a:off x="3231593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0" name="pl710"/>
            <p:cNvSpPr/>
            <p:nvPr/>
          </p:nvSpPr>
          <p:spPr>
            <a:xfrm>
              <a:off x="3231593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1" name="pl711"/>
            <p:cNvSpPr/>
            <p:nvPr/>
          </p:nvSpPr>
          <p:spPr>
            <a:xfrm>
              <a:off x="3231593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2" name="pl712"/>
            <p:cNvSpPr/>
            <p:nvPr/>
          </p:nvSpPr>
          <p:spPr>
            <a:xfrm>
              <a:off x="3231593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3" name="pl713"/>
            <p:cNvSpPr/>
            <p:nvPr/>
          </p:nvSpPr>
          <p:spPr>
            <a:xfrm>
              <a:off x="3231593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4" name="pl714"/>
            <p:cNvSpPr/>
            <p:nvPr/>
          </p:nvSpPr>
          <p:spPr>
            <a:xfrm>
              <a:off x="331489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5" name="pl715"/>
            <p:cNvSpPr/>
            <p:nvPr/>
          </p:nvSpPr>
          <p:spPr>
            <a:xfrm>
              <a:off x="340966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6" name="pl716"/>
            <p:cNvSpPr/>
            <p:nvPr/>
          </p:nvSpPr>
          <p:spPr>
            <a:xfrm>
              <a:off x="350442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7" name="pl717"/>
            <p:cNvSpPr/>
            <p:nvPr/>
          </p:nvSpPr>
          <p:spPr>
            <a:xfrm>
              <a:off x="359919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8" name="pt718"/>
            <p:cNvSpPr/>
            <p:nvPr/>
          </p:nvSpPr>
          <p:spPr>
            <a:xfrm>
              <a:off x="3435677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19" name="pt719"/>
            <p:cNvSpPr/>
            <p:nvPr/>
          </p:nvSpPr>
          <p:spPr>
            <a:xfrm>
              <a:off x="3584520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0" name="pt720"/>
            <p:cNvSpPr/>
            <p:nvPr/>
          </p:nvSpPr>
          <p:spPr>
            <a:xfrm>
              <a:off x="3470862" y="5171209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1" name="pt721"/>
            <p:cNvSpPr/>
            <p:nvPr/>
          </p:nvSpPr>
          <p:spPr>
            <a:xfrm>
              <a:off x="3357935" y="459796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2" name="pt722"/>
            <p:cNvSpPr/>
            <p:nvPr/>
          </p:nvSpPr>
          <p:spPr>
            <a:xfrm>
              <a:off x="358335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3" name="pt723"/>
            <p:cNvSpPr/>
            <p:nvPr/>
          </p:nvSpPr>
          <p:spPr>
            <a:xfrm>
              <a:off x="3469511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4" name="pt724"/>
            <p:cNvSpPr/>
            <p:nvPr/>
          </p:nvSpPr>
          <p:spPr>
            <a:xfrm>
              <a:off x="3509988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5" name="pt725"/>
            <p:cNvSpPr/>
            <p:nvPr/>
          </p:nvSpPr>
          <p:spPr>
            <a:xfrm>
              <a:off x="3469577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6" name="pt726"/>
            <p:cNvSpPr/>
            <p:nvPr/>
          </p:nvSpPr>
          <p:spPr>
            <a:xfrm>
              <a:off x="3474765" y="545783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7" name="pt727"/>
            <p:cNvSpPr/>
            <p:nvPr/>
          </p:nvSpPr>
          <p:spPr>
            <a:xfrm>
              <a:off x="3247157" y="5171209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8" name="pt728"/>
            <p:cNvSpPr/>
            <p:nvPr/>
          </p:nvSpPr>
          <p:spPr>
            <a:xfrm>
              <a:off x="3356984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29" name="pt729"/>
            <p:cNvSpPr/>
            <p:nvPr/>
          </p:nvSpPr>
          <p:spPr>
            <a:xfrm>
              <a:off x="3474899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0" name="pt730"/>
            <p:cNvSpPr/>
            <p:nvPr/>
          </p:nvSpPr>
          <p:spPr>
            <a:xfrm>
              <a:off x="3549315" y="459796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1" name="pt731"/>
            <p:cNvSpPr/>
            <p:nvPr/>
          </p:nvSpPr>
          <p:spPr>
            <a:xfrm>
              <a:off x="3429896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2" name="pt732"/>
            <p:cNvSpPr/>
            <p:nvPr/>
          </p:nvSpPr>
          <p:spPr>
            <a:xfrm>
              <a:off x="3433983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3" name="pt733"/>
            <p:cNvSpPr/>
            <p:nvPr/>
          </p:nvSpPr>
          <p:spPr>
            <a:xfrm>
              <a:off x="3394701" y="459796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4" name="pt734"/>
            <p:cNvSpPr/>
            <p:nvPr/>
          </p:nvSpPr>
          <p:spPr>
            <a:xfrm>
              <a:off x="3508663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5" name="pt735"/>
            <p:cNvSpPr/>
            <p:nvPr/>
          </p:nvSpPr>
          <p:spPr>
            <a:xfrm>
              <a:off x="3467835" y="345147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6" name="pt736"/>
            <p:cNvSpPr/>
            <p:nvPr/>
          </p:nvSpPr>
          <p:spPr>
            <a:xfrm>
              <a:off x="3393974" y="517120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7" name="pt737"/>
            <p:cNvSpPr/>
            <p:nvPr/>
          </p:nvSpPr>
          <p:spPr>
            <a:xfrm>
              <a:off x="3527229" y="459796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8" name="pt738"/>
            <p:cNvSpPr/>
            <p:nvPr/>
          </p:nvSpPr>
          <p:spPr>
            <a:xfrm>
              <a:off x="3508895" y="431134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39" name="pt739"/>
            <p:cNvSpPr/>
            <p:nvPr/>
          </p:nvSpPr>
          <p:spPr>
            <a:xfrm>
              <a:off x="3357308" y="402472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0" name="pt740"/>
            <p:cNvSpPr/>
            <p:nvPr/>
          </p:nvSpPr>
          <p:spPr>
            <a:xfrm>
              <a:off x="3475199" y="402472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1" name="pt741"/>
            <p:cNvSpPr/>
            <p:nvPr/>
          </p:nvSpPr>
          <p:spPr>
            <a:xfrm>
              <a:off x="3588476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2" name="pt742"/>
            <p:cNvSpPr/>
            <p:nvPr/>
          </p:nvSpPr>
          <p:spPr>
            <a:xfrm>
              <a:off x="3487203" y="517120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3" name="pt743"/>
            <p:cNvSpPr/>
            <p:nvPr/>
          </p:nvSpPr>
          <p:spPr>
            <a:xfrm>
              <a:off x="3474847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4" name="pt744"/>
            <p:cNvSpPr/>
            <p:nvPr/>
          </p:nvSpPr>
          <p:spPr>
            <a:xfrm>
              <a:off x="3433589" y="517120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5" name="pt745"/>
            <p:cNvSpPr/>
            <p:nvPr/>
          </p:nvSpPr>
          <p:spPr>
            <a:xfrm>
              <a:off x="3511946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6" name="pt746"/>
            <p:cNvSpPr/>
            <p:nvPr/>
          </p:nvSpPr>
          <p:spPr>
            <a:xfrm>
              <a:off x="339504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7" name="pt747"/>
            <p:cNvSpPr/>
            <p:nvPr/>
          </p:nvSpPr>
          <p:spPr>
            <a:xfrm>
              <a:off x="3470951" y="402472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8" name="pt748"/>
            <p:cNvSpPr/>
            <p:nvPr/>
          </p:nvSpPr>
          <p:spPr>
            <a:xfrm>
              <a:off x="3550626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49" name="pt749"/>
            <p:cNvSpPr/>
            <p:nvPr/>
          </p:nvSpPr>
          <p:spPr>
            <a:xfrm>
              <a:off x="3505945" y="373809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0" name="pt750"/>
            <p:cNvSpPr/>
            <p:nvPr/>
          </p:nvSpPr>
          <p:spPr>
            <a:xfrm>
              <a:off x="3436082" y="402472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1" name="pt751"/>
            <p:cNvSpPr/>
            <p:nvPr/>
          </p:nvSpPr>
          <p:spPr>
            <a:xfrm>
              <a:off x="346834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2" name="pt752"/>
            <p:cNvSpPr/>
            <p:nvPr/>
          </p:nvSpPr>
          <p:spPr>
            <a:xfrm>
              <a:off x="3548547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3" name="pt753"/>
            <p:cNvSpPr/>
            <p:nvPr/>
          </p:nvSpPr>
          <p:spPr>
            <a:xfrm>
              <a:off x="3587945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4" name="pt754"/>
            <p:cNvSpPr/>
            <p:nvPr/>
          </p:nvSpPr>
          <p:spPr>
            <a:xfrm>
              <a:off x="3339966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5" name="pt755"/>
            <p:cNvSpPr/>
            <p:nvPr/>
          </p:nvSpPr>
          <p:spPr>
            <a:xfrm>
              <a:off x="3549204" y="345147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6" name="pt756"/>
            <p:cNvSpPr/>
            <p:nvPr/>
          </p:nvSpPr>
          <p:spPr>
            <a:xfrm>
              <a:off x="3545065" y="5457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7" name="pt757"/>
            <p:cNvSpPr/>
            <p:nvPr/>
          </p:nvSpPr>
          <p:spPr>
            <a:xfrm>
              <a:off x="3548473" y="488458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8" name="pt758"/>
            <p:cNvSpPr/>
            <p:nvPr/>
          </p:nvSpPr>
          <p:spPr>
            <a:xfrm>
              <a:off x="3582614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59" name="pt759"/>
            <p:cNvSpPr/>
            <p:nvPr/>
          </p:nvSpPr>
          <p:spPr>
            <a:xfrm>
              <a:off x="3469332" y="488458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0" name="pt760"/>
            <p:cNvSpPr/>
            <p:nvPr/>
          </p:nvSpPr>
          <p:spPr>
            <a:xfrm>
              <a:off x="3473067" y="373809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1" name="pt761"/>
            <p:cNvSpPr/>
            <p:nvPr/>
          </p:nvSpPr>
          <p:spPr>
            <a:xfrm>
              <a:off x="3549896" y="373809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2" name="pt762"/>
            <p:cNvSpPr/>
            <p:nvPr/>
          </p:nvSpPr>
          <p:spPr>
            <a:xfrm>
              <a:off x="3543663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3" name="pt763"/>
            <p:cNvSpPr/>
            <p:nvPr/>
          </p:nvSpPr>
          <p:spPr>
            <a:xfrm>
              <a:off x="3508104" y="402472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4" name="pt764"/>
            <p:cNvSpPr/>
            <p:nvPr/>
          </p:nvSpPr>
          <p:spPr>
            <a:xfrm>
              <a:off x="3436545" y="345147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5" name="pt765"/>
            <p:cNvSpPr/>
            <p:nvPr/>
          </p:nvSpPr>
          <p:spPr>
            <a:xfrm>
              <a:off x="3546938" y="431134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6" name="pt766"/>
            <p:cNvSpPr/>
            <p:nvPr/>
          </p:nvSpPr>
          <p:spPr>
            <a:xfrm>
              <a:off x="3468162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7" name="pt767"/>
            <p:cNvSpPr/>
            <p:nvPr/>
          </p:nvSpPr>
          <p:spPr>
            <a:xfrm>
              <a:off x="3434174" y="517120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8" name="pt768"/>
            <p:cNvSpPr/>
            <p:nvPr/>
          </p:nvSpPr>
          <p:spPr>
            <a:xfrm>
              <a:off x="3508869" y="31648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69" name="pt769"/>
            <p:cNvSpPr/>
            <p:nvPr/>
          </p:nvSpPr>
          <p:spPr>
            <a:xfrm>
              <a:off x="3512236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0" name="pt770"/>
            <p:cNvSpPr/>
            <p:nvPr/>
          </p:nvSpPr>
          <p:spPr>
            <a:xfrm>
              <a:off x="3507670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1" name="pt771"/>
            <p:cNvSpPr/>
            <p:nvPr/>
          </p:nvSpPr>
          <p:spPr>
            <a:xfrm>
              <a:off x="3512860" y="373809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2" name="pt772"/>
            <p:cNvSpPr/>
            <p:nvPr/>
          </p:nvSpPr>
          <p:spPr>
            <a:xfrm>
              <a:off x="3509667" y="345147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3" name="pt773"/>
            <p:cNvSpPr/>
            <p:nvPr/>
          </p:nvSpPr>
          <p:spPr>
            <a:xfrm>
              <a:off x="3493765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4" name="pt774"/>
            <p:cNvSpPr/>
            <p:nvPr/>
          </p:nvSpPr>
          <p:spPr>
            <a:xfrm>
              <a:off x="3472108" y="345147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5" name="pt775"/>
            <p:cNvSpPr/>
            <p:nvPr/>
          </p:nvSpPr>
          <p:spPr>
            <a:xfrm>
              <a:off x="355092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6" name="pt776"/>
            <p:cNvSpPr/>
            <p:nvPr/>
          </p:nvSpPr>
          <p:spPr>
            <a:xfrm>
              <a:off x="3506768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7" name="pt777"/>
            <p:cNvSpPr/>
            <p:nvPr/>
          </p:nvSpPr>
          <p:spPr>
            <a:xfrm>
              <a:off x="3545255" y="345147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8" name="pt778"/>
            <p:cNvSpPr/>
            <p:nvPr/>
          </p:nvSpPr>
          <p:spPr>
            <a:xfrm>
              <a:off x="3472563" y="459796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79" name="pt779"/>
            <p:cNvSpPr/>
            <p:nvPr/>
          </p:nvSpPr>
          <p:spPr>
            <a:xfrm>
              <a:off x="3584519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0" name="pt780"/>
            <p:cNvSpPr/>
            <p:nvPr/>
          </p:nvSpPr>
          <p:spPr>
            <a:xfrm>
              <a:off x="3432923" y="5171209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1" name="pt781"/>
            <p:cNvSpPr/>
            <p:nvPr/>
          </p:nvSpPr>
          <p:spPr>
            <a:xfrm>
              <a:off x="3507819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2" name="pt782"/>
            <p:cNvSpPr/>
            <p:nvPr/>
          </p:nvSpPr>
          <p:spPr>
            <a:xfrm>
              <a:off x="3396555" y="431134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3" name="pt783"/>
            <p:cNvSpPr/>
            <p:nvPr/>
          </p:nvSpPr>
          <p:spPr>
            <a:xfrm>
              <a:off x="3510481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4" name="pt784"/>
            <p:cNvSpPr/>
            <p:nvPr/>
          </p:nvSpPr>
          <p:spPr>
            <a:xfrm>
              <a:off x="3469137" y="3738099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5" name="pt785"/>
            <p:cNvSpPr/>
            <p:nvPr/>
          </p:nvSpPr>
          <p:spPr>
            <a:xfrm>
              <a:off x="3565231" y="488458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6" name="pt786"/>
            <p:cNvSpPr/>
            <p:nvPr/>
          </p:nvSpPr>
          <p:spPr>
            <a:xfrm>
              <a:off x="3469996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7" name="pt787"/>
            <p:cNvSpPr/>
            <p:nvPr/>
          </p:nvSpPr>
          <p:spPr>
            <a:xfrm>
              <a:off x="3583570" y="345147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8" name="pl788"/>
            <p:cNvSpPr/>
            <p:nvPr/>
          </p:nvSpPr>
          <p:spPr>
            <a:xfrm>
              <a:off x="3249504" y="442133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89" name="pl789"/>
            <p:cNvSpPr/>
            <p:nvPr/>
          </p:nvSpPr>
          <p:spPr>
            <a:xfrm>
              <a:off x="3258034" y="4421337"/>
              <a:ext cx="0" cy="875361"/>
            </a:xfrm>
            <a:custGeom>
              <a:avLst/>
              <a:gdLst/>
              <a:ahLst/>
              <a:cxnLst/>
              <a:rect l="0" t="0" r="0" b="0"/>
              <a:pathLst>
                <a:path h="875361">
                  <a:moveTo>
                    <a:pt x="0" y="0"/>
                  </a:moveTo>
                  <a:lnTo>
                    <a:pt x="0" y="87536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0" name="pl790"/>
            <p:cNvSpPr/>
            <p:nvPr/>
          </p:nvSpPr>
          <p:spPr>
            <a:xfrm>
              <a:off x="3249504" y="529669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1" name="pl791"/>
            <p:cNvSpPr/>
            <p:nvPr/>
          </p:nvSpPr>
          <p:spPr>
            <a:xfrm>
              <a:off x="3344272" y="436165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2" name="pl792"/>
            <p:cNvSpPr/>
            <p:nvPr/>
          </p:nvSpPr>
          <p:spPr>
            <a:xfrm>
              <a:off x="3352801" y="4361654"/>
              <a:ext cx="0" cy="629974"/>
            </a:xfrm>
            <a:custGeom>
              <a:avLst/>
              <a:gdLst/>
              <a:ahLst/>
              <a:cxnLst/>
              <a:rect l="0" t="0" r="0" b="0"/>
              <a:pathLst>
                <a:path h="629974">
                  <a:moveTo>
                    <a:pt x="0" y="0"/>
                  </a:moveTo>
                  <a:lnTo>
                    <a:pt x="0" y="62997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3" name="pl793"/>
            <p:cNvSpPr/>
            <p:nvPr/>
          </p:nvSpPr>
          <p:spPr>
            <a:xfrm>
              <a:off x="3344272" y="499162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4" name="pl794"/>
            <p:cNvSpPr/>
            <p:nvPr/>
          </p:nvSpPr>
          <p:spPr>
            <a:xfrm>
              <a:off x="3363225" y="434804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5" name="pl795"/>
            <p:cNvSpPr/>
            <p:nvPr/>
          </p:nvSpPr>
          <p:spPr>
            <a:xfrm>
              <a:off x="3371755" y="4348042"/>
              <a:ext cx="0" cy="571819"/>
            </a:xfrm>
            <a:custGeom>
              <a:avLst/>
              <a:gdLst/>
              <a:ahLst/>
              <a:cxnLst/>
              <a:rect l="0" t="0" r="0" b="0"/>
              <a:pathLst>
                <a:path h="571819">
                  <a:moveTo>
                    <a:pt x="0" y="0"/>
                  </a:moveTo>
                  <a:lnTo>
                    <a:pt x="0" y="57181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6" name="pl796"/>
            <p:cNvSpPr/>
            <p:nvPr/>
          </p:nvSpPr>
          <p:spPr>
            <a:xfrm>
              <a:off x="3363225" y="491986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7" name="pl797"/>
            <p:cNvSpPr/>
            <p:nvPr/>
          </p:nvSpPr>
          <p:spPr>
            <a:xfrm>
              <a:off x="3401132" y="4317063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8" name="pl798"/>
            <p:cNvSpPr/>
            <p:nvPr/>
          </p:nvSpPr>
          <p:spPr>
            <a:xfrm>
              <a:off x="3409662" y="4317063"/>
              <a:ext cx="0" cy="453388"/>
            </a:xfrm>
            <a:custGeom>
              <a:avLst/>
              <a:gdLst/>
              <a:ahLst/>
              <a:cxnLst/>
              <a:rect l="0" t="0" r="0" b="0"/>
              <a:pathLst>
                <a:path h="453388">
                  <a:moveTo>
                    <a:pt x="0" y="0"/>
                  </a:moveTo>
                  <a:lnTo>
                    <a:pt x="0" y="45338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799" name="pl799"/>
            <p:cNvSpPr/>
            <p:nvPr/>
          </p:nvSpPr>
          <p:spPr>
            <a:xfrm>
              <a:off x="3401132" y="477045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0" name="pl800"/>
            <p:cNvSpPr/>
            <p:nvPr/>
          </p:nvSpPr>
          <p:spPr>
            <a:xfrm>
              <a:off x="3439040" y="427633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1" name="pl801"/>
            <p:cNvSpPr/>
            <p:nvPr/>
          </p:nvSpPr>
          <p:spPr>
            <a:xfrm>
              <a:off x="3447569" y="4276331"/>
              <a:ext cx="0" cy="345627"/>
            </a:xfrm>
            <a:custGeom>
              <a:avLst/>
              <a:gdLst/>
              <a:ahLst/>
              <a:cxnLst/>
              <a:rect l="0" t="0" r="0" b="0"/>
              <a:pathLst>
                <a:path h="345627">
                  <a:moveTo>
                    <a:pt x="0" y="0"/>
                  </a:moveTo>
                  <a:lnTo>
                    <a:pt x="0" y="34562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2" name="pl802"/>
            <p:cNvSpPr/>
            <p:nvPr/>
          </p:nvSpPr>
          <p:spPr>
            <a:xfrm>
              <a:off x="3439040" y="462195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3" name="pl803"/>
            <p:cNvSpPr/>
            <p:nvPr/>
          </p:nvSpPr>
          <p:spPr>
            <a:xfrm>
              <a:off x="3476947" y="4213983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4" name="pl804"/>
            <p:cNvSpPr/>
            <p:nvPr/>
          </p:nvSpPr>
          <p:spPr>
            <a:xfrm>
              <a:off x="3485476" y="4213983"/>
              <a:ext cx="0" cy="278062"/>
            </a:xfrm>
            <a:custGeom>
              <a:avLst/>
              <a:gdLst/>
              <a:ahLst/>
              <a:cxnLst/>
              <a:rect l="0" t="0" r="0" b="0"/>
              <a:pathLst>
                <a:path h="278062">
                  <a:moveTo>
                    <a:pt x="0" y="0"/>
                  </a:moveTo>
                  <a:lnTo>
                    <a:pt x="0" y="27806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5" name="pl805"/>
            <p:cNvSpPr/>
            <p:nvPr/>
          </p:nvSpPr>
          <p:spPr>
            <a:xfrm>
              <a:off x="3476947" y="4492045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6" name="pl806"/>
            <p:cNvSpPr/>
            <p:nvPr/>
          </p:nvSpPr>
          <p:spPr>
            <a:xfrm>
              <a:off x="3495900" y="4169733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7" name="pl807"/>
            <p:cNvSpPr/>
            <p:nvPr/>
          </p:nvSpPr>
          <p:spPr>
            <a:xfrm>
              <a:off x="3504429" y="4169733"/>
              <a:ext cx="0" cy="271243"/>
            </a:xfrm>
            <a:custGeom>
              <a:avLst/>
              <a:gdLst/>
              <a:ahLst/>
              <a:cxnLst/>
              <a:rect l="0" t="0" r="0" b="0"/>
              <a:pathLst>
                <a:path h="271243">
                  <a:moveTo>
                    <a:pt x="0" y="0"/>
                  </a:moveTo>
                  <a:lnTo>
                    <a:pt x="0" y="27124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8" name="pl808"/>
            <p:cNvSpPr/>
            <p:nvPr/>
          </p:nvSpPr>
          <p:spPr>
            <a:xfrm>
              <a:off x="3495900" y="444097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09" name="pl809"/>
            <p:cNvSpPr/>
            <p:nvPr/>
          </p:nvSpPr>
          <p:spPr>
            <a:xfrm>
              <a:off x="3514854" y="411627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0" name="pl810"/>
            <p:cNvSpPr/>
            <p:nvPr/>
          </p:nvSpPr>
          <p:spPr>
            <a:xfrm>
              <a:off x="3523383" y="4116271"/>
              <a:ext cx="0" cy="284410"/>
            </a:xfrm>
            <a:custGeom>
              <a:avLst/>
              <a:gdLst/>
              <a:ahLst/>
              <a:cxnLst/>
              <a:rect l="0" t="0" r="0" b="0"/>
              <a:pathLst>
                <a:path h="284410">
                  <a:moveTo>
                    <a:pt x="0" y="0"/>
                  </a:moveTo>
                  <a:lnTo>
                    <a:pt x="0" y="28441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1" name="pl811"/>
            <p:cNvSpPr/>
            <p:nvPr/>
          </p:nvSpPr>
          <p:spPr>
            <a:xfrm>
              <a:off x="3514854" y="440068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2" name="pl812"/>
            <p:cNvSpPr/>
            <p:nvPr/>
          </p:nvSpPr>
          <p:spPr>
            <a:xfrm>
              <a:off x="3533807" y="405590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3" name="pl813"/>
            <p:cNvSpPr/>
            <p:nvPr/>
          </p:nvSpPr>
          <p:spPr>
            <a:xfrm>
              <a:off x="3542336" y="4055909"/>
              <a:ext cx="0" cy="313641"/>
            </a:xfrm>
            <a:custGeom>
              <a:avLst/>
              <a:gdLst/>
              <a:ahLst/>
              <a:cxnLst/>
              <a:rect l="0" t="0" r="0" b="0"/>
              <a:pathLst>
                <a:path h="313641">
                  <a:moveTo>
                    <a:pt x="0" y="0"/>
                  </a:moveTo>
                  <a:lnTo>
                    <a:pt x="0" y="313641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4" name="pl814"/>
            <p:cNvSpPr/>
            <p:nvPr/>
          </p:nvSpPr>
          <p:spPr>
            <a:xfrm>
              <a:off x="3533807" y="4369550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5" name="pl815"/>
            <p:cNvSpPr/>
            <p:nvPr/>
          </p:nvSpPr>
          <p:spPr>
            <a:xfrm>
              <a:off x="3552761" y="399180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6" name="pl816"/>
            <p:cNvSpPr/>
            <p:nvPr/>
          </p:nvSpPr>
          <p:spPr>
            <a:xfrm>
              <a:off x="3561290" y="3991809"/>
              <a:ext cx="0" cy="353237"/>
            </a:xfrm>
            <a:custGeom>
              <a:avLst/>
              <a:gdLst/>
              <a:ahLst/>
              <a:cxnLst/>
              <a:rect l="0" t="0" r="0" b="0"/>
              <a:pathLst>
                <a:path h="353237">
                  <a:moveTo>
                    <a:pt x="0" y="0"/>
                  </a:moveTo>
                  <a:lnTo>
                    <a:pt x="0" y="35323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7" name="pl817"/>
            <p:cNvSpPr/>
            <p:nvPr/>
          </p:nvSpPr>
          <p:spPr>
            <a:xfrm>
              <a:off x="3552761" y="434504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8" name="pl818"/>
            <p:cNvSpPr/>
            <p:nvPr/>
          </p:nvSpPr>
          <p:spPr>
            <a:xfrm>
              <a:off x="3571714" y="392669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19" name="pl819"/>
            <p:cNvSpPr/>
            <p:nvPr/>
          </p:nvSpPr>
          <p:spPr>
            <a:xfrm>
              <a:off x="3580243" y="3926699"/>
              <a:ext cx="0" cy="398275"/>
            </a:xfrm>
            <a:custGeom>
              <a:avLst/>
              <a:gdLst/>
              <a:ahLst/>
              <a:cxnLst/>
              <a:rect l="0" t="0" r="0" b="0"/>
              <a:pathLst>
                <a:path h="398275">
                  <a:moveTo>
                    <a:pt x="0" y="0"/>
                  </a:moveTo>
                  <a:lnTo>
                    <a:pt x="0" y="39827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0" name="pl820"/>
            <p:cNvSpPr/>
            <p:nvPr/>
          </p:nvSpPr>
          <p:spPr>
            <a:xfrm>
              <a:off x="3571714" y="432497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1" name="pl821"/>
            <p:cNvSpPr/>
            <p:nvPr/>
          </p:nvSpPr>
          <p:spPr>
            <a:xfrm>
              <a:off x="3590668" y="3862525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2" name="pl822"/>
            <p:cNvSpPr/>
            <p:nvPr/>
          </p:nvSpPr>
          <p:spPr>
            <a:xfrm>
              <a:off x="3599197" y="3862525"/>
              <a:ext cx="0" cy="445292"/>
            </a:xfrm>
            <a:custGeom>
              <a:avLst/>
              <a:gdLst/>
              <a:ahLst/>
              <a:cxnLst/>
              <a:rect l="0" t="0" r="0" b="0"/>
              <a:pathLst>
                <a:path h="445292">
                  <a:moveTo>
                    <a:pt x="0" y="0"/>
                  </a:moveTo>
                  <a:lnTo>
                    <a:pt x="0" y="44529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3" name="pl823"/>
            <p:cNvSpPr/>
            <p:nvPr/>
          </p:nvSpPr>
          <p:spPr>
            <a:xfrm>
              <a:off x="3590668" y="430781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4" name="pl824"/>
            <p:cNvSpPr/>
            <p:nvPr/>
          </p:nvSpPr>
          <p:spPr>
            <a:xfrm>
              <a:off x="3258034" y="4072168"/>
              <a:ext cx="341163" cy="844502"/>
            </a:xfrm>
            <a:custGeom>
              <a:avLst/>
              <a:gdLst/>
              <a:ahLst/>
              <a:cxnLst/>
              <a:rect l="0" t="0" r="0" b="0"/>
              <a:pathLst>
                <a:path w="341163" h="844502">
                  <a:moveTo>
                    <a:pt x="0" y="844502"/>
                  </a:moveTo>
                  <a:lnTo>
                    <a:pt x="94767" y="618065"/>
                  </a:lnTo>
                  <a:lnTo>
                    <a:pt x="113721" y="570484"/>
                  </a:lnTo>
                  <a:lnTo>
                    <a:pt x="151628" y="473991"/>
                  </a:lnTo>
                  <a:lnTo>
                    <a:pt x="189535" y="376620"/>
                  </a:lnTo>
                  <a:lnTo>
                    <a:pt x="227442" y="279474"/>
                  </a:lnTo>
                  <a:lnTo>
                    <a:pt x="246395" y="231330"/>
                  </a:lnTo>
                  <a:lnTo>
                    <a:pt x="265349" y="183649"/>
                  </a:lnTo>
                  <a:lnTo>
                    <a:pt x="284302" y="136559"/>
                  </a:lnTo>
                  <a:lnTo>
                    <a:pt x="303256" y="90180"/>
                  </a:lnTo>
                  <a:lnTo>
                    <a:pt x="322209" y="44625"/>
                  </a:lnTo>
                  <a:lnTo>
                    <a:pt x="34116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5" name="pt825"/>
            <p:cNvSpPr/>
            <p:nvPr/>
          </p:nvSpPr>
          <p:spPr>
            <a:xfrm>
              <a:off x="3226432" y="48850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6" name="pt826"/>
            <p:cNvSpPr/>
            <p:nvPr/>
          </p:nvSpPr>
          <p:spPr>
            <a:xfrm>
              <a:off x="3321200" y="46586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7" name="pt827"/>
            <p:cNvSpPr/>
            <p:nvPr/>
          </p:nvSpPr>
          <p:spPr>
            <a:xfrm>
              <a:off x="3340153" y="46110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8" name="pt828"/>
            <p:cNvSpPr/>
            <p:nvPr/>
          </p:nvSpPr>
          <p:spPr>
            <a:xfrm>
              <a:off x="3378060" y="451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29" name="pt829"/>
            <p:cNvSpPr/>
            <p:nvPr/>
          </p:nvSpPr>
          <p:spPr>
            <a:xfrm>
              <a:off x="3415967" y="44171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0" name="pt830"/>
            <p:cNvSpPr/>
            <p:nvPr/>
          </p:nvSpPr>
          <p:spPr>
            <a:xfrm>
              <a:off x="3453874" y="43200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1" name="pt831"/>
            <p:cNvSpPr/>
            <p:nvPr/>
          </p:nvSpPr>
          <p:spPr>
            <a:xfrm>
              <a:off x="3472828" y="42718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2" name="pt832"/>
            <p:cNvSpPr/>
            <p:nvPr/>
          </p:nvSpPr>
          <p:spPr>
            <a:xfrm>
              <a:off x="3491781" y="42242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3" name="pt833"/>
            <p:cNvSpPr/>
            <p:nvPr/>
          </p:nvSpPr>
          <p:spPr>
            <a:xfrm>
              <a:off x="3510735" y="41771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4" name="pt834"/>
            <p:cNvSpPr/>
            <p:nvPr/>
          </p:nvSpPr>
          <p:spPr>
            <a:xfrm>
              <a:off x="3529688" y="41307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5" name="pt835"/>
            <p:cNvSpPr/>
            <p:nvPr/>
          </p:nvSpPr>
          <p:spPr>
            <a:xfrm>
              <a:off x="3548642" y="40851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6" name="pt836"/>
            <p:cNvSpPr/>
            <p:nvPr/>
          </p:nvSpPr>
          <p:spPr>
            <a:xfrm>
              <a:off x="3567595" y="40405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7" name="pl837"/>
            <p:cNvSpPr/>
            <p:nvPr/>
          </p:nvSpPr>
          <p:spPr>
            <a:xfrm>
              <a:off x="3231593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8" name="rc838"/>
            <p:cNvSpPr/>
            <p:nvPr/>
          </p:nvSpPr>
          <p:spPr>
            <a:xfrm>
              <a:off x="3231593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39" name="rc839"/>
            <p:cNvSpPr/>
            <p:nvPr/>
          </p:nvSpPr>
          <p:spPr>
            <a:xfrm>
              <a:off x="3695226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840" name="pl840"/>
            <p:cNvSpPr/>
            <p:nvPr/>
          </p:nvSpPr>
          <p:spPr>
            <a:xfrm>
              <a:off x="3695226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1" name="pl841"/>
            <p:cNvSpPr/>
            <p:nvPr/>
          </p:nvSpPr>
          <p:spPr>
            <a:xfrm>
              <a:off x="3695226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2" name="pl842"/>
            <p:cNvSpPr/>
            <p:nvPr/>
          </p:nvSpPr>
          <p:spPr>
            <a:xfrm>
              <a:off x="3695226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3" name="pl843"/>
            <p:cNvSpPr/>
            <p:nvPr/>
          </p:nvSpPr>
          <p:spPr>
            <a:xfrm>
              <a:off x="3695226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4" name="pl844"/>
            <p:cNvSpPr/>
            <p:nvPr/>
          </p:nvSpPr>
          <p:spPr>
            <a:xfrm>
              <a:off x="373114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5" name="pl845"/>
            <p:cNvSpPr/>
            <p:nvPr/>
          </p:nvSpPr>
          <p:spPr>
            <a:xfrm>
              <a:off x="382591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6" name="pl846"/>
            <p:cNvSpPr/>
            <p:nvPr/>
          </p:nvSpPr>
          <p:spPr>
            <a:xfrm>
              <a:off x="392067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7" name="pl847"/>
            <p:cNvSpPr/>
            <p:nvPr/>
          </p:nvSpPr>
          <p:spPr>
            <a:xfrm>
              <a:off x="401544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8" name="pl848"/>
            <p:cNvSpPr/>
            <p:nvPr/>
          </p:nvSpPr>
          <p:spPr>
            <a:xfrm>
              <a:off x="3695226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49" name="pl849"/>
            <p:cNvSpPr/>
            <p:nvPr/>
          </p:nvSpPr>
          <p:spPr>
            <a:xfrm>
              <a:off x="3695226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0" name="pl850"/>
            <p:cNvSpPr/>
            <p:nvPr/>
          </p:nvSpPr>
          <p:spPr>
            <a:xfrm>
              <a:off x="3695226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1" name="pl851"/>
            <p:cNvSpPr/>
            <p:nvPr/>
          </p:nvSpPr>
          <p:spPr>
            <a:xfrm>
              <a:off x="3695226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2" name="pl852"/>
            <p:cNvSpPr/>
            <p:nvPr/>
          </p:nvSpPr>
          <p:spPr>
            <a:xfrm>
              <a:off x="3695226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3" name="pl853"/>
            <p:cNvSpPr/>
            <p:nvPr/>
          </p:nvSpPr>
          <p:spPr>
            <a:xfrm>
              <a:off x="377852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4" name="pl854"/>
            <p:cNvSpPr/>
            <p:nvPr/>
          </p:nvSpPr>
          <p:spPr>
            <a:xfrm>
              <a:off x="387329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5" name="pl855"/>
            <p:cNvSpPr/>
            <p:nvPr/>
          </p:nvSpPr>
          <p:spPr>
            <a:xfrm>
              <a:off x="396806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6" name="pl856"/>
            <p:cNvSpPr/>
            <p:nvPr/>
          </p:nvSpPr>
          <p:spPr>
            <a:xfrm>
              <a:off x="406282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7" name="pt857"/>
            <p:cNvSpPr/>
            <p:nvPr/>
          </p:nvSpPr>
          <p:spPr>
            <a:xfrm>
              <a:off x="3898236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8" name="pt858"/>
            <p:cNvSpPr/>
            <p:nvPr/>
          </p:nvSpPr>
          <p:spPr>
            <a:xfrm>
              <a:off x="4050733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59" name="pt859"/>
            <p:cNvSpPr/>
            <p:nvPr/>
          </p:nvSpPr>
          <p:spPr>
            <a:xfrm>
              <a:off x="3931334" y="402472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0" name="pt860"/>
            <p:cNvSpPr/>
            <p:nvPr/>
          </p:nvSpPr>
          <p:spPr>
            <a:xfrm>
              <a:off x="3822663" y="431134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1" name="pt861"/>
            <p:cNvSpPr/>
            <p:nvPr/>
          </p:nvSpPr>
          <p:spPr>
            <a:xfrm>
              <a:off x="4050270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2" name="pt862"/>
            <p:cNvSpPr/>
            <p:nvPr/>
          </p:nvSpPr>
          <p:spPr>
            <a:xfrm>
              <a:off x="3937391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3" name="pt863"/>
            <p:cNvSpPr/>
            <p:nvPr/>
          </p:nvSpPr>
          <p:spPr>
            <a:xfrm>
              <a:off x="3973285" y="57444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4" name="pt864"/>
            <p:cNvSpPr/>
            <p:nvPr/>
          </p:nvSpPr>
          <p:spPr>
            <a:xfrm>
              <a:off x="3931820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5" name="pt865"/>
            <p:cNvSpPr/>
            <p:nvPr/>
          </p:nvSpPr>
          <p:spPr>
            <a:xfrm>
              <a:off x="3934413" y="3738099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6" name="pt866"/>
            <p:cNvSpPr/>
            <p:nvPr/>
          </p:nvSpPr>
          <p:spPr>
            <a:xfrm>
              <a:off x="3706995" y="402472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7" name="pt867"/>
            <p:cNvSpPr/>
            <p:nvPr/>
          </p:nvSpPr>
          <p:spPr>
            <a:xfrm>
              <a:off x="3820213" y="545783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8" name="pt868"/>
            <p:cNvSpPr/>
            <p:nvPr/>
          </p:nvSpPr>
          <p:spPr>
            <a:xfrm>
              <a:off x="3931727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69" name="pt869"/>
            <p:cNvSpPr/>
            <p:nvPr/>
          </p:nvSpPr>
          <p:spPr>
            <a:xfrm>
              <a:off x="4008474" y="5457831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0" name="pt870"/>
            <p:cNvSpPr/>
            <p:nvPr/>
          </p:nvSpPr>
          <p:spPr>
            <a:xfrm>
              <a:off x="3894635" y="488458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1" name="pt871"/>
            <p:cNvSpPr/>
            <p:nvPr/>
          </p:nvSpPr>
          <p:spPr>
            <a:xfrm>
              <a:off x="3895342" y="459796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2" name="pt872"/>
            <p:cNvSpPr/>
            <p:nvPr/>
          </p:nvSpPr>
          <p:spPr>
            <a:xfrm>
              <a:off x="3858427" y="373809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3" name="pt873"/>
            <p:cNvSpPr/>
            <p:nvPr/>
          </p:nvSpPr>
          <p:spPr>
            <a:xfrm>
              <a:off x="3975220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4" name="pt874"/>
            <p:cNvSpPr/>
            <p:nvPr/>
          </p:nvSpPr>
          <p:spPr>
            <a:xfrm>
              <a:off x="3937422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5" name="pt875"/>
            <p:cNvSpPr/>
            <p:nvPr/>
          </p:nvSpPr>
          <p:spPr>
            <a:xfrm>
              <a:off x="3860643" y="402472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6" name="pt876"/>
            <p:cNvSpPr/>
            <p:nvPr/>
          </p:nvSpPr>
          <p:spPr>
            <a:xfrm>
              <a:off x="3989602" y="431134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7" name="pt877"/>
            <p:cNvSpPr/>
            <p:nvPr/>
          </p:nvSpPr>
          <p:spPr>
            <a:xfrm>
              <a:off x="3974849" y="57444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8" name="pt878"/>
            <p:cNvSpPr/>
            <p:nvPr/>
          </p:nvSpPr>
          <p:spPr>
            <a:xfrm>
              <a:off x="3823162" y="488458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79" name="pt879"/>
            <p:cNvSpPr/>
            <p:nvPr/>
          </p:nvSpPr>
          <p:spPr>
            <a:xfrm>
              <a:off x="3937771" y="5171209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0" name="pt880"/>
            <p:cNvSpPr/>
            <p:nvPr/>
          </p:nvSpPr>
          <p:spPr>
            <a:xfrm>
              <a:off x="4050781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1" name="pt881"/>
            <p:cNvSpPr/>
            <p:nvPr/>
          </p:nvSpPr>
          <p:spPr>
            <a:xfrm>
              <a:off x="3956523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2" name="pt882"/>
            <p:cNvSpPr/>
            <p:nvPr/>
          </p:nvSpPr>
          <p:spPr>
            <a:xfrm>
              <a:off x="3933477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3" name="pt883"/>
            <p:cNvSpPr/>
            <p:nvPr/>
          </p:nvSpPr>
          <p:spPr>
            <a:xfrm>
              <a:off x="3895153" y="5457831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4" name="pt884"/>
            <p:cNvSpPr/>
            <p:nvPr/>
          </p:nvSpPr>
          <p:spPr>
            <a:xfrm>
              <a:off x="3976421" y="31648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5" name="pt885"/>
            <p:cNvSpPr/>
            <p:nvPr/>
          </p:nvSpPr>
          <p:spPr>
            <a:xfrm>
              <a:off x="3860613" y="5457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6" name="pt886"/>
            <p:cNvSpPr/>
            <p:nvPr/>
          </p:nvSpPr>
          <p:spPr>
            <a:xfrm>
              <a:off x="3935226" y="5457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7" name="pt887"/>
            <p:cNvSpPr/>
            <p:nvPr/>
          </p:nvSpPr>
          <p:spPr>
            <a:xfrm>
              <a:off x="4007728" y="459796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8" name="pt888"/>
            <p:cNvSpPr/>
            <p:nvPr/>
          </p:nvSpPr>
          <p:spPr>
            <a:xfrm>
              <a:off x="3973369" y="5457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89" name="pt889"/>
            <p:cNvSpPr/>
            <p:nvPr/>
          </p:nvSpPr>
          <p:spPr>
            <a:xfrm>
              <a:off x="3898390" y="5457831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0" name="pt890"/>
            <p:cNvSpPr/>
            <p:nvPr/>
          </p:nvSpPr>
          <p:spPr>
            <a:xfrm>
              <a:off x="3937655" y="459796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1" name="pt891"/>
            <p:cNvSpPr/>
            <p:nvPr/>
          </p:nvSpPr>
          <p:spPr>
            <a:xfrm>
              <a:off x="4013447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2" name="pt892"/>
            <p:cNvSpPr/>
            <p:nvPr/>
          </p:nvSpPr>
          <p:spPr>
            <a:xfrm>
              <a:off x="4045196" y="5744453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3" name="pt893"/>
            <p:cNvSpPr/>
            <p:nvPr/>
          </p:nvSpPr>
          <p:spPr>
            <a:xfrm>
              <a:off x="3800611" y="459796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4" name="pt894"/>
            <p:cNvSpPr/>
            <p:nvPr/>
          </p:nvSpPr>
          <p:spPr>
            <a:xfrm>
              <a:off x="4012793" y="488458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5" name="pt895"/>
            <p:cNvSpPr/>
            <p:nvPr/>
          </p:nvSpPr>
          <p:spPr>
            <a:xfrm>
              <a:off x="4007728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6" name="pt896"/>
            <p:cNvSpPr/>
            <p:nvPr/>
          </p:nvSpPr>
          <p:spPr>
            <a:xfrm>
              <a:off x="4007300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7" name="pt897"/>
            <p:cNvSpPr/>
            <p:nvPr/>
          </p:nvSpPr>
          <p:spPr>
            <a:xfrm>
              <a:off x="4048216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8" name="pt898"/>
            <p:cNvSpPr/>
            <p:nvPr/>
          </p:nvSpPr>
          <p:spPr>
            <a:xfrm>
              <a:off x="3935321" y="5171209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899" name="pt899"/>
            <p:cNvSpPr/>
            <p:nvPr/>
          </p:nvSpPr>
          <p:spPr>
            <a:xfrm>
              <a:off x="3937449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0" name="pt900"/>
            <p:cNvSpPr/>
            <p:nvPr/>
          </p:nvSpPr>
          <p:spPr>
            <a:xfrm>
              <a:off x="4013174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1" name="pt901"/>
            <p:cNvSpPr/>
            <p:nvPr/>
          </p:nvSpPr>
          <p:spPr>
            <a:xfrm>
              <a:off x="4011190" y="545783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2" name="pt902"/>
            <p:cNvSpPr/>
            <p:nvPr/>
          </p:nvSpPr>
          <p:spPr>
            <a:xfrm>
              <a:off x="3970944" y="402472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3" name="pt903"/>
            <p:cNvSpPr/>
            <p:nvPr/>
          </p:nvSpPr>
          <p:spPr>
            <a:xfrm>
              <a:off x="3895470" y="57444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4" name="pt904"/>
            <p:cNvSpPr/>
            <p:nvPr/>
          </p:nvSpPr>
          <p:spPr>
            <a:xfrm>
              <a:off x="4012020" y="545783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5" name="pt905"/>
            <p:cNvSpPr/>
            <p:nvPr/>
          </p:nvSpPr>
          <p:spPr>
            <a:xfrm>
              <a:off x="3936248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6" name="pt906"/>
            <p:cNvSpPr/>
            <p:nvPr/>
          </p:nvSpPr>
          <p:spPr>
            <a:xfrm>
              <a:off x="3897745" y="431134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7" name="pt907"/>
            <p:cNvSpPr/>
            <p:nvPr/>
          </p:nvSpPr>
          <p:spPr>
            <a:xfrm>
              <a:off x="3972587" y="431134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8" name="pt908"/>
            <p:cNvSpPr/>
            <p:nvPr/>
          </p:nvSpPr>
          <p:spPr>
            <a:xfrm>
              <a:off x="3976211" y="5171209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09" name="pt909"/>
            <p:cNvSpPr/>
            <p:nvPr/>
          </p:nvSpPr>
          <p:spPr>
            <a:xfrm>
              <a:off x="3971545" y="431134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0" name="pt910"/>
            <p:cNvSpPr/>
            <p:nvPr/>
          </p:nvSpPr>
          <p:spPr>
            <a:xfrm>
              <a:off x="3975103" y="545783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1" name="pt911"/>
            <p:cNvSpPr/>
            <p:nvPr/>
          </p:nvSpPr>
          <p:spPr>
            <a:xfrm>
              <a:off x="3972270" y="4024721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2" name="pt912"/>
            <p:cNvSpPr/>
            <p:nvPr/>
          </p:nvSpPr>
          <p:spPr>
            <a:xfrm>
              <a:off x="3954760" y="48845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3" name="pt913"/>
            <p:cNvSpPr/>
            <p:nvPr/>
          </p:nvSpPr>
          <p:spPr>
            <a:xfrm>
              <a:off x="3937890" y="488458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4" name="pt914"/>
            <p:cNvSpPr/>
            <p:nvPr/>
          </p:nvSpPr>
          <p:spPr>
            <a:xfrm>
              <a:off x="4012897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5" name="pt915"/>
            <p:cNvSpPr/>
            <p:nvPr/>
          </p:nvSpPr>
          <p:spPr>
            <a:xfrm>
              <a:off x="3972073" y="545783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6" name="pt916"/>
            <p:cNvSpPr/>
            <p:nvPr/>
          </p:nvSpPr>
          <p:spPr>
            <a:xfrm>
              <a:off x="4010600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7" name="pt917"/>
            <p:cNvSpPr/>
            <p:nvPr/>
          </p:nvSpPr>
          <p:spPr>
            <a:xfrm>
              <a:off x="3933652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8" name="pt918"/>
            <p:cNvSpPr/>
            <p:nvPr/>
          </p:nvSpPr>
          <p:spPr>
            <a:xfrm>
              <a:off x="4049727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19" name="pt919"/>
            <p:cNvSpPr/>
            <p:nvPr/>
          </p:nvSpPr>
          <p:spPr>
            <a:xfrm>
              <a:off x="3899213" y="545783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0" name="pt920"/>
            <p:cNvSpPr/>
            <p:nvPr/>
          </p:nvSpPr>
          <p:spPr>
            <a:xfrm>
              <a:off x="3974994" y="488458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1" name="pt921"/>
            <p:cNvSpPr/>
            <p:nvPr/>
          </p:nvSpPr>
          <p:spPr>
            <a:xfrm>
              <a:off x="3858880" y="431134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2" name="pt922"/>
            <p:cNvSpPr/>
            <p:nvPr/>
          </p:nvSpPr>
          <p:spPr>
            <a:xfrm>
              <a:off x="3974063" y="459796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3" name="pt923"/>
            <p:cNvSpPr/>
            <p:nvPr/>
          </p:nvSpPr>
          <p:spPr>
            <a:xfrm>
              <a:off x="3932704" y="5744453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4" name="pt924"/>
            <p:cNvSpPr/>
            <p:nvPr/>
          </p:nvSpPr>
          <p:spPr>
            <a:xfrm>
              <a:off x="4028834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5" name="pt925"/>
            <p:cNvSpPr/>
            <p:nvPr/>
          </p:nvSpPr>
          <p:spPr>
            <a:xfrm>
              <a:off x="3934889" y="4024721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6" name="pt926"/>
            <p:cNvSpPr/>
            <p:nvPr/>
          </p:nvSpPr>
          <p:spPr>
            <a:xfrm>
              <a:off x="4047961" y="3738099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7" name="pl927"/>
            <p:cNvSpPr/>
            <p:nvPr/>
          </p:nvSpPr>
          <p:spPr>
            <a:xfrm>
              <a:off x="3713137" y="408026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8" name="pl928"/>
            <p:cNvSpPr/>
            <p:nvPr/>
          </p:nvSpPr>
          <p:spPr>
            <a:xfrm>
              <a:off x="3721666" y="4080266"/>
              <a:ext cx="0" cy="991279"/>
            </a:xfrm>
            <a:custGeom>
              <a:avLst/>
              <a:gdLst/>
              <a:ahLst/>
              <a:cxnLst/>
              <a:rect l="0" t="0" r="0" b="0"/>
              <a:pathLst>
                <a:path h="991279">
                  <a:moveTo>
                    <a:pt x="0" y="0"/>
                  </a:moveTo>
                  <a:lnTo>
                    <a:pt x="0" y="99127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29" name="pl929"/>
            <p:cNvSpPr/>
            <p:nvPr/>
          </p:nvSpPr>
          <p:spPr>
            <a:xfrm>
              <a:off x="3713137" y="5071545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0" name="pl930"/>
            <p:cNvSpPr/>
            <p:nvPr/>
          </p:nvSpPr>
          <p:spPr>
            <a:xfrm>
              <a:off x="3807904" y="441148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1" name="pl931"/>
            <p:cNvSpPr/>
            <p:nvPr/>
          </p:nvSpPr>
          <p:spPr>
            <a:xfrm>
              <a:off x="3816434" y="4411481"/>
              <a:ext cx="0" cy="633316"/>
            </a:xfrm>
            <a:custGeom>
              <a:avLst/>
              <a:gdLst/>
              <a:ahLst/>
              <a:cxnLst/>
              <a:rect l="0" t="0" r="0" b="0"/>
              <a:pathLst>
                <a:path h="633316">
                  <a:moveTo>
                    <a:pt x="0" y="0"/>
                  </a:moveTo>
                  <a:lnTo>
                    <a:pt x="0" y="63331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2" name="pl932"/>
            <p:cNvSpPr/>
            <p:nvPr/>
          </p:nvSpPr>
          <p:spPr>
            <a:xfrm>
              <a:off x="3807904" y="504479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3" name="pl933"/>
            <p:cNvSpPr/>
            <p:nvPr/>
          </p:nvSpPr>
          <p:spPr>
            <a:xfrm>
              <a:off x="3826858" y="447830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4" name="pl934"/>
            <p:cNvSpPr/>
            <p:nvPr/>
          </p:nvSpPr>
          <p:spPr>
            <a:xfrm>
              <a:off x="3835387" y="4478309"/>
              <a:ext cx="0" cy="562553"/>
            </a:xfrm>
            <a:custGeom>
              <a:avLst/>
              <a:gdLst/>
              <a:ahLst/>
              <a:cxnLst/>
              <a:rect l="0" t="0" r="0" b="0"/>
              <a:pathLst>
                <a:path h="562553">
                  <a:moveTo>
                    <a:pt x="0" y="0"/>
                  </a:moveTo>
                  <a:lnTo>
                    <a:pt x="0" y="56255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5" name="pl935"/>
            <p:cNvSpPr/>
            <p:nvPr/>
          </p:nvSpPr>
          <p:spPr>
            <a:xfrm>
              <a:off x="3826858" y="504086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6" name="pl936"/>
            <p:cNvSpPr/>
            <p:nvPr/>
          </p:nvSpPr>
          <p:spPr>
            <a:xfrm>
              <a:off x="3864765" y="460734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7" name="pl937"/>
            <p:cNvSpPr/>
            <p:nvPr/>
          </p:nvSpPr>
          <p:spPr>
            <a:xfrm>
              <a:off x="3873294" y="4607341"/>
              <a:ext cx="0" cy="428969"/>
            </a:xfrm>
            <a:custGeom>
              <a:avLst/>
              <a:gdLst/>
              <a:ahLst/>
              <a:cxnLst/>
              <a:rect l="0" t="0" r="0" b="0"/>
              <a:pathLst>
                <a:path h="428969">
                  <a:moveTo>
                    <a:pt x="0" y="0"/>
                  </a:moveTo>
                  <a:lnTo>
                    <a:pt x="0" y="42896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8" name="pl938"/>
            <p:cNvSpPr/>
            <p:nvPr/>
          </p:nvSpPr>
          <p:spPr>
            <a:xfrm>
              <a:off x="3864765" y="503631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39" name="pl939"/>
            <p:cNvSpPr/>
            <p:nvPr/>
          </p:nvSpPr>
          <p:spPr>
            <a:xfrm>
              <a:off x="3902672" y="472323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0" name="pl940"/>
            <p:cNvSpPr/>
            <p:nvPr/>
          </p:nvSpPr>
          <p:spPr>
            <a:xfrm>
              <a:off x="3911201" y="4723231"/>
              <a:ext cx="0" cy="317245"/>
            </a:xfrm>
            <a:custGeom>
              <a:avLst/>
              <a:gdLst/>
              <a:ahLst/>
              <a:cxnLst/>
              <a:rect l="0" t="0" r="0" b="0"/>
              <a:pathLst>
                <a:path h="317245">
                  <a:moveTo>
                    <a:pt x="0" y="0"/>
                  </a:moveTo>
                  <a:lnTo>
                    <a:pt x="0" y="31724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1" name="pl941"/>
            <p:cNvSpPr/>
            <p:nvPr/>
          </p:nvSpPr>
          <p:spPr>
            <a:xfrm>
              <a:off x="3902672" y="504047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2" name="pl942"/>
            <p:cNvSpPr/>
            <p:nvPr/>
          </p:nvSpPr>
          <p:spPr>
            <a:xfrm>
              <a:off x="3940579" y="481271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3" name="pl943"/>
            <p:cNvSpPr/>
            <p:nvPr/>
          </p:nvSpPr>
          <p:spPr>
            <a:xfrm>
              <a:off x="3949108" y="4812712"/>
              <a:ext cx="0" cy="251058"/>
            </a:xfrm>
            <a:custGeom>
              <a:avLst/>
              <a:gdLst/>
              <a:ahLst/>
              <a:cxnLst/>
              <a:rect l="0" t="0" r="0" b="0"/>
              <a:pathLst>
                <a:path h="251058">
                  <a:moveTo>
                    <a:pt x="0" y="0"/>
                  </a:moveTo>
                  <a:lnTo>
                    <a:pt x="0" y="25105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4" name="pl944"/>
            <p:cNvSpPr/>
            <p:nvPr/>
          </p:nvSpPr>
          <p:spPr>
            <a:xfrm>
              <a:off x="3940579" y="506377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5" name="pl945"/>
            <p:cNvSpPr/>
            <p:nvPr/>
          </p:nvSpPr>
          <p:spPr>
            <a:xfrm>
              <a:off x="3959533" y="484274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6" name="pl946"/>
            <p:cNvSpPr/>
            <p:nvPr/>
          </p:nvSpPr>
          <p:spPr>
            <a:xfrm>
              <a:off x="3968062" y="4842741"/>
              <a:ext cx="0" cy="243927"/>
            </a:xfrm>
            <a:custGeom>
              <a:avLst/>
              <a:gdLst/>
              <a:ahLst/>
              <a:cxnLst/>
              <a:rect l="0" t="0" r="0" b="0"/>
              <a:pathLst>
                <a:path h="243927">
                  <a:moveTo>
                    <a:pt x="0" y="0"/>
                  </a:moveTo>
                  <a:lnTo>
                    <a:pt x="0" y="24392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7" name="pl947"/>
            <p:cNvSpPr/>
            <p:nvPr/>
          </p:nvSpPr>
          <p:spPr>
            <a:xfrm>
              <a:off x="3959533" y="508666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8" name="pl948"/>
            <p:cNvSpPr/>
            <p:nvPr/>
          </p:nvSpPr>
          <p:spPr>
            <a:xfrm>
              <a:off x="3978486" y="486249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49" name="pl949"/>
            <p:cNvSpPr/>
            <p:nvPr/>
          </p:nvSpPr>
          <p:spPr>
            <a:xfrm>
              <a:off x="3987015" y="4862496"/>
              <a:ext cx="0" cy="254738"/>
            </a:xfrm>
            <a:custGeom>
              <a:avLst/>
              <a:gdLst/>
              <a:ahLst/>
              <a:cxnLst/>
              <a:rect l="0" t="0" r="0" b="0"/>
              <a:pathLst>
                <a:path h="254738">
                  <a:moveTo>
                    <a:pt x="0" y="0"/>
                  </a:moveTo>
                  <a:lnTo>
                    <a:pt x="0" y="25473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0" name="pl950"/>
            <p:cNvSpPr/>
            <p:nvPr/>
          </p:nvSpPr>
          <p:spPr>
            <a:xfrm>
              <a:off x="3978486" y="511723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1" name="pl951"/>
            <p:cNvSpPr/>
            <p:nvPr/>
          </p:nvSpPr>
          <p:spPr>
            <a:xfrm>
              <a:off x="3997440" y="487384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2" name="pl952"/>
            <p:cNvSpPr/>
            <p:nvPr/>
          </p:nvSpPr>
          <p:spPr>
            <a:xfrm>
              <a:off x="4005969" y="4873848"/>
              <a:ext cx="0" cy="279579"/>
            </a:xfrm>
            <a:custGeom>
              <a:avLst/>
              <a:gdLst/>
              <a:ahLst/>
              <a:cxnLst/>
              <a:rect l="0" t="0" r="0" b="0"/>
              <a:pathLst>
                <a:path h="279579">
                  <a:moveTo>
                    <a:pt x="0" y="0"/>
                  </a:moveTo>
                  <a:lnTo>
                    <a:pt x="0" y="27957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3" name="pl953"/>
            <p:cNvSpPr/>
            <p:nvPr/>
          </p:nvSpPr>
          <p:spPr>
            <a:xfrm>
              <a:off x="3997440" y="515342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4" name="pl954"/>
            <p:cNvSpPr/>
            <p:nvPr/>
          </p:nvSpPr>
          <p:spPr>
            <a:xfrm>
              <a:off x="4016393" y="487923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5" name="pl955"/>
            <p:cNvSpPr/>
            <p:nvPr/>
          </p:nvSpPr>
          <p:spPr>
            <a:xfrm>
              <a:off x="4024922" y="4879232"/>
              <a:ext cx="0" cy="313460"/>
            </a:xfrm>
            <a:custGeom>
              <a:avLst/>
              <a:gdLst/>
              <a:ahLst/>
              <a:cxnLst/>
              <a:rect l="0" t="0" r="0" b="0"/>
              <a:pathLst>
                <a:path h="313460">
                  <a:moveTo>
                    <a:pt x="0" y="0"/>
                  </a:moveTo>
                  <a:lnTo>
                    <a:pt x="0" y="31346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6" name="pl956"/>
            <p:cNvSpPr/>
            <p:nvPr/>
          </p:nvSpPr>
          <p:spPr>
            <a:xfrm>
              <a:off x="4016393" y="5192693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7" name="pl957"/>
            <p:cNvSpPr/>
            <p:nvPr/>
          </p:nvSpPr>
          <p:spPr>
            <a:xfrm>
              <a:off x="4035347" y="488065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8" name="pl958"/>
            <p:cNvSpPr/>
            <p:nvPr/>
          </p:nvSpPr>
          <p:spPr>
            <a:xfrm>
              <a:off x="4043876" y="4880651"/>
              <a:ext cx="0" cy="352305"/>
            </a:xfrm>
            <a:custGeom>
              <a:avLst/>
              <a:gdLst/>
              <a:ahLst/>
              <a:cxnLst/>
              <a:rect l="0" t="0" r="0" b="0"/>
              <a:pathLst>
                <a:path h="352305">
                  <a:moveTo>
                    <a:pt x="0" y="0"/>
                  </a:moveTo>
                  <a:lnTo>
                    <a:pt x="0" y="35230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59" name="pl959"/>
            <p:cNvSpPr/>
            <p:nvPr/>
          </p:nvSpPr>
          <p:spPr>
            <a:xfrm>
              <a:off x="4035347" y="523295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0" name="pl960"/>
            <p:cNvSpPr/>
            <p:nvPr/>
          </p:nvSpPr>
          <p:spPr>
            <a:xfrm>
              <a:off x="4054300" y="4879460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1" name="pl961"/>
            <p:cNvSpPr/>
            <p:nvPr/>
          </p:nvSpPr>
          <p:spPr>
            <a:xfrm>
              <a:off x="4062829" y="4879460"/>
              <a:ext cx="0" cy="393366"/>
            </a:xfrm>
            <a:custGeom>
              <a:avLst/>
              <a:gdLst/>
              <a:ahLst/>
              <a:cxnLst/>
              <a:rect l="0" t="0" r="0" b="0"/>
              <a:pathLst>
                <a:path h="393366">
                  <a:moveTo>
                    <a:pt x="0" y="0"/>
                  </a:moveTo>
                  <a:lnTo>
                    <a:pt x="0" y="39336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2" name="pl962"/>
            <p:cNvSpPr/>
            <p:nvPr/>
          </p:nvSpPr>
          <p:spPr>
            <a:xfrm>
              <a:off x="4054300" y="527282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3" name="pl963"/>
            <p:cNvSpPr/>
            <p:nvPr/>
          </p:nvSpPr>
          <p:spPr>
            <a:xfrm>
              <a:off x="3721666" y="4594668"/>
              <a:ext cx="341163" cy="500360"/>
            </a:xfrm>
            <a:custGeom>
              <a:avLst/>
              <a:gdLst/>
              <a:ahLst/>
              <a:cxnLst/>
              <a:rect l="0" t="0" r="0" b="0"/>
              <a:pathLst>
                <a:path w="341163" h="500360">
                  <a:moveTo>
                    <a:pt x="0" y="0"/>
                  </a:moveTo>
                  <a:lnTo>
                    <a:pt x="94767" y="150917"/>
                  </a:lnTo>
                  <a:lnTo>
                    <a:pt x="113721" y="180310"/>
                  </a:lnTo>
                  <a:lnTo>
                    <a:pt x="151628" y="238069"/>
                  </a:lnTo>
                  <a:lnTo>
                    <a:pt x="189535" y="294283"/>
                  </a:lnTo>
                  <a:lnTo>
                    <a:pt x="227442" y="348766"/>
                  </a:lnTo>
                  <a:lnTo>
                    <a:pt x="246395" y="375307"/>
                  </a:lnTo>
                  <a:lnTo>
                    <a:pt x="265349" y="401357"/>
                  </a:lnTo>
                  <a:lnTo>
                    <a:pt x="284302" y="426900"/>
                  </a:lnTo>
                  <a:lnTo>
                    <a:pt x="303256" y="451923"/>
                  </a:lnTo>
                  <a:lnTo>
                    <a:pt x="322209" y="476413"/>
                  </a:lnTo>
                  <a:lnTo>
                    <a:pt x="341163" y="50036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4" name="pt964"/>
            <p:cNvSpPr/>
            <p:nvPr/>
          </p:nvSpPr>
          <p:spPr>
            <a:xfrm>
              <a:off x="3690065" y="45630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5" name="pt965"/>
            <p:cNvSpPr/>
            <p:nvPr/>
          </p:nvSpPr>
          <p:spPr>
            <a:xfrm>
              <a:off x="3784832" y="47139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6" name="pt966"/>
            <p:cNvSpPr/>
            <p:nvPr/>
          </p:nvSpPr>
          <p:spPr>
            <a:xfrm>
              <a:off x="3803786" y="47433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7" name="pt967"/>
            <p:cNvSpPr/>
            <p:nvPr/>
          </p:nvSpPr>
          <p:spPr>
            <a:xfrm>
              <a:off x="3841693" y="48011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8" name="pt968"/>
            <p:cNvSpPr/>
            <p:nvPr/>
          </p:nvSpPr>
          <p:spPr>
            <a:xfrm>
              <a:off x="3879600" y="48573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69" name="pt969"/>
            <p:cNvSpPr/>
            <p:nvPr/>
          </p:nvSpPr>
          <p:spPr>
            <a:xfrm>
              <a:off x="3917507" y="49118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0" name="pt970"/>
            <p:cNvSpPr/>
            <p:nvPr/>
          </p:nvSpPr>
          <p:spPr>
            <a:xfrm>
              <a:off x="3936460" y="49383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1" name="pt971"/>
            <p:cNvSpPr/>
            <p:nvPr/>
          </p:nvSpPr>
          <p:spPr>
            <a:xfrm>
              <a:off x="3955414" y="49644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2" name="pt972"/>
            <p:cNvSpPr/>
            <p:nvPr/>
          </p:nvSpPr>
          <p:spPr>
            <a:xfrm>
              <a:off x="3974367" y="49899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3" name="pt973"/>
            <p:cNvSpPr/>
            <p:nvPr/>
          </p:nvSpPr>
          <p:spPr>
            <a:xfrm>
              <a:off x="3993321" y="50149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4" name="pt974"/>
            <p:cNvSpPr/>
            <p:nvPr/>
          </p:nvSpPr>
          <p:spPr>
            <a:xfrm>
              <a:off x="4012274" y="50394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5" name="pt975"/>
            <p:cNvSpPr/>
            <p:nvPr/>
          </p:nvSpPr>
          <p:spPr>
            <a:xfrm>
              <a:off x="4031228" y="50634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6" name="pl976"/>
            <p:cNvSpPr/>
            <p:nvPr/>
          </p:nvSpPr>
          <p:spPr>
            <a:xfrm>
              <a:off x="3695226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7" name="rc977"/>
            <p:cNvSpPr/>
            <p:nvPr/>
          </p:nvSpPr>
          <p:spPr>
            <a:xfrm>
              <a:off x="3695226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78" name="rc978"/>
            <p:cNvSpPr/>
            <p:nvPr/>
          </p:nvSpPr>
          <p:spPr>
            <a:xfrm>
              <a:off x="4158858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979" name="pl979"/>
            <p:cNvSpPr/>
            <p:nvPr/>
          </p:nvSpPr>
          <p:spPr>
            <a:xfrm>
              <a:off x="4158858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0" name="pl980"/>
            <p:cNvSpPr/>
            <p:nvPr/>
          </p:nvSpPr>
          <p:spPr>
            <a:xfrm>
              <a:off x="4158858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1" name="pl981"/>
            <p:cNvSpPr/>
            <p:nvPr/>
          </p:nvSpPr>
          <p:spPr>
            <a:xfrm>
              <a:off x="4158858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2" name="pl982"/>
            <p:cNvSpPr/>
            <p:nvPr/>
          </p:nvSpPr>
          <p:spPr>
            <a:xfrm>
              <a:off x="4158858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3" name="pl983"/>
            <p:cNvSpPr/>
            <p:nvPr/>
          </p:nvSpPr>
          <p:spPr>
            <a:xfrm>
              <a:off x="419477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4" name="pl984"/>
            <p:cNvSpPr/>
            <p:nvPr/>
          </p:nvSpPr>
          <p:spPr>
            <a:xfrm>
              <a:off x="428954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5" name="pl985"/>
            <p:cNvSpPr/>
            <p:nvPr/>
          </p:nvSpPr>
          <p:spPr>
            <a:xfrm>
              <a:off x="438431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6" name="pl986"/>
            <p:cNvSpPr/>
            <p:nvPr/>
          </p:nvSpPr>
          <p:spPr>
            <a:xfrm>
              <a:off x="447907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7" name="pl987"/>
            <p:cNvSpPr/>
            <p:nvPr/>
          </p:nvSpPr>
          <p:spPr>
            <a:xfrm>
              <a:off x="4158858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8" name="pl988"/>
            <p:cNvSpPr/>
            <p:nvPr/>
          </p:nvSpPr>
          <p:spPr>
            <a:xfrm>
              <a:off x="4158858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89" name="pl989"/>
            <p:cNvSpPr/>
            <p:nvPr/>
          </p:nvSpPr>
          <p:spPr>
            <a:xfrm>
              <a:off x="4158858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0" name="pl990"/>
            <p:cNvSpPr/>
            <p:nvPr/>
          </p:nvSpPr>
          <p:spPr>
            <a:xfrm>
              <a:off x="4158858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1" name="pl991"/>
            <p:cNvSpPr/>
            <p:nvPr/>
          </p:nvSpPr>
          <p:spPr>
            <a:xfrm>
              <a:off x="4158858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2" name="pl992"/>
            <p:cNvSpPr/>
            <p:nvPr/>
          </p:nvSpPr>
          <p:spPr>
            <a:xfrm>
              <a:off x="424215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3" name="pl993"/>
            <p:cNvSpPr/>
            <p:nvPr/>
          </p:nvSpPr>
          <p:spPr>
            <a:xfrm>
              <a:off x="433692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4" name="pl994"/>
            <p:cNvSpPr/>
            <p:nvPr/>
          </p:nvSpPr>
          <p:spPr>
            <a:xfrm>
              <a:off x="443169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5" name="pl995"/>
            <p:cNvSpPr/>
            <p:nvPr/>
          </p:nvSpPr>
          <p:spPr>
            <a:xfrm>
              <a:off x="452646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6" name="pt996"/>
            <p:cNvSpPr/>
            <p:nvPr/>
          </p:nvSpPr>
          <p:spPr>
            <a:xfrm>
              <a:off x="4358777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7" name="pt997"/>
            <p:cNvSpPr/>
            <p:nvPr/>
          </p:nvSpPr>
          <p:spPr>
            <a:xfrm>
              <a:off x="4511282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8" name="pt998"/>
            <p:cNvSpPr/>
            <p:nvPr/>
          </p:nvSpPr>
          <p:spPr>
            <a:xfrm>
              <a:off x="4395188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999" name="pt999"/>
            <p:cNvSpPr/>
            <p:nvPr/>
          </p:nvSpPr>
          <p:spPr>
            <a:xfrm>
              <a:off x="4283353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0" name="pt1000"/>
            <p:cNvSpPr/>
            <p:nvPr/>
          </p:nvSpPr>
          <p:spPr>
            <a:xfrm>
              <a:off x="4515993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1" name="pt1001"/>
            <p:cNvSpPr/>
            <p:nvPr/>
          </p:nvSpPr>
          <p:spPr>
            <a:xfrm>
              <a:off x="4399516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2" name="pt1002"/>
            <p:cNvSpPr/>
            <p:nvPr/>
          </p:nvSpPr>
          <p:spPr>
            <a:xfrm>
              <a:off x="4434727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3" name="pt1003"/>
            <p:cNvSpPr/>
            <p:nvPr/>
          </p:nvSpPr>
          <p:spPr>
            <a:xfrm>
              <a:off x="4395854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4" name="pt1004"/>
            <p:cNvSpPr/>
            <p:nvPr/>
          </p:nvSpPr>
          <p:spPr>
            <a:xfrm>
              <a:off x="4396336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5" name="pt1005"/>
            <p:cNvSpPr/>
            <p:nvPr/>
          </p:nvSpPr>
          <p:spPr>
            <a:xfrm>
              <a:off x="4169945" y="31648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6" name="pt1006"/>
            <p:cNvSpPr/>
            <p:nvPr/>
          </p:nvSpPr>
          <p:spPr>
            <a:xfrm>
              <a:off x="4284582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7" name="pt1007"/>
            <p:cNvSpPr/>
            <p:nvPr/>
          </p:nvSpPr>
          <p:spPr>
            <a:xfrm>
              <a:off x="4399701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8" name="pt1008"/>
            <p:cNvSpPr/>
            <p:nvPr/>
          </p:nvSpPr>
          <p:spPr>
            <a:xfrm>
              <a:off x="4473773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09" name="pt1009"/>
            <p:cNvSpPr/>
            <p:nvPr/>
          </p:nvSpPr>
          <p:spPr>
            <a:xfrm>
              <a:off x="4364435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0" name="pt1010"/>
            <p:cNvSpPr/>
            <p:nvPr/>
          </p:nvSpPr>
          <p:spPr>
            <a:xfrm>
              <a:off x="4363248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1" name="pt1011"/>
            <p:cNvSpPr/>
            <p:nvPr/>
          </p:nvSpPr>
          <p:spPr>
            <a:xfrm>
              <a:off x="4321600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2" name="pt1012"/>
            <p:cNvSpPr/>
            <p:nvPr/>
          </p:nvSpPr>
          <p:spPr>
            <a:xfrm>
              <a:off x="4437878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3" name="pt1013"/>
            <p:cNvSpPr/>
            <p:nvPr/>
          </p:nvSpPr>
          <p:spPr>
            <a:xfrm>
              <a:off x="4395229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4" name="pt1014"/>
            <p:cNvSpPr/>
            <p:nvPr/>
          </p:nvSpPr>
          <p:spPr>
            <a:xfrm>
              <a:off x="4319963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5" name="pt1015"/>
            <p:cNvSpPr/>
            <p:nvPr/>
          </p:nvSpPr>
          <p:spPr>
            <a:xfrm>
              <a:off x="4457741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6" name="pt1016"/>
            <p:cNvSpPr/>
            <p:nvPr/>
          </p:nvSpPr>
          <p:spPr>
            <a:xfrm>
              <a:off x="4435420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7" name="pt1017"/>
            <p:cNvSpPr/>
            <p:nvPr/>
          </p:nvSpPr>
          <p:spPr>
            <a:xfrm>
              <a:off x="4285955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8" name="pt1018"/>
            <p:cNvSpPr/>
            <p:nvPr/>
          </p:nvSpPr>
          <p:spPr>
            <a:xfrm>
              <a:off x="4400633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19" name="pt1019"/>
            <p:cNvSpPr/>
            <p:nvPr/>
          </p:nvSpPr>
          <p:spPr>
            <a:xfrm>
              <a:off x="4510472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0" name="pt1020"/>
            <p:cNvSpPr/>
            <p:nvPr/>
          </p:nvSpPr>
          <p:spPr>
            <a:xfrm>
              <a:off x="4417932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1" name="pt1021"/>
            <p:cNvSpPr/>
            <p:nvPr/>
          </p:nvSpPr>
          <p:spPr>
            <a:xfrm>
              <a:off x="4399712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2" name="pt1022"/>
            <p:cNvSpPr/>
            <p:nvPr/>
          </p:nvSpPr>
          <p:spPr>
            <a:xfrm>
              <a:off x="4363968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3" name="pt1023"/>
            <p:cNvSpPr/>
            <p:nvPr/>
          </p:nvSpPr>
          <p:spPr>
            <a:xfrm>
              <a:off x="4434073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4" name="pt1024"/>
            <p:cNvSpPr/>
            <p:nvPr/>
          </p:nvSpPr>
          <p:spPr>
            <a:xfrm>
              <a:off x="4325527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5" name="pt1025"/>
            <p:cNvSpPr/>
            <p:nvPr/>
          </p:nvSpPr>
          <p:spPr>
            <a:xfrm>
              <a:off x="4395483" y="41322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6" name="pt1026"/>
            <p:cNvSpPr/>
            <p:nvPr/>
          </p:nvSpPr>
          <p:spPr>
            <a:xfrm>
              <a:off x="4476258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7" name="pt1027"/>
            <p:cNvSpPr/>
            <p:nvPr/>
          </p:nvSpPr>
          <p:spPr>
            <a:xfrm>
              <a:off x="4435411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8" name="pt1028"/>
            <p:cNvSpPr/>
            <p:nvPr/>
          </p:nvSpPr>
          <p:spPr>
            <a:xfrm>
              <a:off x="4361921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29" name="pt1029"/>
            <p:cNvSpPr/>
            <p:nvPr/>
          </p:nvSpPr>
          <p:spPr>
            <a:xfrm>
              <a:off x="4396934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0" name="pt1030"/>
            <p:cNvSpPr/>
            <p:nvPr/>
          </p:nvSpPr>
          <p:spPr>
            <a:xfrm>
              <a:off x="4477118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1" name="pt1031"/>
            <p:cNvSpPr/>
            <p:nvPr/>
          </p:nvSpPr>
          <p:spPr>
            <a:xfrm>
              <a:off x="4509998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2" name="pt1032"/>
            <p:cNvSpPr/>
            <p:nvPr/>
          </p:nvSpPr>
          <p:spPr>
            <a:xfrm>
              <a:off x="4265304" y="445465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3" name="pt1033"/>
            <p:cNvSpPr/>
            <p:nvPr/>
          </p:nvSpPr>
          <p:spPr>
            <a:xfrm>
              <a:off x="4475856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4" name="pt1034"/>
            <p:cNvSpPr/>
            <p:nvPr/>
          </p:nvSpPr>
          <p:spPr>
            <a:xfrm>
              <a:off x="4476845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5" name="pt1035"/>
            <p:cNvSpPr/>
            <p:nvPr/>
          </p:nvSpPr>
          <p:spPr>
            <a:xfrm>
              <a:off x="4473403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6" name="pt1036"/>
            <p:cNvSpPr/>
            <p:nvPr/>
          </p:nvSpPr>
          <p:spPr>
            <a:xfrm>
              <a:off x="4509010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7" name="pt1037"/>
            <p:cNvSpPr/>
            <p:nvPr/>
          </p:nvSpPr>
          <p:spPr>
            <a:xfrm>
              <a:off x="4398269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8" name="pt1038"/>
            <p:cNvSpPr/>
            <p:nvPr/>
          </p:nvSpPr>
          <p:spPr>
            <a:xfrm>
              <a:off x="4400436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39" name="pt1039"/>
            <p:cNvSpPr/>
            <p:nvPr/>
          </p:nvSpPr>
          <p:spPr>
            <a:xfrm>
              <a:off x="4478234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0" name="pt1040"/>
            <p:cNvSpPr/>
            <p:nvPr/>
          </p:nvSpPr>
          <p:spPr>
            <a:xfrm>
              <a:off x="4472871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1" name="pt1041"/>
            <p:cNvSpPr/>
            <p:nvPr/>
          </p:nvSpPr>
          <p:spPr>
            <a:xfrm>
              <a:off x="4436125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2" name="pt1042"/>
            <p:cNvSpPr/>
            <p:nvPr/>
          </p:nvSpPr>
          <p:spPr>
            <a:xfrm>
              <a:off x="4357836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3" name="pt1043"/>
            <p:cNvSpPr/>
            <p:nvPr/>
          </p:nvSpPr>
          <p:spPr>
            <a:xfrm>
              <a:off x="4472012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4" name="pt1044"/>
            <p:cNvSpPr/>
            <p:nvPr/>
          </p:nvSpPr>
          <p:spPr>
            <a:xfrm>
              <a:off x="4395233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5" name="pt1045"/>
            <p:cNvSpPr/>
            <p:nvPr/>
          </p:nvSpPr>
          <p:spPr>
            <a:xfrm>
              <a:off x="4364269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6" name="pt1046"/>
            <p:cNvSpPr/>
            <p:nvPr/>
          </p:nvSpPr>
          <p:spPr>
            <a:xfrm>
              <a:off x="4438678" y="3487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7" name="pt1047"/>
            <p:cNvSpPr/>
            <p:nvPr/>
          </p:nvSpPr>
          <p:spPr>
            <a:xfrm>
              <a:off x="4439241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8" name="pt1048"/>
            <p:cNvSpPr/>
            <p:nvPr/>
          </p:nvSpPr>
          <p:spPr>
            <a:xfrm>
              <a:off x="4440310" y="47771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49" name="pt1049"/>
            <p:cNvSpPr/>
            <p:nvPr/>
          </p:nvSpPr>
          <p:spPr>
            <a:xfrm>
              <a:off x="4438640" y="3487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0" name="pt1050"/>
            <p:cNvSpPr/>
            <p:nvPr/>
          </p:nvSpPr>
          <p:spPr>
            <a:xfrm>
              <a:off x="4433206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1" name="pt1051"/>
            <p:cNvSpPr/>
            <p:nvPr/>
          </p:nvSpPr>
          <p:spPr>
            <a:xfrm>
              <a:off x="4415398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2" name="pt1052"/>
            <p:cNvSpPr/>
            <p:nvPr/>
          </p:nvSpPr>
          <p:spPr>
            <a:xfrm>
              <a:off x="4395952" y="348730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3" name="pt1053"/>
            <p:cNvSpPr/>
            <p:nvPr/>
          </p:nvSpPr>
          <p:spPr>
            <a:xfrm>
              <a:off x="4477614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4" name="pt1054"/>
            <p:cNvSpPr/>
            <p:nvPr/>
          </p:nvSpPr>
          <p:spPr>
            <a:xfrm>
              <a:off x="4438835" y="348730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5" name="pt1055"/>
            <p:cNvSpPr/>
            <p:nvPr/>
          </p:nvSpPr>
          <p:spPr>
            <a:xfrm>
              <a:off x="447781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6" name="pt1056"/>
            <p:cNvSpPr/>
            <p:nvPr/>
          </p:nvSpPr>
          <p:spPr>
            <a:xfrm>
              <a:off x="4397476" y="47771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7" name="pt1057"/>
            <p:cNvSpPr/>
            <p:nvPr/>
          </p:nvSpPr>
          <p:spPr>
            <a:xfrm>
              <a:off x="4512582" y="47771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8" name="pt1058"/>
            <p:cNvSpPr/>
            <p:nvPr/>
          </p:nvSpPr>
          <p:spPr>
            <a:xfrm>
              <a:off x="4363930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59" name="pt1059"/>
            <p:cNvSpPr/>
            <p:nvPr/>
          </p:nvSpPr>
          <p:spPr>
            <a:xfrm>
              <a:off x="4438047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0" name="pt1060"/>
            <p:cNvSpPr/>
            <p:nvPr/>
          </p:nvSpPr>
          <p:spPr>
            <a:xfrm>
              <a:off x="4323203" y="47771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1" name="pt1061"/>
            <p:cNvSpPr/>
            <p:nvPr/>
          </p:nvSpPr>
          <p:spPr>
            <a:xfrm>
              <a:off x="4436978" y="348730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2" name="pt1062"/>
            <p:cNvSpPr/>
            <p:nvPr/>
          </p:nvSpPr>
          <p:spPr>
            <a:xfrm>
              <a:off x="4402252" y="47771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3" name="pt1063"/>
            <p:cNvSpPr/>
            <p:nvPr/>
          </p:nvSpPr>
          <p:spPr>
            <a:xfrm>
              <a:off x="4497046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4" name="pt1064"/>
            <p:cNvSpPr/>
            <p:nvPr/>
          </p:nvSpPr>
          <p:spPr>
            <a:xfrm>
              <a:off x="439993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5" name="pt1065"/>
            <p:cNvSpPr/>
            <p:nvPr/>
          </p:nvSpPr>
          <p:spPr>
            <a:xfrm>
              <a:off x="4509644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6" name="pl1066"/>
            <p:cNvSpPr/>
            <p:nvPr/>
          </p:nvSpPr>
          <p:spPr>
            <a:xfrm>
              <a:off x="4176769" y="395258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7" name="pl1067"/>
            <p:cNvSpPr/>
            <p:nvPr/>
          </p:nvSpPr>
          <p:spPr>
            <a:xfrm>
              <a:off x="4185298" y="3952588"/>
              <a:ext cx="0" cy="1007026"/>
            </a:xfrm>
            <a:custGeom>
              <a:avLst/>
              <a:gdLst/>
              <a:ahLst/>
              <a:cxnLst/>
              <a:rect l="0" t="0" r="0" b="0"/>
              <a:pathLst>
                <a:path h="1007026">
                  <a:moveTo>
                    <a:pt x="0" y="0"/>
                  </a:moveTo>
                  <a:lnTo>
                    <a:pt x="0" y="100702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8" name="pl1068"/>
            <p:cNvSpPr/>
            <p:nvPr/>
          </p:nvSpPr>
          <p:spPr>
            <a:xfrm>
              <a:off x="4176769" y="495961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69" name="pl1069"/>
            <p:cNvSpPr/>
            <p:nvPr/>
          </p:nvSpPr>
          <p:spPr>
            <a:xfrm>
              <a:off x="4271537" y="4068383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0" name="pl1070"/>
            <p:cNvSpPr/>
            <p:nvPr/>
          </p:nvSpPr>
          <p:spPr>
            <a:xfrm>
              <a:off x="4280066" y="4068383"/>
              <a:ext cx="0" cy="666904"/>
            </a:xfrm>
            <a:custGeom>
              <a:avLst/>
              <a:gdLst/>
              <a:ahLst/>
              <a:cxnLst/>
              <a:rect l="0" t="0" r="0" b="0"/>
              <a:pathLst>
                <a:path h="666904">
                  <a:moveTo>
                    <a:pt x="0" y="0"/>
                  </a:moveTo>
                  <a:lnTo>
                    <a:pt x="0" y="666904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1" name="pl1071"/>
            <p:cNvSpPr/>
            <p:nvPr/>
          </p:nvSpPr>
          <p:spPr>
            <a:xfrm>
              <a:off x="4271537" y="473528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2" name="pl1072"/>
            <p:cNvSpPr/>
            <p:nvPr/>
          </p:nvSpPr>
          <p:spPr>
            <a:xfrm>
              <a:off x="4290490" y="409088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3" name="pl1073"/>
            <p:cNvSpPr/>
            <p:nvPr/>
          </p:nvSpPr>
          <p:spPr>
            <a:xfrm>
              <a:off x="4299020" y="4090882"/>
              <a:ext cx="0" cy="598603"/>
            </a:xfrm>
            <a:custGeom>
              <a:avLst/>
              <a:gdLst/>
              <a:ahLst/>
              <a:cxnLst/>
              <a:rect l="0" t="0" r="0" b="0"/>
              <a:pathLst>
                <a:path h="598603">
                  <a:moveTo>
                    <a:pt x="0" y="0"/>
                  </a:moveTo>
                  <a:lnTo>
                    <a:pt x="0" y="59860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4" name="pl1074"/>
            <p:cNvSpPr/>
            <p:nvPr/>
          </p:nvSpPr>
          <p:spPr>
            <a:xfrm>
              <a:off x="4290490" y="4689485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5" name="pl1075"/>
            <p:cNvSpPr/>
            <p:nvPr/>
          </p:nvSpPr>
          <p:spPr>
            <a:xfrm>
              <a:off x="4328397" y="413290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6" name="pl1076"/>
            <p:cNvSpPr/>
            <p:nvPr/>
          </p:nvSpPr>
          <p:spPr>
            <a:xfrm>
              <a:off x="4336927" y="4132908"/>
              <a:ext cx="0" cy="467293"/>
            </a:xfrm>
            <a:custGeom>
              <a:avLst/>
              <a:gdLst/>
              <a:ahLst/>
              <a:cxnLst/>
              <a:rect l="0" t="0" r="0" b="0"/>
              <a:pathLst>
                <a:path h="467293">
                  <a:moveTo>
                    <a:pt x="0" y="0"/>
                  </a:moveTo>
                  <a:lnTo>
                    <a:pt x="0" y="46729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7" name="pl1077"/>
            <p:cNvSpPr/>
            <p:nvPr/>
          </p:nvSpPr>
          <p:spPr>
            <a:xfrm>
              <a:off x="4328397" y="460020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8" name="pl1078"/>
            <p:cNvSpPr/>
            <p:nvPr/>
          </p:nvSpPr>
          <p:spPr>
            <a:xfrm>
              <a:off x="4366305" y="4165881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79" name="pl1079"/>
            <p:cNvSpPr/>
            <p:nvPr/>
          </p:nvSpPr>
          <p:spPr>
            <a:xfrm>
              <a:off x="4374834" y="4165881"/>
              <a:ext cx="0" cy="354116"/>
            </a:xfrm>
            <a:custGeom>
              <a:avLst/>
              <a:gdLst/>
              <a:ahLst/>
              <a:cxnLst/>
              <a:rect l="0" t="0" r="0" b="0"/>
              <a:pathLst>
                <a:path h="354116">
                  <a:moveTo>
                    <a:pt x="0" y="0"/>
                  </a:moveTo>
                  <a:lnTo>
                    <a:pt x="0" y="35411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0" name="pl1080"/>
            <p:cNvSpPr/>
            <p:nvPr/>
          </p:nvSpPr>
          <p:spPr>
            <a:xfrm>
              <a:off x="4366305" y="451999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1" name="pl1081"/>
            <p:cNvSpPr/>
            <p:nvPr/>
          </p:nvSpPr>
          <p:spPr>
            <a:xfrm>
              <a:off x="4404212" y="4177020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2" name="pl1082"/>
            <p:cNvSpPr/>
            <p:nvPr/>
          </p:nvSpPr>
          <p:spPr>
            <a:xfrm>
              <a:off x="4412741" y="4177020"/>
              <a:ext cx="0" cy="285733"/>
            </a:xfrm>
            <a:custGeom>
              <a:avLst/>
              <a:gdLst/>
              <a:ahLst/>
              <a:cxnLst/>
              <a:rect l="0" t="0" r="0" b="0"/>
              <a:pathLst>
                <a:path h="285733">
                  <a:moveTo>
                    <a:pt x="0" y="0"/>
                  </a:moveTo>
                  <a:lnTo>
                    <a:pt x="0" y="28573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3" name="pl1083"/>
            <p:cNvSpPr/>
            <p:nvPr/>
          </p:nvSpPr>
          <p:spPr>
            <a:xfrm>
              <a:off x="4404212" y="446275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4" name="pl1084"/>
            <p:cNvSpPr/>
            <p:nvPr/>
          </p:nvSpPr>
          <p:spPr>
            <a:xfrm>
              <a:off x="4423165" y="416873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5" name="pl1085"/>
            <p:cNvSpPr/>
            <p:nvPr/>
          </p:nvSpPr>
          <p:spPr>
            <a:xfrm>
              <a:off x="4431694" y="4168737"/>
              <a:ext cx="0" cy="280007"/>
            </a:xfrm>
            <a:custGeom>
              <a:avLst/>
              <a:gdLst/>
              <a:ahLst/>
              <a:cxnLst/>
              <a:rect l="0" t="0" r="0" b="0"/>
              <a:pathLst>
                <a:path h="280007">
                  <a:moveTo>
                    <a:pt x="0" y="0"/>
                  </a:moveTo>
                  <a:lnTo>
                    <a:pt x="0" y="28000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6" name="pl1086"/>
            <p:cNvSpPr/>
            <p:nvPr/>
          </p:nvSpPr>
          <p:spPr>
            <a:xfrm>
              <a:off x="4423165" y="4448745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7" name="pl1087"/>
            <p:cNvSpPr/>
            <p:nvPr/>
          </p:nvSpPr>
          <p:spPr>
            <a:xfrm>
              <a:off x="4442119" y="4150070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8" name="pl1088"/>
            <p:cNvSpPr/>
            <p:nvPr/>
          </p:nvSpPr>
          <p:spPr>
            <a:xfrm>
              <a:off x="4450648" y="4150070"/>
              <a:ext cx="0" cy="295728"/>
            </a:xfrm>
            <a:custGeom>
              <a:avLst/>
              <a:gdLst/>
              <a:ahLst/>
              <a:cxnLst/>
              <a:rect l="0" t="0" r="0" b="0"/>
              <a:pathLst>
                <a:path h="295728">
                  <a:moveTo>
                    <a:pt x="0" y="0"/>
                  </a:moveTo>
                  <a:lnTo>
                    <a:pt x="0" y="29572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89" name="pl1089"/>
            <p:cNvSpPr/>
            <p:nvPr/>
          </p:nvSpPr>
          <p:spPr>
            <a:xfrm>
              <a:off x="4442119" y="444579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0" name="pl1090"/>
            <p:cNvSpPr/>
            <p:nvPr/>
          </p:nvSpPr>
          <p:spPr>
            <a:xfrm>
              <a:off x="4461072" y="412278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1" name="pl1091"/>
            <p:cNvSpPr/>
            <p:nvPr/>
          </p:nvSpPr>
          <p:spPr>
            <a:xfrm>
              <a:off x="4469601" y="4122787"/>
              <a:ext cx="0" cy="329479"/>
            </a:xfrm>
            <a:custGeom>
              <a:avLst/>
              <a:gdLst/>
              <a:ahLst/>
              <a:cxnLst/>
              <a:rect l="0" t="0" r="0" b="0"/>
              <a:pathLst>
                <a:path h="329479">
                  <a:moveTo>
                    <a:pt x="0" y="0"/>
                  </a:moveTo>
                  <a:lnTo>
                    <a:pt x="0" y="32947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2" name="pl1092"/>
            <p:cNvSpPr/>
            <p:nvPr/>
          </p:nvSpPr>
          <p:spPr>
            <a:xfrm>
              <a:off x="4461072" y="445226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3" name="pl1093"/>
            <p:cNvSpPr/>
            <p:nvPr/>
          </p:nvSpPr>
          <p:spPr>
            <a:xfrm>
              <a:off x="4480026" y="408958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4" name="pl1094"/>
            <p:cNvSpPr/>
            <p:nvPr/>
          </p:nvSpPr>
          <p:spPr>
            <a:xfrm>
              <a:off x="4488555" y="4089582"/>
              <a:ext cx="0" cy="375985"/>
            </a:xfrm>
            <a:custGeom>
              <a:avLst/>
              <a:gdLst/>
              <a:ahLst/>
              <a:cxnLst/>
              <a:rect l="0" t="0" r="0" b="0"/>
              <a:pathLst>
                <a:path h="375985">
                  <a:moveTo>
                    <a:pt x="0" y="0"/>
                  </a:moveTo>
                  <a:lnTo>
                    <a:pt x="0" y="37598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5" name="pl1095"/>
            <p:cNvSpPr/>
            <p:nvPr/>
          </p:nvSpPr>
          <p:spPr>
            <a:xfrm>
              <a:off x="4480026" y="446556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6" name="pl1096"/>
            <p:cNvSpPr/>
            <p:nvPr/>
          </p:nvSpPr>
          <p:spPr>
            <a:xfrm>
              <a:off x="4498979" y="4052813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7" name="pl1097"/>
            <p:cNvSpPr/>
            <p:nvPr/>
          </p:nvSpPr>
          <p:spPr>
            <a:xfrm>
              <a:off x="4507508" y="4052813"/>
              <a:ext cx="0" cy="430629"/>
            </a:xfrm>
            <a:custGeom>
              <a:avLst/>
              <a:gdLst/>
              <a:ahLst/>
              <a:cxnLst/>
              <a:rect l="0" t="0" r="0" b="0"/>
              <a:pathLst>
                <a:path h="430629">
                  <a:moveTo>
                    <a:pt x="0" y="0"/>
                  </a:moveTo>
                  <a:lnTo>
                    <a:pt x="0" y="43062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8" name="pl1098"/>
            <p:cNvSpPr/>
            <p:nvPr/>
          </p:nvSpPr>
          <p:spPr>
            <a:xfrm>
              <a:off x="4498979" y="4483443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099" name="pl1099"/>
            <p:cNvSpPr/>
            <p:nvPr/>
          </p:nvSpPr>
          <p:spPr>
            <a:xfrm>
              <a:off x="4517933" y="401414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0" name="pl1100"/>
            <p:cNvSpPr/>
            <p:nvPr/>
          </p:nvSpPr>
          <p:spPr>
            <a:xfrm>
              <a:off x="4526462" y="4014148"/>
              <a:ext cx="0" cy="490169"/>
            </a:xfrm>
            <a:custGeom>
              <a:avLst/>
              <a:gdLst/>
              <a:ahLst/>
              <a:cxnLst/>
              <a:rect l="0" t="0" r="0" b="0"/>
              <a:pathLst>
                <a:path h="490169">
                  <a:moveTo>
                    <a:pt x="0" y="0"/>
                  </a:moveTo>
                  <a:lnTo>
                    <a:pt x="0" y="49016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1" name="pl1101"/>
            <p:cNvSpPr/>
            <p:nvPr/>
          </p:nvSpPr>
          <p:spPr>
            <a:xfrm>
              <a:off x="4517933" y="450431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2" name="pl1102"/>
            <p:cNvSpPr/>
            <p:nvPr/>
          </p:nvSpPr>
          <p:spPr>
            <a:xfrm>
              <a:off x="4185298" y="4251159"/>
              <a:ext cx="341163" cy="202687"/>
            </a:xfrm>
            <a:custGeom>
              <a:avLst/>
              <a:gdLst/>
              <a:ahLst/>
              <a:cxnLst/>
              <a:rect l="0" t="0" r="0" b="0"/>
              <a:pathLst>
                <a:path w="341163" h="202687">
                  <a:moveTo>
                    <a:pt x="0" y="202687"/>
                  </a:moveTo>
                  <a:lnTo>
                    <a:pt x="94767" y="145875"/>
                  </a:lnTo>
                  <a:lnTo>
                    <a:pt x="113721" y="134540"/>
                  </a:lnTo>
                  <a:lnTo>
                    <a:pt x="151628" y="111908"/>
                  </a:lnTo>
                  <a:lnTo>
                    <a:pt x="189535" y="89342"/>
                  </a:lnTo>
                  <a:lnTo>
                    <a:pt x="227442" y="66854"/>
                  </a:lnTo>
                  <a:lnTo>
                    <a:pt x="246395" y="55644"/>
                  </a:lnTo>
                  <a:lnTo>
                    <a:pt x="265349" y="44459"/>
                  </a:lnTo>
                  <a:lnTo>
                    <a:pt x="284302" y="33301"/>
                  </a:lnTo>
                  <a:lnTo>
                    <a:pt x="303256" y="22170"/>
                  </a:lnTo>
                  <a:lnTo>
                    <a:pt x="322209" y="11069"/>
                  </a:lnTo>
                  <a:lnTo>
                    <a:pt x="341163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3" name="pt1103"/>
            <p:cNvSpPr/>
            <p:nvPr/>
          </p:nvSpPr>
          <p:spPr>
            <a:xfrm>
              <a:off x="4153697" y="44222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4" name="pt1104"/>
            <p:cNvSpPr/>
            <p:nvPr/>
          </p:nvSpPr>
          <p:spPr>
            <a:xfrm>
              <a:off x="4248465" y="43654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5" name="pt1105"/>
            <p:cNvSpPr/>
            <p:nvPr/>
          </p:nvSpPr>
          <p:spPr>
            <a:xfrm>
              <a:off x="4267418" y="43540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6" name="pt1106"/>
            <p:cNvSpPr/>
            <p:nvPr/>
          </p:nvSpPr>
          <p:spPr>
            <a:xfrm>
              <a:off x="4305325" y="43314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7" name="pt1107"/>
            <p:cNvSpPr/>
            <p:nvPr/>
          </p:nvSpPr>
          <p:spPr>
            <a:xfrm>
              <a:off x="4343232" y="43089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8" name="pt1108"/>
            <p:cNvSpPr/>
            <p:nvPr/>
          </p:nvSpPr>
          <p:spPr>
            <a:xfrm>
              <a:off x="4381139" y="42864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09" name="pt1109"/>
            <p:cNvSpPr/>
            <p:nvPr/>
          </p:nvSpPr>
          <p:spPr>
            <a:xfrm>
              <a:off x="4400093" y="42752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0" name="pt1110"/>
            <p:cNvSpPr/>
            <p:nvPr/>
          </p:nvSpPr>
          <p:spPr>
            <a:xfrm>
              <a:off x="4419046" y="42640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1" name="pt1111"/>
            <p:cNvSpPr/>
            <p:nvPr/>
          </p:nvSpPr>
          <p:spPr>
            <a:xfrm>
              <a:off x="4438000" y="42528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2" name="pt1112"/>
            <p:cNvSpPr/>
            <p:nvPr/>
          </p:nvSpPr>
          <p:spPr>
            <a:xfrm>
              <a:off x="4456953" y="42417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3" name="pt1113"/>
            <p:cNvSpPr/>
            <p:nvPr/>
          </p:nvSpPr>
          <p:spPr>
            <a:xfrm>
              <a:off x="4475907" y="42306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4" name="pt1114"/>
            <p:cNvSpPr/>
            <p:nvPr/>
          </p:nvSpPr>
          <p:spPr>
            <a:xfrm>
              <a:off x="4494860" y="42195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5" name="pl1115"/>
            <p:cNvSpPr/>
            <p:nvPr/>
          </p:nvSpPr>
          <p:spPr>
            <a:xfrm>
              <a:off x="4158858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6" name="rc1116"/>
            <p:cNvSpPr/>
            <p:nvPr/>
          </p:nvSpPr>
          <p:spPr>
            <a:xfrm>
              <a:off x="4158858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7" name="rc1117"/>
            <p:cNvSpPr/>
            <p:nvPr/>
          </p:nvSpPr>
          <p:spPr>
            <a:xfrm>
              <a:off x="4622491" y="3049861"/>
              <a:ext cx="394043" cy="2837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118" name="pl1118"/>
            <p:cNvSpPr/>
            <p:nvPr/>
          </p:nvSpPr>
          <p:spPr>
            <a:xfrm>
              <a:off x="4622491" y="54359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19" name="pl1119"/>
            <p:cNvSpPr/>
            <p:nvPr/>
          </p:nvSpPr>
          <p:spPr>
            <a:xfrm>
              <a:off x="4622491" y="479108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0" name="pl1120"/>
            <p:cNvSpPr/>
            <p:nvPr/>
          </p:nvSpPr>
          <p:spPr>
            <a:xfrm>
              <a:off x="4622491" y="414619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1" name="pl1121"/>
            <p:cNvSpPr/>
            <p:nvPr/>
          </p:nvSpPr>
          <p:spPr>
            <a:xfrm>
              <a:off x="4622491" y="350129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2" name="pl1122"/>
            <p:cNvSpPr/>
            <p:nvPr/>
          </p:nvSpPr>
          <p:spPr>
            <a:xfrm>
              <a:off x="4658408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3" name="pl1123"/>
            <p:cNvSpPr/>
            <p:nvPr/>
          </p:nvSpPr>
          <p:spPr>
            <a:xfrm>
              <a:off x="4753175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4" name="pl1124"/>
            <p:cNvSpPr/>
            <p:nvPr/>
          </p:nvSpPr>
          <p:spPr>
            <a:xfrm>
              <a:off x="4847943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5" name="pl1125"/>
            <p:cNvSpPr/>
            <p:nvPr/>
          </p:nvSpPr>
          <p:spPr>
            <a:xfrm>
              <a:off x="4942710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6" name="pl1126"/>
            <p:cNvSpPr/>
            <p:nvPr/>
          </p:nvSpPr>
          <p:spPr>
            <a:xfrm>
              <a:off x="4622491" y="5758438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7" name="pl1127"/>
            <p:cNvSpPr/>
            <p:nvPr/>
          </p:nvSpPr>
          <p:spPr>
            <a:xfrm>
              <a:off x="4622491" y="5113539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8" name="pl1128"/>
            <p:cNvSpPr/>
            <p:nvPr/>
          </p:nvSpPr>
          <p:spPr>
            <a:xfrm>
              <a:off x="462249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29" name="pl1129"/>
            <p:cNvSpPr/>
            <p:nvPr/>
          </p:nvSpPr>
          <p:spPr>
            <a:xfrm>
              <a:off x="4622491" y="38237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0" name="pl1130"/>
            <p:cNvSpPr/>
            <p:nvPr/>
          </p:nvSpPr>
          <p:spPr>
            <a:xfrm>
              <a:off x="4622491" y="3178841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1" name="pl1131"/>
            <p:cNvSpPr/>
            <p:nvPr/>
          </p:nvSpPr>
          <p:spPr>
            <a:xfrm>
              <a:off x="4705792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2" name="pl1132"/>
            <p:cNvSpPr/>
            <p:nvPr/>
          </p:nvSpPr>
          <p:spPr>
            <a:xfrm>
              <a:off x="4800559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3" name="pl1133"/>
            <p:cNvSpPr/>
            <p:nvPr/>
          </p:nvSpPr>
          <p:spPr>
            <a:xfrm>
              <a:off x="4895327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4" name="pl1134"/>
            <p:cNvSpPr/>
            <p:nvPr/>
          </p:nvSpPr>
          <p:spPr>
            <a:xfrm>
              <a:off x="4990094" y="3049861"/>
              <a:ext cx="0" cy="2837557"/>
            </a:xfrm>
            <a:custGeom>
              <a:avLst/>
              <a:gdLst/>
              <a:ahLst/>
              <a:cxnLst/>
              <a:rect l="0" t="0" r="0" b="0"/>
              <a:pathLst>
                <a:path h="2837557">
                  <a:moveTo>
                    <a:pt x="0" y="2837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5" name="pt1135"/>
            <p:cNvSpPr/>
            <p:nvPr/>
          </p:nvSpPr>
          <p:spPr>
            <a:xfrm>
              <a:off x="4824787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6" name="pt1136"/>
            <p:cNvSpPr/>
            <p:nvPr/>
          </p:nvSpPr>
          <p:spPr>
            <a:xfrm>
              <a:off x="4973884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7" name="pt1137"/>
            <p:cNvSpPr/>
            <p:nvPr/>
          </p:nvSpPr>
          <p:spPr>
            <a:xfrm>
              <a:off x="4860363" y="47771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8" name="pt1138"/>
            <p:cNvSpPr/>
            <p:nvPr/>
          </p:nvSpPr>
          <p:spPr>
            <a:xfrm>
              <a:off x="4745396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39" name="pt1139"/>
            <p:cNvSpPr/>
            <p:nvPr/>
          </p:nvSpPr>
          <p:spPr>
            <a:xfrm>
              <a:off x="4973579" y="348730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0" name="pt1140"/>
            <p:cNvSpPr/>
            <p:nvPr/>
          </p:nvSpPr>
          <p:spPr>
            <a:xfrm>
              <a:off x="4862746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1" name="pt1141"/>
            <p:cNvSpPr/>
            <p:nvPr/>
          </p:nvSpPr>
          <p:spPr>
            <a:xfrm>
              <a:off x="4897011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2" name="pt1142"/>
            <p:cNvSpPr/>
            <p:nvPr/>
          </p:nvSpPr>
          <p:spPr>
            <a:xfrm>
              <a:off x="4859971" y="413220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3" name="pt1143"/>
            <p:cNvSpPr/>
            <p:nvPr/>
          </p:nvSpPr>
          <p:spPr>
            <a:xfrm>
              <a:off x="4860478" y="348730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4" name="pt1144"/>
            <p:cNvSpPr/>
            <p:nvPr/>
          </p:nvSpPr>
          <p:spPr>
            <a:xfrm>
              <a:off x="4636328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5" name="pt1145"/>
            <p:cNvSpPr/>
            <p:nvPr/>
          </p:nvSpPr>
          <p:spPr>
            <a:xfrm>
              <a:off x="4752406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6" name="pt1146"/>
            <p:cNvSpPr/>
            <p:nvPr/>
          </p:nvSpPr>
          <p:spPr>
            <a:xfrm>
              <a:off x="4863260" y="4454654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7" name="pt1147"/>
            <p:cNvSpPr/>
            <p:nvPr/>
          </p:nvSpPr>
          <p:spPr>
            <a:xfrm>
              <a:off x="4936400" y="5099553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8" name="pt1148"/>
            <p:cNvSpPr/>
            <p:nvPr/>
          </p:nvSpPr>
          <p:spPr>
            <a:xfrm>
              <a:off x="4823310" y="3809755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49" name="pt1149"/>
            <p:cNvSpPr/>
            <p:nvPr/>
          </p:nvSpPr>
          <p:spPr>
            <a:xfrm>
              <a:off x="4822185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0" name="pt1150"/>
            <p:cNvSpPr/>
            <p:nvPr/>
          </p:nvSpPr>
          <p:spPr>
            <a:xfrm>
              <a:off x="4784362" y="41322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1" name="pt1151"/>
            <p:cNvSpPr/>
            <p:nvPr/>
          </p:nvSpPr>
          <p:spPr>
            <a:xfrm>
              <a:off x="4900432" y="41322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2" name="pt1152"/>
            <p:cNvSpPr/>
            <p:nvPr/>
          </p:nvSpPr>
          <p:spPr>
            <a:xfrm>
              <a:off x="4861248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3" name="pt1153"/>
            <p:cNvSpPr/>
            <p:nvPr/>
          </p:nvSpPr>
          <p:spPr>
            <a:xfrm>
              <a:off x="4786484" y="41322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4" name="pt1154"/>
            <p:cNvSpPr/>
            <p:nvPr/>
          </p:nvSpPr>
          <p:spPr>
            <a:xfrm>
              <a:off x="4918010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5" name="pt1155"/>
            <p:cNvSpPr/>
            <p:nvPr/>
          </p:nvSpPr>
          <p:spPr>
            <a:xfrm>
              <a:off x="4903319" y="445465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6" name="pt1156"/>
            <p:cNvSpPr/>
            <p:nvPr/>
          </p:nvSpPr>
          <p:spPr>
            <a:xfrm>
              <a:off x="4751178" y="348730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7" name="pt1157"/>
            <p:cNvSpPr/>
            <p:nvPr/>
          </p:nvSpPr>
          <p:spPr>
            <a:xfrm>
              <a:off x="4862268" y="41322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8" name="pt1158"/>
            <p:cNvSpPr/>
            <p:nvPr/>
          </p:nvSpPr>
          <p:spPr>
            <a:xfrm>
              <a:off x="4973833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59" name="pt1159"/>
            <p:cNvSpPr/>
            <p:nvPr/>
          </p:nvSpPr>
          <p:spPr>
            <a:xfrm>
              <a:off x="4881503" y="4777104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0" name="pt1160"/>
            <p:cNvSpPr/>
            <p:nvPr/>
          </p:nvSpPr>
          <p:spPr>
            <a:xfrm>
              <a:off x="4862432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1" name="pt1161"/>
            <p:cNvSpPr/>
            <p:nvPr/>
          </p:nvSpPr>
          <p:spPr>
            <a:xfrm>
              <a:off x="4825689" y="5099553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2" name="pt1162"/>
            <p:cNvSpPr/>
            <p:nvPr/>
          </p:nvSpPr>
          <p:spPr>
            <a:xfrm>
              <a:off x="4899699" y="3809755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3" name="pt1163"/>
            <p:cNvSpPr/>
            <p:nvPr/>
          </p:nvSpPr>
          <p:spPr>
            <a:xfrm>
              <a:off x="4785475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4" name="pt1164"/>
            <p:cNvSpPr/>
            <p:nvPr/>
          </p:nvSpPr>
          <p:spPr>
            <a:xfrm>
              <a:off x="4860217" y="41322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5" name="pt1165"/>
            <p:cNvSpPr/>
            <p:nvPr/>
          </p:nvSpPr>
          <p:spPr>
            <a:xfrm>
              <a:off x="4935890" y="41322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6" name="pt1166"/>
            <p:cNvSpPr/>
            <p:nvPr/>
          </p:nvSpPr>
          <p:spPr>
            <a:xfrm>
              <a:off x="4898086" y="31648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7" name="pt1167"/>
            <p:cNvSpPr/>
            <p:nvPr/>
          </p:nvSpPr>
          <p:spPr>
            <a:xfrm>
              <a:off x="4821256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8" name="pt1168"/>
            <p:cNvSpPr/>
            <p:nvPr/>
          </p:nvSpPr>
          <p:spPr>
            <a:xfrm>
              <a:off x="4859067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69" name="pt1169"/>
            <p:cNvSpPr/>
            <p:nvPr/>
          </p:nvSpPr>
          <p:spPr>
            <a:xfrm>
              <a:off x="4939520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0" name="pt1170"/>
            <p:cNvSpPr/>
            <p:nvPr/>
          </p:nvSpPr>
          <p:spPr>
            <a:xfrm>
              <a:off x="4972985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1" name="pt1171"/>
            <p:cNvSpPr/>
            <p:nvPr/>
          </p:nvSpPr>
          <p:spPr>
            <a:xfrm>
              <a:off x="4726662" y="47771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2" name="pt1172"/>
            <p:cNvSpPr/>
            <p:nvPr/>
          </p:nvSpPr>
          <p:spPr>
            <a:xfrm>
              <a:off x="4938815" y="4132204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3" name="pt1173"/>
            <p:cNvSpPr/>
            <p:nvPr/>
          </p:nvSpPr>
          <p:spPr>
            <a:xfrm>
              <a:off x="4939938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4" name="pt1174"/>
            <p:cNvSpPr/>
            <p:nvPr/>
          </p:nvSpPr>
          <p:spPr>
            <a:xfrm>
              <a:off x="4935482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5" name="pt1175"/>
            <p:cNvSpPr/>
            <p:nvPr/>
          </p:nvSpPr>
          <p:spPr>
            <a:xfrm>
              <a:off x="4976123" y="348730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6" name="pt1176"/>
            <p:cNvSpPr/>
            <p:nvPr/>
          </p:nvSpPr>
          <p:spPr>
            <a:xfrm>
              <a:off x="4861663" y="3809755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7" name="pt1177"/>
            <p:cNvSpPr/>
            <p:nvPr/>
          </p:nvSpPr>
          <p:spPr>
            <a:xfrm>
              <a:off x="4861137" y="3487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8" name="pt1178"/>
            <p:cNvSpPr/>
            <p:nvPr/>
          </p:nvSpPr>
          <p:spPr>
            <a:xfrm>
              <a:off x="4937138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79" name="pt1179"/>
            <p:cNvSpPr/>
            <p:nvPr/>
          </p:nvSpPr>
          <p:spPr>
            <a:xfrm>
              <a:off x="4941903" y="5099553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0" name="pt1180"/>
            <p:cNvSpPr/>
            <p:nvPr/>
          </p:nvSpPr>
          <p:spPr>
            <a:xfrm>
              <a:off x="4899359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1" name="pt1181"/>
            <p:cNvSpPr/>
            <p:nvPr/>
          </p:nvSpPr>
          <p:spPr>
            <a:xfrm>
              <a:off x="4824478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2" name="pt1182"/>
            <p:cNvSpPr/>
            <p:nvPr/>
          </p:nvSpPr>
          <p:spPr>
            <a:xfrm>
              <a:off x="4936439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3" name="pt1183"/>
            <p:cNvSpPr/>
            <p:nvPr/>
          </p:nvSpPr>
          <p:spPr>
            <a:xfrm>
              <a:off x="4863163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4" name="pt1184"/>
            <p:cNvSpPr/>
            <p:nvPr/>
          </p:nvSpPr>
          <p:spPr>
            <a:xfrm>
              <a:off x="4826247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5" name="pt1185"/>
            <p:cNvSpPr/>
            <p:nvPr/>
          </p:nvSpPr>
          <p:spPr>
            <a:xfrm>
              <a:off x="4902558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6" name="pt1186"/>
            <p:cNvSpPr/>
            <p:nvPr/>
          </p:nvSpPr>
          <p:spPr>
            <a:xfrm>
              <a:off x="4899721" y="348730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7" name="pt1187"/>
            <p:cNvSpPr/>
            <p:nvPr/>
          </p:nvSpPr>
          <p:spPr>
            <a:xfrm>
              <a:off x="4903479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8" name="pt1188"/>
            <p:cNvSpPr/>
            <p:nvPr/>
          </p:nvSpPr>
          <p:spPr>
            <a:xfrm>
              <a:off x="4897509" y="445465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89" name="pt1189"/>
            <p:cNvSpPr/>
            <p:nvPr/>
          </p:nvSpPr>
          <p:spPr>
            <a:xfrm>
              <a:off x="4902252" y="3809755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0" name="pt1190"/>
            <p:cNvSpPr/>
            <p:nvPr/>
          </p:nvSpPr>
          <p:spPr>
            <a:xfrm>
              <a:off x="4884186" y="4132204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1" name="pt1191"/>
            <p:cNvSpPr/>
            <p:nvPr/>
          </p:nvSpPr>
          <p:spPr>
            <a:xfrm>
              <a:off x="4864655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2" name="pt1192"/>
            <p:cNvSpPr/>
            <p:nvPr/>
          </p:nvSpPr>
          <p:spPr>
            <a:xfrm>
              <a:off x="4938258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3" name="pt1193"/>
            <p:cNvSpPr/>
            <p:nvPr/>
          </p:nvSpPr>
          <p:spPr>
            <a:xfrm>
              <a:off x="4900444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4" name="pt1194"/>
            <p:cNvSpPr/>
            <p:nvPr/>
          </p:nvSpPr>
          <p:spPr>
            <a:xfrm>
              <a:off x="4938241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5" name="pt1195"/>
            <p:cNvSpPr/>
            <p:nvPr/>
          </p:nvSpPr>
          <p:spPr>
            <a:xfrm>
              <a:off x="4862059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6" name="pt1196"/>
            <p:cNvSpPr/>
            <p:nvPr/>
          </p:nvSpPr>
          <p:spPr>
            <a:xfrm>
              <a:off x="4972981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7" name="pt1197"/>
            <p:cNvSpPr/>
            <p:nvPr/>
          </p:nvSpPr>
          <p:spPr>
            <a:xfrm>
              <a:off x="4822955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8" name="pt1198"/>
            <p:cNvSpPr/>
            <p:nvPr/>
          </p:nvSpPr>
          <p:spPr>
            <a:xfrm>
              <a:off x="4899900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199" name="pt1199"/>
            <p:cNvSpPr/>
            <p:nvPr/>
          </p:nvSpPr>
          <p:spPr>
            <a:xfrm>
              <a:off x="4785280" y="38097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0" name="pt1200"/>
            <p:cNvSpPr/>
            <p:nvPr/>
          </p:nvSpPr>
          <p:spPr>
            <a:xfrm>
              <a:off x="4901899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1" name="pt1201"/>
            <p:cNvSpPr/>
            <p:nvPr/>
          </p:nvSpPr>
          <p:spPr>
            <a:xfrm>
              <a:off x="4860865" y="413220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2" name="pt1202"/>
            <p:cNvSpPr/>
            <p:nvPr/>
          </p:nvSpPr>
          <p:spPr>
            <a:xfrm>
              <a:off x="4955940" y="4454654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3" name="pt1203"/>
            <p:cNvSpPr/>
            <p:nvPr/>
          </p:nvSpPr>
          <p:spPr>
            <a:xfrm>
              <a:off x="4859387" y="348730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4" name="pt1204"/>
            <p:cNvSpPr/>
            <p:nvPr/>
          </p:nvSpPr>
          <p:spPr>
            <a:xfrm>
              <a:off x="4972603" y="3164855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5" name="pl1205"/>
            <p:cNvSpPr/>
            <p:nvPr/>
          </p:nvSpPr>
          <p:spPr>
            <a:xfrm>
              <a:off x="4640402" y="354437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6" name="pl1206"/>
            <p:cNvSpPr/>
            <p:nvPr/>
          </p:nvSpPr>
          <p:spPr>
            <a:xfrm>
              <a:off x="4648931" y="3544377"/>
              <a:ext cx="0" cy="876765"/>
            </a:xfrm>
            <a:custGeom>
              <a:avLst/>
              <a:gdLst/>
              <a:ahLst/>
              <a:cxnLst/>
              <a:rect l="0" t="0" r="0" b="0"/>
              <a:pathLst>
                <a:path h="876765">
                  <a:moveTo>
                    <a:pt x="0" y="0"/>
                  </a:moveTo>
                  <a:lnTo>
                    <a:pt x="0" y="87676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7" name="pl1207"/>
            <p:cNvSpPr/>
            <p:nvPr/>
          </p:nvSpPr>
          <p:spPr>
            <a:xfrm>
              <a:off x="4640402" y="442114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8" name="pl1208"/>
            <p:cNvSpPr/>
            <p:nvPr/>
          </p:nvSpPr>
          <p:spPr>
            <a:xfrm>
              <a:off x="4735169" y="3686330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09" name="pl1209"/>
            <p:cNvSpPr/>
            <p:nvPr/>
          </p:nvSpPr>
          <p:spPr>
            <a:xfrm>
              <a:off x="4743699" y="3686330"/>
              <a:ext cx="0" cy="594037"/>
            </a:xfrm>
            <a:custGeom>
              <a:avLst/>
              <a:gdLst/>
              <a:ahLst/>
              <a:cxnLst/>
              <a:rect l="0" t="0" r="0" b="0"/>
              <a:pathLst>
                <a:path h="594037">
                  <a:moveTo>
                    <a:pt x="0" y="0"/>
                  </a:moveTo>
                  <a:lnTo>
                    <a:pt x="0" y="594037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0" name="pl1210"/>
            <p:cNvSpPr/>
            <p:nvPr/>
          </p:nvSpPr>
          <p:spPr>
            <a:xfrm>
              <a:off x="4735169" y="4280368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1" name="pl1211"/>
            <p:cNvSpPr/>
            <p:nvPr/>
          </p:nvSpPr>
          <p:spPr>
            <a:xfrm>
              <a:off x="4754123" y="371807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2" name="pl1212"/>
            <p:cNvSpPr/>
            <p:nvPr/>
          </p:nvSpPr>
          <p:spPr>
            <a:xfrm>
              <a:off x="4762652" y="3718072"/>
              <a:ext cx="0" cy="536309"/>
            </a:xfrm>
            <a:custGeom>
              <a:avLst/>
              <a:gdLst/>
              <a:ahLst/>
              <a:cxnLst/>
              <a:rect l="0" t="0" r="0" b="0"/>
              <a:pathLst>
                <a:path h="536309">
                  <a:moveTo>
                    <a:pt x="0" y="0"/>
                  </a:moveTo>
                  <a:lnTo>
                    <a:pt x="0" y="53630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3" name="pl1213"/>
            <p:cNvSpPr/>
            <p:nvPr/>
          </p:nvSpPr>
          <p:spPr>
            <a:xfrm>
              <a:off x="4754123" y="425438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4" name="pl1214"/>
            <p:cNvSpPr/>
            <p:nvPr/>
          </p:nvSpPr>
          <p:spPr>
            <a:xfrm>
              <a:off x="4792030" y="378299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5" name="pl1215"/>
            <p:cNvSpPr/>
            <p:nvPr/>
          </p:nvSpPr>
          <p:spPr>
            <a:xfrm>
              <a:off x="4800559" y="3782996"/>
              <a:ext cx="0" cy="423790"/>
            </a:xfrm>
            <a:custGeom>
              <a:avLst/>
              <a:gdLst/>
              <a:ahLst/>
              <a:cxnLst/>
              <a:rect l="0" t="0" r="0" b="0"/>
              <a:pathLst>
                <a:path h="423790">
                  <a:moveTo>
                    <a:pt x="0" y="0"/>
                  </a:moveTo>
                  <a:lnTo>
                    <a:pt x="0" y="42379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6" name="pl1216"/>
            <p:cNvSpPr/>
            <p:nvPr/>
          </p:nvSpPr>
          <p:spPr>
            <a:xfrm>
              <a:off x="4792030" y="420678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7" name="pl1217"/>
            <p:cNvSpPr/>
            <p:nvPr/>
          </p:nvSpPr>
          <p:spPr>
            <a:xfrm>
              <a:off x="4829937" y="384513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8" name="pl1218"/>
            <p:cNvSpPr/>
            <p:nvPr/>
          </p:nvSpPr>
          <p:spPr>
            <a:xfrm>
              <a:off x="4838466" y="3845137"/>
              <a:ext cx="0" cy="324628"/>
            </a:xfrm>
            <a:custGeom>
              <a:avLst/>
              <a:gdLst/>
              <a:ahLst/>
              <a:cxnLst/>
              <a:rect l="0" t="0" r="0" b="0"/>
              <a:pathLst>
                <a:path h="324628">
                  <a:moveTo>
                    <a:pt x="0" y="0"/>
                  </a:moveTo>
                  <a:lnTo>
                    <a:pt x="0" y="324628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19" name="pl1219"/>
            <p:cNvSpPr/>
            <p:nvPr/>
          </p:nvSpPr>
          <p:spPr>
            <a:xfrm>
              <a:off x="4829937" y="4169765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0" name="pl1220"/>
            <p:cNvSpPr/>
            <p:nvPr/>
          </p:nvSpPr>
          <p:spPr>
            <a:xfrm>
              <a:off x="4867844" y="3892135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1" name="pl1221"/>
            <p:cNvSpPr/>
            <p:nvPr/>
          </p:nvSpPr>
          <p:spPr>
            <a:xfrm>
              <a:off x="4876373" y="3892135"/>
              <a:ext cx="0" cy="263375"/>
            </a:xfrm>
            <a:custGeom>
              <a:avLst/>
              <a:gdLst/>
              <a:ahLst/>
              <a:cxnLst/>
              <a:rect l="0" t="0" r="0" b="0"/>
              <a:pathLst>
                <a:path h="263375">
                  <a:moveTo>
                    <a:pt x="0" y="0"/>
                  </a:moveTo>
                  <a:lnTo>
                    <a:pt x="0" y="263375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2" name="pl1222"/>
            <p:cNvSpPr/>
            <p:nvPr/>
          </p:nvSpPr>
          <p:spPr>
            <a:xfrm>
              <a:off x="4867844" y="4155510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3" name="pl1223"/>
            <p:cNvSpPr/>
            <p:nvPr/>
          </p:nvSpPr>
          <p:spPr>
            <a:xfrm>
              <a:off x="4886798" y="3904045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4" name="pl1224"/>
            <p:cNvSpPr/>
            <p:nvPr/>
          </p:nvSpPr>
          <p:spPr>
            <a:xfrm>
              <a:off x="4895327" y="3904045"/>
              <a:ext cx="0" cy="258662"/>
            </a:xfrm>
            <a:custGeom>
              <a:avLst/>
              <a:gdLst/>
              <a:ahLst/>
              <a:cxnLst/>
              <a:rect l="0" t="0" r="0" b="0"/>
              <a:pathLst>
                <a:path h="258662">
                  <a:moveTo>
                    <a:pt x="0" y="0"/>
                  </a:moveTo>
                  <a:lnTo>
                    <a:pt x="0" y="25866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5" name="pl1225"/>
            <p:cNvSpPr/>
            <p:nvPr/>
          </p:nvSpPr>
          <p:spPr>
            <a:xfrm>
              <a:off x="4886798" y="4162707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6" name="pl1226"/>
            <p:cNvSpPr/>
            <p:nvPr/>
          </p:nvSpPr>
          <p:spPr>
            <a:xfrm>
              <a:off x="4905751" y="3906533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7" name="pl1227"/>
            <p:cNvSpPr/>
            <p:nvPr/>
          </p:nvSpPr>
          <p:spPr>
            <a:xfrm>
              <a:off x="4914280" y="3906533"/>
              <a:ext cx="0" cy="274519"/>
            </a:xfrm>
            <a:custGeom>
              <a:avLst/>
              <a:gdLst/>
              <a:ahLst/>
              <a:cxnLst/>
              <a:rect l="0" t="0" r="0" b="0"/>
              <a:pathLst>
                <a:path h="274519">
                  <a:moveTo>
                    <a:pt x="0" y="0"/>
                  </a:moveTo>
                  <a:lnTo>
                    <a:pt x="0" y="274519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8" name="pl1228"/>
            <p:cNvSpPr/>
            <p:nvPr/>
          </p:nvSpPr>
          <p:spPr>
            <a:xfrm>
              <a:off x="4905751" y="418105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29" name="pl1229"/>
            <p:cNvSpPr/>
            <p:nvPr/>
          </p:nvSpPr>
          <p:spPr>
            <a:xfrm>
              <a:off x="4924705" y="390086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0" name="pl1230"/>
            <p:cNvSpPr/>
            <p:nvPr/>
          </p:nvSpPr>
          <p:spPr>
            <a:xfrm>
              <a:off x="4933234" y="3900866"/>
              <a:ext cx="0" cy="308316"/>
            </a:xfrm>
            <a:custGeom>
              <a:avLst/>
              <a:gdLst/>
              <a:ahLst/>
              <a:cxnLst/>
              <a:rect l="0" t="0" r="0" b="0"/>
              <a:pathLst>
                <a:path h="308316">
                  <a:moveTo>
                    <a:pt x="0" y="0"/>
                  </a:moveTo>
                  <a:lnTo>
                    <a:pt x="0" y="308316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1" name="pl1231"/>
            <p:cNvSpPr/>
            <p:nvPr/>
          </p:nvSpPr>
          <p:spPr>
            <a:xfrm>
              <a:off x="4924705" y="4209183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2" name="pl1232"/>
            <p:cNvSpPr/>
            <p:nvPr/>
          </p:nvSpPr>
          <p:spPr>
            <a:xfrm>
              <a:off x="4943658" y="3889362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3" name="pl1233"/>
            <p:cNvSpPr/>
            <p:nvPr/>
          </p:nvSpPr>
          <p:spPr>
            <a:xfrm>
              <a:off x="4952187" y="3889362"/>
              <a:ext cx="0" cy="355310"/>
            </a:xfrm>
            <a:custGeom>
              <a:avLst/>
              <a:gdLst/>
              <a:ahLst/>
              <a:cxnLst/>
              <a:rect l="0" t="0" r="0" b="0"/>
              <a:pathLst>
                <a:path h="355310">
                  <a:moveTo>
                    <a:pt x="0" y="0"/>
                  </a:moveTo>
                  <a:lnTo>
                    <a:pt x="0" y="35531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4" name="pl1234"/>
            <p:cNvSpPr/>
            <p:nvPr/>
          </p:nvSpPr>
          <p:spPr>
            <a:xfrm>
              <a:off x="4943658" y="4244673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5" name="pl1235"/>
            <p:cNvSpPr/>
            <p:nvPr/>
          </p:nvSpPr>
          <p:spPr>
            <a:xfrm>
              <a:off x="4962612" y="3874114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6" name="pl1236"/>
            <p:cNvSpPr/>
            <p:nvPr/>
          </p:nvSpPr>
          <p:spPr>
            <a:xfrm>
              <a:off x="4971141" y="3874114"/>
              <a:ext cx="0" cy="411190"/>
            </a:xfrm>
            <a:custGeom>
              <a:avLst/>
              <a:gdLst/>
              <a:ahLst/>
              <a:cxnLst/>
              <a:rect l="0" t="0" r="0" b="0"/>
              <a:pathLst>
                <a:path h="411190">
                  <a:moveTo>
                    <a:pt x="0" y="0"/>
                  </a:moveTo>
                  <a:lnTo>
                    <a:pt x="0" y="41119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7" name="pl1237"/>
            <p:cNvSpPr/>
            <p:nvPr/>
          </p:nvSpPr>
          <p:spPr>
            <a:xfrm>
              <a:off x="4962612" y="4285305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8" name="pl1238"/>
            <p:cNvSpPr/>
            <p:nvPr/>
          </p:nvSpPr>
          <p:spPr>
            <a:xfrm>
              <a:off x="4981565" y="3856596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39" name="pl1239"/>
            <p:cNvSpPr/>
            <p:nvPr/>
          </p:nvSpPr>
          <p:spPr>
            <a:xfrm>
              <a:off x="4990094" y="3856596"/>
              <a:ext cx="0" cy="472872"/>
            </a:xfrm>
            <a:custGeom>
              <a:avLst/>
              <a:gdLst/>
              <a:ahLst/>
              <a:cxnLst/>
              <a:rect l="0" t="0" r="0" b="0"/>
              <a:pathLst>
                <a:path h="472872">
                  <a:moveTo>
                    <a:pt x="0" y="0"/>
                  </a:moveTo>
                  <a:lnTo>
                    <a:pt x="0" y="472872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0" name="pl1240"/>
            <p:cNvSpPr/>
            <p:nvPr/>
          </p:nvSpPr>
          <p:spPr>
            <a:xfrm>
              <a:off x="4981565" y="4329469"/>
              <a:ext cx="17058" cy="0"/>
            </a:xfrm>
            <a:custGeom>
              <a:avLst/>
              <a:gdLst/>
              <a:ahLst/>
              <a:cxnLst/>
              <a:rect l="0" t="0" r="0" b="0"/>
              <a:pathLst>
                <a:path w="17058">
                  <a:moveTo>
                    <a:pt x="0" y="0"/>
                  </a:moveTo>
                  <a:lnTo>
                    <a:pt x="17058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1" name="pl1241"/>
            <p:cNvSpPr/>
            <p:nvPr/>
          </p:nvSpPr>
          <p:spPr>
            <a:xfrm>
              <a:off x="4648931" y="3904779"/>
              <a:ext cx="341163" cy="173883"/>
            </a:xfrm>
            <a:custGeom>
              <a:avLst/>
              <a:gdLst/>
              <a:ahLst/>
              <a:cxnLst/>
              <a:rect l="0" t="0" r="0" b="0"/>
              <a:pathLst>
                <a:path w="341163" h="173883">
                  <a:moveTo>
                    <a:pt x="0" y="0"/>
                  </a:moveTo>
                  <a:lnTo>
                    <a:pt x="94767" y="46238"/>
                  </a:lnTo>
                  <a:lnTo>
                    <a:pt x="113721" y="55686"/>
                  </a:lnTo>
                  <a:lnTo>
                    <a:pt x="151628" y="74775"/>
                  </a:lnTo>
                  <a:lnTo>
                    <a:pt x="189535" y="94119"/>
                  </a:lnTo>
                  <a:lnTo>
                    <a:pt x="227442" y="113709"/>
                  </a:lnTo>
                  <a:lnTo>
                    <a:pt x="246395" y="123594"/>
                  </a:lnTo>
                  <a:lnTo>
                    <a:pt x="265349" y="133538"/>
                  </a:lnTo>
                  <a:lnTo>
                    <a:pt x="284302" y="143540"/>
                  </a:lnTo>
                  <a:lnTo>
                    <a:pt x="303256" y="153599"/>
                  </a:lnTo>
                  <a:lnTo>
                    <a:pt x="322209" y="163714"/>
                  </a:lnTo>
                  <a:lnTo>
                    <a:pt x="341163" y="173883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2" name="pt1242"/>
            <p:cNvSpPr/>
            <p:nvPr/>
          </p:nvSpPr>
          <p:spPr>
            <a:xfrm>
              <a:off x="4617330" y="38731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3" name="pt1243"/>
            <p:cNvSpPr/>
            <p:nvPr/>
          </p:nvSpPr>
          <p:spPr>
            <a:xfrm>
              <a:off x="4712097" y="39194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4" name="pt1244"/>
            <p:cNvSpPr/>
            <p:nvPr/>
          </p:nvSpPr>
          <p:spPr>
            <a:xfrm>
              <a:off x="4731051" y="39288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5" name="pt1245"/>
            <p:cNvSpPr/>
            <p:nvPr/>
          </p:nvSpPr>
          <p:spPr>
            <a:xfrm>
              <a:off x="4768958" y="39479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6" name="pt1246"/>
            <p:cNvSpPr/>
            <p:nvPr/>
          </p:nvSpPr>
          <p:spPr>
            <a:xfrm>
              <a:off x="4806865" y="39672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7" name="pt1247"/>
            <p:cNvSpPr/>
            <p:nvPr/>
          </p:nvSpPr>
          <p:spPr>
            <a:xfrm>
              <a:off x="4844772" y="39868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8" name="pt1248"/>
            <p:cNvSpPr/>
            <p:nvPr/>
          </p:nvSpPr>
          <p:spPr>
            <a:xfrm>
              <a:off x="4863725" y="39967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49" name="pt1249"/>
            <p:cNvSpPr/>
            <p:nvPr/>
          </p:nvSpPr>
          <p:spPr>
            <a:xfrm>
              <a:off x="4882679" y="40067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0" name="pt1250"/>
            <p:cNvSpPr/>
            <p:nvPr/>
          </p:nvSpPr>
          <p:spPr>
            <a:xfrm>
              <a:off x="4901632" y="40167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1" name="pt1251"/>
            <p:cNvSpPr/>
            <p:nvPr/>
          </p:nvSpPr>
          <p:spPr>
            <a:xfrm>
              <a:off x="4920586" y="40267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2" name="pt1252"/>
            <p:cNvSpPr/>
            <p:nvPr/>
          </p:nvSpPr>
          <p:spPr>
            <a:xfrm>
              <a:off x="4939539" y="4036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3" name="pt1253"/>
            <p:cNvSpPr/>
            <p:nvPr/>
          </p:nvSpPr>
          <p:spPr>
            <a:xfrm>
              <a:off x="4958493" y="40470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4" name="pl1254"/>
            <p:cNvSpPr/>
            <p:nvPr/>
          </p:nvSpPr>
          <p:spPr>
            <a:xfrm>
              <a:off x="4622491" y="4468640"/>
              <a:ext cx="394043" cy="0"/>
            </a:xfrm>
            <a:custGeom>
              <a:avLst/>
              <a:gdLst/>
              <a:ahLst/>
              <a:cxnLst/>
              <a:rect l="0" t="0" r="0" b="0"/>
              <a:pathLst>
                <a:path w="394043">
                  <a:moveTo>
                    <a:pt x="0" y="0"/>
                  </a:moveTo>
                  <a:lnTo>
                    <a:pt x="394043" y="0"/>
                  </a:lnTo>
                  <a:lnTo>
                    <a:pt x="394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5" name="rc1255"/>
            <p:cNvSpPr/>
            <p:nvPr/>
          </p:nvSpPr>
          <p:spPr>
            <a:xfrm>
              <a:off x="4622491" y="3049861"/>
              <a:ext cx="394043" cy="283755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6" name="rc1256"/>
            <p:cNvSpPr/>
            <p:nvPr/>
          </p:nvSpPr>
          <p:spPr>
            <a:xfrm>
              <a:off x="913431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7" name="tx1257"/>
            <p:cNvSpPr/>
            <p:nvPr/>
          </p:nvSpPr>
          <p:spPr>
            <a:xfrm>
              <a:off x="905596" y="2877513"/>
              <a:ext cx="409713" cy="91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Test1_co</a:t>
              </a:r>
            </a:p>
          </p:txBody>
        </p:sp>
        <p:sp>
          <p:nvSpPr>
            <p:cNvPr id="1258" name="rc1258"/>
            <p:cNvSpPr/>
            <p:nvPr/>
          </p:nvSpPr>
          <p:spPr>
            <a:xfrm>
              <a:off x="1377063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59" name="tx1259"/>
            <p:cNvSpPr/>
            <p:nvPr/>
          </p:nvSpPr>
          <p:spPr>
            <a:xfrm>
              <a:off x="1357277" y="2877022"/>
              <a:ext cx="433615" cy="915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Test1_GC</a:t>
              </a:r>
            </a:p>
          </p:txBody>
        </p:sp>
        <p:sp>
          <p:nvSpPr>
            <p:cNvPr id="1260" name="rc1260"/>
            <p:cNvSpPr/>
            <p:nvPr/>
          </p:nvSpPr>
          <p:spPr>
            <a:xfrm>
              <a:off x="1840696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1" name="tx1261"/>
            <p:cNvSpPr/>
            <p:nvPr/>
          </p:nvSpPr>
          <p:spPr>
            <a:xfrm>
              <a:off x="1827294" y="2877131"/>
              <a:ext cx="420846" cy="914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Test1_PC</a:t>
              </a:r>
            </a:p>
          </p:txBody>
        </p:sp>
        <p:sp>
          <p:nvSpPr>
            <p:cNvPr id="1262" name="rc1262"/>
            <p:cNvSpPr/>
            <p:nvPr/>
          </p:nvSpPr>
          <p:spPr>
            <a:xfrm>
              <a:off x="2304328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3" name="tx1263"/>
            <p:cNvSpPr/>
            <p:nvPr/>
          </p:nvSpPr>
          <p:spPr>
            <a:xfrm>
              <a:off x="2187243" y="2872220"/>
              <a:ext cx="628213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Test2_facNon</a:t>
              </a:r>
            </a:p>
          </p:txBody>
        </p:sp>
        <p:sp>
          <p:nvSpPr>
            <p:cNvPr id="1264" name="rc1264"/>
            <p:cNvSpPr/>
            <p:nvPr/>
          </p:nvSpPr>
          <p:spPr>
            <a:xfrm>
              <a:off x="2767961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5" name="tx1265"/>
            <p:cNvSpPr/>
            <p:nvPr/>
          </p:nvSpPr>
          <p:spPr>
            <a:xfrm>
              <a:off x="2666592" y="2872220"/>
              <a:ext cx="596780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Test2_facOui</a:t>
              </a:r>
            </a:p>
          </p:txBody>
        </p:sp>
        <p:sp>
          <p:nvSpPr>
            <p:cNvPr id="1266" name="rc1266"/>
            <p:cNvSpPr/>
            <p:nvPr/>
          </p:nvSpPr>
          <p:spPr>
            <a:xfrm>
              <a:off x="3231593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7" name="tx1267"/>
            <p:cNvSpPr/>
            <p:nvPr/>
          </p:nvSpPr>
          <p:spPr>
            <a:xfrm>
              <a:off x="3122721" y="2872220"/>
              <a:ext cx="611787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Test2_difNon</a:t>
              </a:r>
            </a:p>
          </p:txBody>
        </p:sp>
        <p:sp>
          <p:nvSpPr>
            <p:cNvPr id="1268" name="rc1268"/>
            <p:cNvSpPr/>
            <p:nvPr/>
          </p:nvSpPr>
          <p:spPr>
            <a:xfrm>
              <a:off x="3695226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69" name="tx1269"/>
            <p:cNvSpPr/>
            <p:nvPr/>
          </p:nvSpPr>
          <p:spPr>
            <a:xfrm>
              <a:off x="3602070" y="2872220"/>
              <a:ext cx="580355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Test2_difOui</a:t>
              </a:r>
            </a:p>
          </p:txBody>
        </p:sp>
        <p:sp>
          <p:nvSpPr>
            <p:cNvPr id="1270" name="rc1270"/>
            <p:cNvSpPr/>
            <p:nvPr/>
          </p:nvSpPr>
          <p:spPr>
            <a:xfrm>
              <a:off x="4158858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1" name="tx1271"/>
            <p:cNvSpPr/>
            <p:nvPr/>
          </p:nvSpPr>
          <p:spPr>
            <a:xfrm>
              <a:off x="4178445" y="2876968"/>
              <a:ext cx="354870" cy="915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Test3_S</a:t>
              </a:r>
            </a:p>
          </p:txBody>
        </p:sp>
        <p:sp>
          <p:nvSpPr>
            <p:cNvPr id="1272" name="rc1272"/>
            <p:cNvSpPr/>
            <p:nvPr/>
          </p:nvSpPr>
          <p:spPr>
            <a:xfrm>
              <a:off x="4622491" y="2816599"/>
              <a:ext cx="394043" cy="2332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3" name="tx1273"/>
            <p:cNvSpPr/>
            <p:nvPr/>
          </p:nvSpPr>
          <p:spPr>
            <a:xfrm>
              <a:off x="4635420" y="2876968"/>
              <a:ext cx="368185" cy="915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60"/>
                </a:lnSpc>
              </a:pPr>
              <a:r>
                <a:rPr sz="660">
                  <a:solidFill>
                    <a:srgbClr val="1A1A1A">
                      <a:alpha val="100000"/>
                    </a:srgbClr>
                  </a:solidFill>
                  <a:latin typeface="Calibri"/>
                  <a:cs typeface="Calibri"/>
                </a:rPr>
                <a:t>Test3_A</a:t>
              </a:r>
            </a:p>
          </p:txBody>
        </p:sp>
        <p:sp>
          <p:nvSpPr>
            <p:cNvPr id="1274" name="pl1274"/>
            <p:cNvSpPr/>
            <p:nvPr/>
          </p:nvSpPr>
          <p:spPr>
            <a:xfrm>
              <a:off x="99673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5" name="pl1275"/>
            <p:cNvSpPr/>
            <p:nvPr/>
          </p:nvSpPr>
          <p:spPr>
            <a:xfrm>
              <a:off x="109149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6" name="pl1276"/>
            <p:cNvSpPr/>
            <p:nvPr/>
          </p:nvSpPr>
          <p:spPr>
            <a:xfrm>
              <a:off x="118626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7" name="pl1277"/>
            <p:cNvSpPr/>
            <p:nvPr/>
          </p:nvSpPr>
          <p:spPr>
            <a:xfrm>
              <a:off x="128103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78" name="tx1278"/>
            <p:cNvSpPr/>
            <p:nvPr/>
          </p:nvSpPr>
          <p:spPr>
            <a:xfrm>
              <a:off x="884174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1279" name="tx1279"/>
            <p:cNvSpPr/>
            <p:nvPr/>
          </p:nvSpPr>
          <p:spPr>
            <a:xfrm>
              <a:off x="978942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5.0</a:t>
              </a:r>
            </a:p>
          </p:txBody>
        </p:sp>
        <p:sp>
          <p:nvSpPr>
            <p:cNvPr id="1280" name="tx1280"/>
            <p:cNvSpPr/>
            <p:nvPr/>
          </p:nvSpPr>
          <p:spPr>
            <a:xfrm>
              <a:off x="1073709" y="5948399"/>
              <a:ext cx="225114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7.5</a:t>
              </a:r>
            </a:p>
          </p:txBody>
        </p:sp>
        <p:sp>
          <p:nvSpPr>
            <p:cNvPr id="1281" name="tx1281"/>
            <p:cNvSpPr/>
            <p:nvPr/>
          </p:nvSpPr>
          <p:spPr>
            <a:xfrm>
              <a:off x="1123419" y="594674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10.0</a:t>
              </a:r>
            </a:p>
          </p:txBody>
        </p:sp>
        <p:sp>
          <p:nvSpPr>
            <p:cNvPr id="1282" name="pl1282"/>
            <p:cNvSpPr/>
            <p:nvPr/>
          </p:nvSpPr>
          <p:spPr>
            <a:xfrm>
              <a:off x="146036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3" name="pl1283"/>
            <p:cNvSpPr/>
            <p:nvPr/>
          </p:nvSpPr>
          <p:spPr>
            <a:xfrm>
              <a:off x="155513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4" name="pl1284"/>
            <p:cNvSpPr/>
            <p:nvPr/>
          </p:nvSpPr>
          <p:spPr>
            <a:xfrm>
              <a:off x="164989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5" name="pl1285"/>
            <p:cNvSpPr/>
            <p:nvPr/>
          </p:nvSpPr>
          <p:spPr>
            <a:xfrm>
              <a:off x="174466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86" name="tx1286"/>
            <p:cNvSpPr/>
            <p:nvPr/>
          </p:nvSpPr>
          <p:spPr>
            <a:xfrm>
              <a:off x="1347807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1287" name="tx1287"/>
            <p:cNvSpPr/>
            <p:nvPr/>
          </p:nvSpPr>
          <p:spPr>
            <a:xfrm>
              <a:off x="1442574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5.0</a:t>
              </a:r>
            </a:p>
          </p:txBody>
        </p:sp>
        <p:sp>
          <p:nvSpPr>
            <p:cNvPr id="1288" name="tx1288"/>
            <p:cNvSpPr/>
            <p:nvPr/>
          </p:nvSpPr>
          <p:spPr>
            <a:xfrm>
              <a:off x="1537342" y="5948399"/>
              <a:ext cx="225114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7.5</a:t>
              </a:r>
            </a:p>
          </p:txBody>
        </p:sp>
        <p:sp>
          <p:nvSpPr>
            <p:cNvPr id="1289" name="tx1289"/>
            <p:cNvSpPr/>
            <p:nvPr/>
          </p:nvSpPr>
          <p:spPr>
            <a:xfrm>
              <a:off x="1587052" y="594674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10.0</a:t>
              </a:r>
            </a:p>
          </p:txBody>
        </p:sp>
        <p:sp>
          <p:nvSpPr>
            <p:cNvPr id="1290" name="pl1290"/>
            <p:cNvSpPr/>
            <p:nvPr/>
          </p:nvSpPr>
          <p:spPr>
            <a:xfrm>
              <a:off x="192399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1" name="pl1291"/>
            <p:cNvSpPr/>
            <p:nvPr/>
          </p:nvSpPr>
          <p:spPr>
            <a:xfrm>
              <a:off x="201876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2" name="pl1292"/>
            <p:cNvSpPr/>
            <p:nvPr/>
          </p:nvSpPr>
          <p:spPr>
            <a:xfrm>
              <a:off x="211353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3" name="pl1293"/>
            <p:cNvSpPr/>
            <p:nvPr/>
          </p:nvSpPr>
          <p:spPr>
            <a:xfrm>
              <a:off x="220829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4" name="tx1294"/>
            <p:cNvSpPr/>
            <p:nvPr/>
          </p:nvSpPr>
          <p:spPr>
            <a:xfrm>
              <a:off x="1811439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1295" name="tx1295"/>
            <p:cNvSpPr/>
            <p:nvPr/>
          </p:nvSpPr>
          <p:spPr>
            <a:xfrm>
              <a:off x="1906207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5.0</a:t>
              </a:r>
            </a:p>
          </p:txBody>
        </p:sp>
        <p:sp>
          <p:nvSpPr>
            <p:cNvPr id="1296" name="tx1296"/>
            <p:cNvSpPr/>
            <p:nvPr/>
          </p:nvSpPr>
          <p:spPr>
            <a:xfrm>
              <a:off x="2000974" y="5948399"/>
              <a:ext cx="225114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7.5</a:t>
              </a:r>
            </a:p>
          </p:txBody>
        </p:sp>
        <p:sp>
          <p:nvSpPr>
            <p:cNvPr id="1297" name="tx1297"/>
            <p:cNvSpPr/>
            <p:nvPr/>
          </p:nvSpPr>
          <p:spPr>
            <a:xfrm>
              <a:off x="2050684" y="594674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10.0</a:t>
              </a:r>
            </a:p>
          </p:txBody>
        </p:sp>
        <p:sp>
          <p:nvSpPr>
            <p:cNvPr id="1298" name="pl1298"/>
            <p:cNvSpPr/>
            <p:nvPr/>
          </p:nvSpPr>
          <p:spPr>
            <a:xfrm>
              <a:off x="238762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299" name="pl1299"/>
            <p:cNvSpPr/>
            <p:nvPr/>
          </p:nvSpPr>
          <p:spPr>
            <a:xfrm>
              <a:off x="248239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0" name="pl1300"/>
            <p:cNvSpPr/>
            <p:nvPr/>
          </p:nvSpPr>
          <p:spPr>
            <a:xfrm>
              <a:off x="257716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1" name="pl1301"/>
            <p:cNvSpPr/>
            <p:nvPr/>
          </p:nvSpPr>
          <p:spPr>
            <a:xfrm>
              <a:off x="267193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2" name="tx1302"/>
            <p:cNvSpPr/>
            <p:nvPr/>
          </p:nvSpPr>
          <p:spPr>
            <a:xfrm>
              <a:off x="2275072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1303" name="tx1303"/>
            <p:cNvSpPr/>
            <p:nvPr/>
          </p:nvSpPr>
          <p:spPr>
            <a:xfrm>
              <a:off x="2369839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5.0</a:t>
              </a:r>
            </a:p>
          </p:txBody>
        </p:sp>
        <p:sp>
          <p:nvSpPr>
            <p:cNvPr id="1304" name="tx1304"/>
            <p:cNvSpPr/>
            <p:nvPr/>
          </p:nvSpPr>
          <p:spPr>
            <a:xfrm>
              <a:off x="2464607" y="5948399"/>
              <a:ext cx="225114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7.5</a:t>
              </a:r>
            </a:p>
          </p:txBody>
        </p:sp>
        <p:sp>
          <p:nvSpPr>
            <p:cNvPr id="1305" name="tx1305"/>
            <p:cNvSpPr/>
            <p:nvPr/>
          </p:nvSpPr>
          <p:spPr>
            <a:xfrm>
              <a:off x="2514316" y="594674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10.0</a:t>
              </a:r>
            </a:p>
          </p:txBody>
        </p:sp>
        <p:sp>
          <p:nvSpPr>
            <p:cNvPr id="1306" name="pl1306"/>
            <p:cNvSpPr/>
            <p:nvPr/>
          </p:nvSpPr>
          <p:spPr>
            <a:xfrm>
              <a:off x="285126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7" name="pl1307"/>
            <p:cNvSpPr/>
            <p:nvPr/>
          </p:nvSpPr>
          <p:spPr>
            <a:xfrm>
              <a:off x="294602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8" name="pl1308"/>
            <p:cNvSpPr/>
            <p:nvPr/>
          </p:nvSpPr>
          <p:spPr>
            <a:xfrm>
              <a:off x="304079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09" name="pl1309"/>
            <p:cNvSpPr/>
            <p:nvPr/>
          </p:nvSpPr>
          <p:spPr>
            <a:xfrm>
              <a:off x="313556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0" name="tx1310"/>
            <p:cNvSpPr/>
            <p:nvPr/>
          </p:nvSpPr>
          <p:spPr>
            <a:xfrm>
              <a:off x="2738704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1311" name="tx1311"/>
            <p:cNvSpPr/>
            <p:nvPr/>
          </p:nvSpPr>
          <p:spPr>
            <a:xfrm>
              <a:off x="2833472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5.0</a:t>
              </a:r>
            </a:p>
          </p:txBody>
        </p:sp>
        <p:sp>
          <p:nvSpPr>
            <p:cNvPr id="1312" name="tx1312"/>
            <p:cNvSpPr/>
            <p:nvPr/>
          </p:nvSpPr>
          <p:spPr>
            <a:xfrm>
              <a:off x="2928239" y="5948399"/>
              <a:ext cx="225114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7.5</a:t>
              </a:r>
            </a:p>
          </p:txBody>
        </p:sp>
        <p:sp>
          <p:nvSpPr>
            <p:cNvPr id="1313" name="tx1313"/>
            <p:cNvSpPr/>
            <p:nvPr/>
          </p:nvSpPr>
          <p:spPr>
            <a:xfrm>
              <a:off x="2977949" y="594674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10.0</a:t>
              </a:r>
            </a:p>
          </p:txBody>
        </p:sp>
        <p:sp>
          <p:nvSpPr>
            <p:cNvPr id="1314" name="pl1314"/>
            <p:cNvSpPr/>
            <p:nvPr/>
          </p:nvSpPr>
          <p:spPr>
            <a:xfrm>
              <a:off x="331489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5" name="pl1315"/>
            <p:cNvSpPr/>
            <p:nvPr/>
          </p:nvSpPr>
          <p:spPr>
            <a:xfrm>
              <a:off x="340966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6" name="pl1316"/>
            <p:cNvSpPr/>
            <p:nvPr/>
          </p:nvSpPr>
          <p:spPr>
            <a:xfrm>
              <a:off x="350442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7" name="pl1317"/>
            <p:cNvSpPr/>
            <p:nvPr/>
          </p:nvSpPr>
          <p:spPr>
            <a:xfrm>
              <a:off x="359919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18" name="tx1318"/>
            <p:cNvSpPr/>
            <p:nvPr/>
          </p:nvSpPr>
          <p:spPr>
            <a:xfrm>
              <a:off x="3202337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1319" name="tx1319"/>
            <p:cNvSpPr/>
            <p:nvPr/>
          </p:nvSpPr>
          <p:spPr>
            <a:xfrm>
              <a:off x="3297104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5.0</a:t>
              </a:r>
            </a:p>
          </p:txBody>
        </p:sp>
        <p:sp>
          <p:nvSpPr>
            <p:cNvPr id="1320" name="tx1320"/>
            <p:cNvSpPr/>
            <p:nvPr/>
          </p:nvSpPr>
          <p:spPr>
            <a:xfrm>
              <a:off x="3391872" y="5948399"/>
              <a:ext cx="225114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7.5</a:t>
              </a:r>
            </a:p>
          </p:txBody>
        </p:sp>
        <p:sp>
          <p:nvSpPr>
            <p:cNvPr id="1321" name="tx1321"/>
            <p:cNvSpPr/>
            <p:nvPr/>
          </p:nvSpPr>
          <p:spPr>
            <a:xfrm>
              <a:off x="3441581" y="594674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10.0</a:t>
              </a:r>
            </a:p>
          </p:txBody>
        </p:sp>
        <p:sp>
          <p:nvSpPr>
            <p:cNvPr id="1322" name="pl1322"/>
            <p:cNvSpPr/>
            <p:nvPr/>
          </p:nvSpPr>
          <p:spPr>
            <a:xfrm>
              <a:off x="377852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3" name="pl1323"/>
            <p:cNvSpPr/>
            <p:nvPr/>
          </p:nvSpPr>
          <p:spPr>
            <a:xfrm>
              <a:off x="387329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4" name="pl1324"/>
            <p:cNvSpPr/>
            <p:nvPr/>
          </p:nvSpPr>
          <p:spPr>
            <a:xfrm>
              <a:off x="396806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5" name="pl1325"/>
            <p:cNvSpPr/>
            <p:nvPr/>
          </p:nvSpPr>
          <p:spPr>
            <a:xfrm>
              <a:off x="406282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26" name="tx1326"/>
            <p:cNvSpPr/>
            <p:nvPr/>
          </p:nvSpPr>
          <p:spPr>
            <a:xfrm>
              <a:off x="3665969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1327" name="tx1327"/>
            <p:cNvSpPr/>
            <p:nvPr/>
          </p:nvSpPr>
          <p:spPr>
            <a:xfrm>
              <a:off x="3760737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5.0</a:t>
              </a:r>
            </a:p>
          </p:txBody>
        </p:sp>
        <p:sp>
          <p:nvSpPr>
            <p:cNvPr id="1328" name="tx1328"/>
            <p:cNvSpPr/>
            <p:nvPr/>
          </p:nvSpPr>
          <p:spPr>
            <a:xfrm>
              <a:off x="3855504" y="5948399"/>
              <a:ext cx="225114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7.5</a:t>
              </a:r>
            </a:p>
          </p:txBody>
        </p:sp>
        <p:sp>
          <p:nvSpPr>
            <p:cNvPr id="1329" name="tx1329"/>
            <p:cNvSpPr/>
            <p:nvPr/>
          </p:nvSpPr>
          <p:spPr>
            <a:xfrm>
              <a:off x="3905214" y="594674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10.0</a:t>
              </a:r>
            </a:p>
          </p:txBody>
        </p:sp>
        <p:sp>
          <p:nvSpPr>
            <p:cNvPr id="1330" name="pl1330"/>
            <p:cNvSpPr/>
            <p:nvPr/>
          </p:nvSpPr>
          <p:spPr>
            <a:xfrm>
              <a:off x="424215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1" name="pl1331"/>
            <p:cNvSpPr/>
            <p:nvPr/>
          </p:nvSpPr>
          <p:spPr>
            <a:xfrm>
              <a:off x="433692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2" name="pl1332"/>
            <p:cNvSpPr/>
            <p:nvPr/>
          </p:nvSpPr>
          <p:spPr>
            <a:xfrm>
              <a:off x="443169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3" name="pl1333"/>
            <p:cNvSpPr/>
            <p:nvPr/>
          </p:nvSpPr>
          <p:spPr>
            <a:xfrm>
              <a:off x="452646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4" name="tx1334"/>
            <p:cNvSpPr/>
            <p:nvPr/>
          </p:nvSpPr>
          <p:spPr>
            <a:xfrm>
              <a:off x="4129602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1335" name="tx1335"/>
            <p:cNvSpPr/>
            <p:nvPr/>
          </p:nvSpPr>
          <p:spPr>
            <a:xfrm>
              <a:off x="4224369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5.0</a:t>
              </a:r>
            </a:p>
          </p:txBody>
        </p:sp>
        <p:sp>
          <p:nvSpPr>
            <p:cNvPr id="1336" name="tx1336"/>
            <p:cNvSpPr/>
            <p:nvPr/>
          </p:nvSpPr>
          <p:spPr>
            <a:xfrm>
              <a:off x="4319137" y="5948399"/>
              <a:ext cx="225114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7.5</a:t>
              </a:r>
            </a:p>
          </p:txBody>
        </p:sp>
        <p:sp>
          <p:nvSpPr>
            <p:cNvPr id="1337" name="tx1337"/>
            <p:cNvSpPr/>
            <p:nvPr/>
          </p:nvSpPr>
          <p:spPr>
            <a:xfrm>
              <a:off x="4368846" y="594674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10.0</a:t>
              </a:r>
            </a:p>
          </p:txBody>
        </p:sp>
        <p:sp>
          <p:nvSpPr>
            <p:cNvPr id="1338" name="pl1338"/>
            <p:cNvSpPr/>
            <p:nvPr/>
          </p:nvSpPr>
          <p:spPr>
            <a:xfrm>
              <a:off x="4705792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39" name="pl1339"/>
            <p:cNvSpPr/>
            <p:nvPr/>
          </p:nvSpPr>
          <p:spPr>
            <a:xfrm>
              <a:off x="4800559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40" name="pl1340"/>
            <p:cNvSpPr/>
            <p:nvPr/>
          </p:nvSpPr>
          <p:spPr>
            <a:xfrm>
              <a:off x="4895327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41" name="pl1341"/>
            <p:cNvSpPr/>
            <p:nvPr/>
          </p:nvSpPr>
          <p:spPr>
            <a:xfrm>
              <a:off x="4990094" y="58874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42" name="tx1342"/>
            <p:cNvSpPr/>
            <p:nvPr/>
          </p:nvSpPr>
          <p:spPr>
            <a:xfrm>
              <a:off x="4593234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1343" name="tx1343"/>
            <p:cNvSpPr/>
            <p:nvPr/>
          </p:nvSpPr>
          <p:spPr>
            <a:xfrm>
              <a:off x="4688002" y="5946749"/>
              <a:ext cx="225114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5.0</a:t>
              </a:r>
            </a:p>
          </p:txBody>
        </p:sp>
        <p:sp>
          <p:nvSpPr>
            <p:cNvPr id="1344" name="tx1344"/>
            <p:cNvSpPr/>
            <p:nvPr/>
          </p:nvSpPr>
          <p:spPr>
            <a:xfrm>
              <a:off x="4782769" y="5948399"/>
              <a:ext cx="225114" cy="113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7.5</a:t>
              </a:r>
            </a:p>
          </p:txBody>
        </p:sp>
        <p:sp>
          <p:nvSpPr>
            <p:cNvPr id="1345" name="tx1345"/>
            <p:cNvSpPr/>
            <p:nvPr/>
          </p:nvSpPr>
          <p:spPr>
            <a:xfrm>
              <a:off x="4832479" y="594674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 dirty="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10.0</a:t>
              </a:r>
            </a:p>
          </p:txBody>
        </p:sp>
        <p:sp>
          <p:nvSpPr>
            <p:cNvPr id="1346" name="tx1346"/>
            <p:cNvSpPr/>
            <p:nvPr/>
          </p:nvSpPr>
          <p:spPr>
            <a:xfrm>
              <a:off x="535570" y="5698969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0.00</a:t>
              </a:r>
            </a:p>
          </p:txBody>
        </p:sp>
        <p:sp>
          <p:nvSpPr>
            <p:cNvPr id="1347" name="tx1347"/>
            <p:cNvSpPr/>
            <p:nvPr/>
          </p:nvSpPr>
          <p:spPr>
            <a:xfrm>
              <a:off x="535570" y="50540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0.25</a:t>
              </a:r>
            </a:p>
          </p:txBody>
        </p:sp>
        <p:sp>
          <p:nvSpPr>
            <p:cNvPr id="1348" name="tx1348"/>
            <p:cNvSpPr/>
            <p:nvPr/>
          </p:nvSpPr>
          <p:spPr>
            <a:xfrm>
              <a:off x="535570" y="4409170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0.50</a:t>
              </a:r>
            </a:p>
          </p:txBody>
        </p:sp>
        <p:sp>
          <p:nvSpPr>
            <p:cNvPr id="1349" name="tx1349"/>
            <p:cNvSpPr/>
            <p:nvPr/>
          </p:nvSpPr>
          <p:spPr>
            <a:xfrm>
              <a:off x="535570" y="3764271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0.75</a:t>
              </a:r>
            </a:p>
          </p:txBody>
        </p:sp>
        <p:sp>
          <p:nvSpPr>
            <p:cNvPr id="1350" name="tx1350"/>
            <p:cNvSpPr/>
            <p:nvPr/>
          </p:nvSpPr>
          <p:spPr>
            <a:xfrm>
              <a:off x="535570" y="3119372"/>
              <a:ext cx="315230" cy="115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050"/>
                </a:lnSpc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1.00</a:t>
              </a:r>
            </a:p>
          </p:txBody>
        </p:sp>
        <p:sp>
          <p:nvSpPr>
            <p:cNvPr id="1351" name="pl1351"/>
            <p:cNvSpPr/>
            <p:nvPr/>
          </p:nvSpPr>
          <p:spPr>
            <a:xfrm>
              <a:off x="878636" y="57584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2" name="pl1352"/>
            <p:cNvSpPr/>
            <p:nvPr/>
          </p:nvSpPr>
          <p:spPr>
            <a:xfrm>
              <a:off x="878636" y="51135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3" name="pl1353"/>
            <p:cNvSpPr/>
            <p:nvPr/>
          </p:nvSpPr>
          <p:spPr>
            <a:xfrm>
              <a:off x="878636" y="44686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4" name="pl1354"/>
            <p:cNvSpPr/>
            <p:nvPr/>
          </p:nvSpPr>
          <p:spPr>
            <a:xfrm>
              <a:off x="878636" y="38237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5" name="pl1355"/>
            <p:cNvSpPr/>
            <p:nvPr/>
          </p:nvSpPr>
          <p:spPr>
            <a:xfrm>
              <a:off x="878636" y="3178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56" name="tx1356"/>
            <p:cNvSpPr/>
            <p:nvPr/>
          </p:nvSpPr>
          <p:spPr>
            <a:xfrm>
              <a:off x="2743024" y="6148241"/>
              <a:ext cx="443917" cy="1486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Pos2</a:t>
              </a:r>
            </a:p>
          </p:txBody>
        </p:sp>
        <p:sp>
          <p:nvSpPr>
            <p:cNvPr id="1357" name="tx1357"/>
            <p:cNvSpPr/>
            <p:nvPr/>
          </p:nvSpPr>
          <p:spPr>
            <a:xfrm rot="-5400000">
              <a:off x="124339" y="4370580"/>
              <a:ext cx="440456" cy="196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50"/>
                </a:lnSpc>
              </a:pPr>
              <a:r>
                <a:rPr sz="13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prob</a:t>
              </a:r>
            </a:p>
          </p:txBody>
        </p:sp>
        <p:sp>
          <p:nvSpPr>
            <p:cNvPr id="1358" name="rc1358"/>
            <p:cNvSpPr/>
            <p:nvPr/>
          </p:nvSpPr>
          <p:spPr>
            <a:xfrm>
              <a:off x="5155712" y="3672848"/>
              <a:ext cx="1404098" cy="15915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350"/>
            </a:p>
          </p:txBody>
        </p:sp>
        <p:sp>
          <p:nvSpPr>
            <p:cNvPr id="1359" name="tx1359"/>
            <p:cNvSpPr/>
            <p:nvPr/>
          </p:nvSpPr>
          <p:spPr>
            <a:xfrm>
              <a:off x="5225301" y="3711912"/>
              <a:ext cx="1197322" cy="2212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factor(args)</a:t>
              </a:r>
            </a:p>
          </p:txBody>
        </p:sp>
        <p:sp>
          <p:nvSpPr>
            <p:cNvPr id="1360" name="rc1360"/>
            <p:cNvSpPr/>
            <p:nvPr/>
          </p:nvSpPr>
          <p:spPr>
            <a:xfrm>
              <a:off x="5225301" y="408994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1" name="pt1361"/>
            <p:cNvSpPr/>
            <p:nvPr/>
          </p:nvSpPr>
          <p:spPr>
            <a:xfrm>
              <a:off x="5321044" y="4186447"/>
              <a:ext cx="27970" cy="2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2" name="rc1362"/>
            <p:cNvSpPr/>
            <p:nvPr/>
          </p:nvSpPr>
          <p:spPr>
            <a:xfrm>
              <a:off x="5225301" y="431092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3" name="pt1363"/>
            <p:cNvSpPr/>
            <p:nvPr/>
          </p:nvSpPr>
          <p:spPr>
            <a:xfrm>
              <a:off x="5321044" y="4407427"/>
              <a:ext cx="27970" cy="279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4" name="rc1364"/>
            <p:cNvSpPr/>
            <p:nvPr/>
          </p:nvSpPr>
          <p:spPr>
            <a:xfrm>
              <a:off x="5225301" y="4531902"/>
              <a:ext cx="219455" cy="220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5" name="pt1365"/>
            <p:cNvSpPr/>
            <p:nvPr/>
          </p:nvSpPr>
          <p:spPr>
            <a:xfrm>
              <a:off x="5321044" y="4628407"/>
              <a:ext cx="27970" cy="279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6" name="rc1366"/>
            <p:cNvSpPr/>
            <p:nvPr/>
          </p:nvSpPr>
          <p:spPr>
            <a:xfrm>
              <a:off x="5225301" y="475288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7" name="pt1367"/>
            <p:cNvSpPr/>
            <p:nvPr/>
          </p:nvSpPr>
          <p:spPr>
            <a:xfrm>
              <a:off x="5321044" y="4849387"/>
              <a:ext cx="27970" cy="27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8" name="rc1368"/>
            <p:cNvSpPr/>
            <p:nvPr/>
          </p:nvSpPr>
          <p:spPr>
            <a:xfrm>
              <a:off x="5225301" y="4973862"/>
              <a:ext cx="219455" cy="2209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69" name="pt1369"/>
            <p:cNvSpPr/>
            <p:nvPr/>
          </p:nvSpPr>
          <p:spPr>
            <a:xfrm>
              <a:off x="5321044" y="5070367"/>
              <a:ext cx="27970" cy="279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50"/>
            </a:p>
          </p:txBody>
        </p:sp>
        <p:sp>
          <p:nvSpPr>
            <p:cNvPr id="1370" name="tx1370"/>
            <p:cNvSpPr/>
            <p:nvPr/>
          </p:nvSpPr>
          <p:spPr>
            <a:xfrm>
              <a:off x="5571283" y="411547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371" name="tx1371"/>
            <p:cNvSpPr/>
            <p:nvPr/>
          </p:nvSpPr>
          <p:spPr>
            <a:xfrm>
              <a:off x="5571283" y="4340053"/>
              <a:ext cx="128736" cy="1616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372" name="tx1372"/>
            <p:cNvSpPr/>
            <p:nvPr/>
          </p:nvSpPr>
          <p:spPr>
            <a:xfrm>
              <a:off x="5571283" y="4557436"/>
              <a:ext cx="128736" cy="1651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1373" name="tx1373"/>
            <p:cNvSpPr/>
            <p:nvPr/>
          </p:nvSpPr>
          <p:spPr>
            <a:xfrm>
              <a:off x="5571283" y="4780773"/>
              <a:ext cx="128736" cy="1628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374" name="tx1374"/>
            <p:cNvSpPr/>
            <p:nvPr/>
          </p:nvSpPr>
          <p:spPr>
            <a:xfrm>
              <a:off x="5571283" y="5003365"/>
              <a:ext cx="128736" cy="1612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00"/>
                </a:lnSpc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</p:grpSp>
      <p:sp>
        <p:nvSpPr>
          <p:cNvPr id="1379" name="ZoneTexte 1378"/>
          <p:cNvSpPr txBox="1"/>
          <p:nvPr/>
        </p:nvSpPr>
        <p:spPr>
          <a:xfrm>
            <a:off x="6483412" y="1693063"/>
            <a:ext cx="27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1383" name="ZoneTexte 1382"/>
          <p:cNvSpPr txBox="1"/>
          <p:nvPr/>
        </p:nvSpPr>
        <p:spPr>
          <a:xfrm>
            <a:off x="3630772" y="6148252"/>
            <a:ext cx="56177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Introspection rate</a:t>
            </a:r>
            <a:endParaRPr lang="fr-FR" dirty="0"/>
          </a:p>
        </p:txBody>
      </p:sp>
      <p:sp>
        <p:nvSpPr>
          <p:cNvPr id="1384" name="ZoneTexte 1383"/>
          <p:cNvSpPr txBox="1"/>
          <p:nvPr/>
        </p:nvSpPr>
        <p:spPr>
          <a:xfrm rot="16200000">
            <a:off x="2220686" y="4040778"/>
            <a:ext cx="1497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Performance</a:t>
            </a:r>
            <a:endParaRPr lang="fr-FR" dirty="0"/>
          </a:p>
        </p:txBody>
      </p:sp>
      <p:sp>
        <p:nvSpPr>
          <p:cNvPr id="1387" name="ZoneTexte 1386"/>
          <p:cNvSpPr txBox="1"/>
          <p:nvPr/>
        </p:nvSpPr>
        <p:spPr>
          <a:xfrm>
            <a:off x="3630772" y="2386149"/>
            <a:ext cx="5008131" cy="3744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388" name="Image 13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233" y="2158607"/>
            <a:ext cx="576091" cy="605420"/>
          </a:xfrm>
          <a:prstGeom prst="rect">
            <a:avLst/>
          </a:prstGeom>
        </p:spPr>
      </p:pic>
      <p:sp>
        <p:nvSpPr>
          <p:cNvPr id="1389" name="ZoneTexte 1388"/>
          <p:cNvSpPr txBox="1"/>
          <p:nvPr/>
        </p:nvSpPr>
        <p:spPr>
          <a:xfrm>
            <a:off x="4215529" y="20623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**</a:t>
            </a:r>
          </a:p>
        </p:txBody>
      </p:sp>
      <p:pic>
        <p:nvPicPr>
          <p:cNvPr id="1390" name="Image 13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323" y="2174585"/>
            <a:ext cx="545683" cy="573464"/>
          </a:xfrm>
          <a:prstGeom prst="rect">
            <a:avLst/>
          </a:prstGeom>
        </p:spPr>
      </p:pic>
      <p:sp>
        <p:nvSpPr>
          <p:cNvPr id="1391" name="ZoneTexte 1390"/>
          <p:cNvSpPr txBox="1"/>
          <p:nvPr/>
        </p:nvSpPr>
        <p:spPr>
          <a:xfrm>
            <a:off x="4834123" y="20738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endParaRPr lang="fr-FR" dirty="0"/>
          </a:p>
        </p:txBody>
      </p:sp>
      <p:pic>
        <p:nvPicPr>
          <p:cNvPr id="1392" name="Image 13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07" y="1943825"/>
            <a:ext cx="639536" cy="804224"/>
          </a:xfrm>
          <a:prstGeom prst="rect">
            <a:avLst/>
          </a:prstGeom>
        </p:spPr>
      </p:pic>
      <p:sp>
        <p:nvSpPr>
          <p:cNvPr id="1393" name="ZoneTexte 1392"/>
          <p:cNvSpPr txBox="1"/>
          <p:nvPr/>
        </p:nvSpPr>
        <p:spPr>
          <a:xfrm>
            <a:off x="4135233" y="1925835"/>
            <a:ext cx="54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***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94" name="ZoneTexte 1393"/>
          <p:cNvSpPr txBox="1"/>
          <p:nvPr/>
        </p:nvSpPr>
        <p:spPr>
          <a:xfrm flipH="1">
            <a:off x="6483412" y="1529002"/>
            <a:ext cx="25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*</a:t>
            </a:r>
          </a:p>
        </p:txBody>
      </p:sp>
      <p:pic>
        <p:nvPicPr>
          <p:cNvPr id="1385" name="Image 13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07" y="2382739"/>
            <a:ext cx="316617" cy="33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210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67</Words>
  <Application>Microsoft Office PowerPoint</Application>
  <PresentationFormat>Grand écran</PresentationFormat>
  <Paragraphs>65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Charlotte Barot</dc:creator>
  <cp:lastModifiedBy>Charlotte Barot</cp:lastModifiedBy>
  <cp:revision>6</cp:revision>
  <dcterms:created xsi:type="dcterms:W3CDTF">2019-10-26T11:57:53Z</dcterms:created>
  <dcterms:modified xsi:type="dcterms:W3CDTF">2019-11-01T13:06:58Z</dcterms:modified>
</cp:coreProperties>
</file>