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3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72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82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3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8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0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2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96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9301-AC0E-4F5A-85D2-4716430CA696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357B-5DD5-48BE-A7B5-437FDB841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783633" y="2276872"/>
            <a:ext cx="7451385" cy="4249062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94216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03832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1344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123066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99024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08641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1825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12787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12500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26520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12440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954155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2612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06837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12394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16583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11996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93228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067629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21781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17180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07122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07471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02679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12298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06899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02714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16608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11576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17334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26934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09223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12521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07024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17287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06800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121464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21660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167594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07567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1216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21305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26442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956991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21630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21468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16911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121417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11646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12003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21438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121211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11883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02880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16880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1027110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173023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11869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121264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21789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17064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111969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04707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11733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2191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111822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16821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0282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26203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11866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12390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02492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217603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11925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2404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11815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26252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l92"/>
            <p:cNvSpPr/>
            <p:nvPr/>
          </p:nvSpPr>
          <p:spPr>
            <a:xfrm>
              <a:off x="931342" y="322969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942161" y="3229696"/>
              <a:ext cx="0" cy="934888"/>
            </a:xfrm>
            <a:custGeom>
              <a:avLst/>
              <a:gdLst/>
              <a:ahLst/>
              <a:cxnLst/>
              <a:rect l="0" t="0" r="0" b="0"/>
              <a:pathLst>
                <a:path h="934888">
                  <a:moveTo>
                    <a:pt x="0" y="0"/>
                  </a:moveTo>
                  <a:lnTo>
                    <a:pt x="0" y="9348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931342" y="416458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955384" y="323445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966202" y="3234457"/>
              <a:ext cx="0" cy="772216"/>
            </a:xfrm>
            <a:custGeom>
              <a:avLst/>
              <a:gdLst/>
              <a:ahLst/>
              <a:cxnLst/>
              <a:rect l="0" t="0" r="0" b="0"/>
              <a:pathLst>
                <a:path h="772216">
                  <a:moveTo>
                    <a:pt x="0" y="0"/>
                  </a:moveTo>
                  <a:lnTo>
                    <a:pt x="0" y="7722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955384" y="400667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979425" y="323936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990244" y="3239363"/>
              <a:ext cx="0" cy="626297"/>
            </a:xfrm>
            <a:custGeom>
              <a:avLst/>
              <a:gdLst/>
              <a:ahLst/>
              <a:cxnLst/>
              <a:rect l="0" t="0" r="0" b="0"/>
              <a:pathLst>
                <a:path h="626297">
                  <a:moveTo>
                    <a:pt x="0" y="0"/>
                  </a:moveTo>
                  <a:lnTo>
                    <a:pt x="0" y="62629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979425" y="386566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027509" y="324877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1038328" y="3248778"/>
              <a:ext cx="0" cy="393988"/>
            </a:xfrm>
            <a:custGeom>
              <a:avLst/>
              <a:gdLst/>
              <a:ahLst/>
              <a:cxnLst/>
              <a:rect l="0" t="0" r="0" b="0"/>
              <a:pathLst>
                <a:path h="393988">
                  <a:moveTo>
                    <a:pt x="0" y="0"/>
                  </a:moveTo>
                  <a:lnTo>
                    <a:pt x="0" y="3939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1027509" y="364276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1075592" y="325446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1086411" y="3254467"/>
              <a:ext cx="0" cy="244762"/>
            </a:xfrm>
            <a:custGeom>
              <a:avLst/>
              <a:gdLst/>
              <a:ahLst/>
              <a:cxnLst/>
              <a:rect l="0" t="0" r="0" b="0"/>
              <a:pathLst>
                <a:path h="244762">
                  <a:moveTo>
                    <a:pt x="0" y="0"/>
                  </a:moveTo>
                  <a:lnTo>
                    <a:pt x="0" y="2447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1075592" y="349923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1099634" y="325373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110453" y="3253731"/>
              <a:ext cx="0" cy="201351"/>
            </a:xfrm>
            <a:custGeom>
              <a:avLst/>
              <a:gdLst/>
              <a:ahLst/>
              <a:cxnLst/>
              <a:rect l="0" t="0" r="0" b="0"/>
              <a:pathLst>
                <a:path h="201351">
                  <a:moveTo>
                    <a:pt x="0" y="0"/>
                  </a:moveTo>
                  <a:lnTo>
                    <a:pt x="0" y="20135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l109"/>
            <p:cNvSpPr/>
            <p:nvPr/>
          </p:nvSpPr>
          <p:spPr>
            <a:xfrm>
              <a:off x="1099634" y="345508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l110"/>
            <p:cNvSpPr/>
            <p:nvPr/>
          </p:nvSpPr>
          <p:spPr>
            <a:xfrm>
              <a:off x="1123676" y="324939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l111"/>
            <p:cNvSpPr/>
            <p:nvPr/>
          </p:nvSpPr>
          <p:spPr>
            <a:xfrm>
              <a:off x="1134494" y="3249395"/>
              <a:ext cx="0" cy="178282"/>
            </a:xfrm>
            <a:custGeom>
              <a:avLst/>
              <a:gdLst/>
              <a:ahLst/>
              <a:cxnLst/>
              <a:rect l="0" t="0" r="0" b="0"/>
              <a:pathLst>
                <a:path h="178282">
                  <a:moveTo>
                    <a:pt x="0" y="0"/>
                  </a:moveTo>
                  <a:lnTo>
                    <a:pt x="0" y="1782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l112"/>
            <p:cNvSpPr/>
            <p:nvPr/>
          </p:nvSpPr>
          <p:spPr>
            <a:xfrm>
              <a:off x="1123676" y="342767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l113"/>
            <p:cNvSpPr/>
            <p:nvPr/>
          </p:nvSpPr>
          <p:spPr>
            <a:xfrm>
              <a:off x="1147717" y="324168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1158536" y="3241687"/>
              <a:ext cx="0" cy="173055"/>
            </a:xfrm>
            <a:custGeom>
              <a:avLst/>
              <a:gdLst/>
              <a:ahLst/>
              <a:cxnLst/>
              <a:rect l="0" t="0" r="0" b="0"/>
              <a:pathLst>
                <a:path h="173055">
                  <a:moveTo>
                    <a:pt x="0" y="0"/>
                  </a:moveTo>
                  <a:lnTo>
                    <a:pt x="0" y="1730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l115"/>
            <p:cNvSpPr/>
            <p:nvPr/>
          </p:nvSpPr>
          <p:spPr>
            <a:xfrm>
              <a:off x="1147717" y="341474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l116"/>
            <p:cNvSpPr/>
            <p:nvPr/>
          </p:nvSpPr>
          <p:spPr>
            <a:xfrm>
              <a:off x="1171759" y="323208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1182578" y="3232088"/>
              <a:ext cx="0" cy="180920"/>
            </a:xfrm>
            <a:custGeom>
              <a:avLst/>
              <a:gdLst/>
              <a:ahLst/>
              <a:cxnLst/>
              <a:rect l="0" t="0" r="0" b="0"/>
              <a:pathLst>
                <a:path h="180920">
                  <a:moveTo>
                    <a:pt x="0" y="0"/>
                  </a:moveTo>
                  <a:lnTo>
                    <a:pt x="0" y="1809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1171759" y="341300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1195801" y="322231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1206619" y="3222311"/>
              <a:ext cx="0" cy="196955"/>
            </a:xfrm>
            <a:custGeom>
              <a:avLst/>
              <a:gdLst/>
              <a:ahLst/>
              <a:cxnLst/>
              <a:rect l="0" t="0" r="0" b="0"/>
              <a:pathLst>
                <a:path h="196955">
                  <a:moveTo>
                    <a:pt x="0" y="0"/>
                  </a:moveTo>
                  <a:lnTo>
                    <a:pt x="0" y="1969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1195801" y="341926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1219842" y="321345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1230661" y="3213455"/>
              <a:ext cx="0" cy="217760"/>
            </a:xfrm>
            <a:custGeom>
              <a:avLst/>
              <a:gdLst/>
              <a:ahLst/>
              <a:cxnLst/>
              <a:rect l="0" t="0" r="0" b="0"/>
              <a:pathLst>
                <a:path h="217760">
                  <a:moveTo>
                    <a:pt x="0" y="0"/>
                  </a:moveTo>
                  <a:lnTo>
                    <a:pt x="0" y="21776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1219842" y="343121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1243884" y="320595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1254703" y="3205955"/>
              <a:ext cx="0" cy="241521"/>
            </a:xfrm>
            <a:custGeom>
              <a:avLst/>
              <a:gdLst/>
              <a:ahLst/>
              <a:cxnLst/>
              <a:rect l="0" t="0" r="0" b="0"/>
              <a:pathLst>
                <a:path h="241521">
                  <a:moveTo>
                    <a:pt x="0" y="0"/>
                  </a:moveTo>
                  <a:lnTo>
                    <a:pt x="0" y="24152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1243884" y="344747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1267926" y="319985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1278745" y="3199851"/>
              <a:ext cx="0" cy="267444"/>
            </a:xfrm>
            <a:custGeom>
              <a:avLst/>
              <a:gdLst/>
              <a:ahLst/>
              <a:cxnLst/>
              <a:rect l="0" t="0" r="0" b="0"/>
              <a:pathLst>
                <a:path h="267444">
                  <a:moveTo>
                    <a:pt x="0" y="0"/>
                  </a:moveTo>
                  <a:lnTo>
                    <a:pt x="0" y="26744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l130"/>
            <p:cNvSpPr/>
            <p:nvPr/>
          </p:nvSpPr>
          <p:spPr>
            <a:xfrm>
              <a:off x="1267926" y="346729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l131"/>
            <p:cNvSpPr/>
            <p:nvPr/>
          </p:nvSpPr>
          <p:spPr>
            <a:xfrm>
              <a:off x="942161" y="3259199"/>
              <a:ext cx="336583" cy="178466"/>
            </a:xfrm>
            <a:custGeom>
              <a:avLst/>
              <a:gdLst/>
              <a:ahLst/>
              <a:cxnLst/>
              <a:rect l="0" t="0" r="0" b="0"/>
              <a:pathLst>
                <a:path w="336583" h="178466">
                  <a:moveTo>
                    <a:pt x="0" y="178466"/>
                  </a:moveTo>
                  <a:lnTo>
                    <a:pt x="24041" y="158502"/>
                  </a:lnTo>
                  <a:lnTo>
                    <a:pt x="48083" y="139931"/>
                  </a:lnTo>
                  <a:lnTo>
                    <a:pt x="96166" y="106670"/>
                  </a:lnTo>
                  <a:lnTo>
                    <a:pt x="144250" y="78094"/>
                  </a:lnTo>
                  <a:lnTo>
                    <a:pt x="168291" y="65386"/>
                  </a:lnTo>
                  <a:lnTo>
                    <a:pt x="192333" y="53640"/>
                  </a:lnTo>
                  <a:lnTo>
                    <a:pt x="216375" y="42793"/>
                  </a:lnTo>
                  <a:lnTo>
                    <a:pt x="240416" y="32783"/>
                  </a:lnTo>
                  <a:lnTo>
                    <a:pt x="264458" y="23553"/>
                  </a:lnTo>
                  <a:lnTo>
                    <a:pt x="288500" y="15047"/>
                  </a:lnTo>
                  <a:lnTo>
                    <a:pt x="312542" y="7212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t132"/>
            <p:cNvSpPr/>
            <p:nvPr/>
          </p:nvSpPr>
          <p:spPr>
            <a:xfrm>
              <a:off x="910559" y="34060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t133"/>
            <p:cNvSpPr/>
            <p:nvPr/>
          </p:nvSpPr>
          <p:spPr>
            <a:xfrm>
              <a:off x="934601" y="33861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958643" y="33675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1006726" y="33342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1054810" y="33056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1078851" y="32929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1102893" y="32812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1126935" y="3270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1150976" y="32603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1175018" y="32511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t142"/>
            <p:cNvSpPr/>
            <p:nvPr/>
          </p:nvSpPr>
          <p:spPr>
            <a:xfrm>
              <a:off x="1199060" y="3242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pt143"/>
            <p:cNvSpPr/>
            <p:nvPr/>
          </p:nvSpPr>
          <p:spPr>
            <a:xfrm>
              <a:off x="1223102" y="32348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pt144"/>
            <p:cNvSpPr/>
            <p:nvPr/>
          </p:nvSpPr>
          <p:spPr>
            <a:xfrm>
              <a:off x="1247143" y="32275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l145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rc146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rc147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l148"/>
            <p:cNvSpPr/>
            <p:nvPr/>
          </p:nvSpPr>
          <p:spPr>
            <a:xfrm>
              <a:off x="137706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l149"/>
            <p:cNvSpPr/>
            <p:nvPr/>
          </p:nvSpPr>
          <p:spPr>
            <a:xfrm>
              <a:off x="137706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l150"/>
            <p:cNvSpPr/>
            <p:nvPr/>
          </p:nvSpPr>
          <p:spPr>
            <a:xfrm>
              <a:off x="137706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l151"/>
            <p:cNvSpPr/>
            <p:nvPr/>
          </p:nvSpPr>
          <p:spPr>
            <a:xfrm>
              <a:off x="137706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l152"/>
            <p:cNvSpPr/>
            <p:nvPr/>
          </p:nvSpPr>
          <p:spPr>
            <a:xfrm>
              <a:off x="140579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l153"/>
            <p:cNvSpPr/>
            <p:nvPr/>
          </p:nvSpPr>
          <p:spPr>
            <a:xfrm>
              <a:off x="150196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l154"/>
            <p:cNvSpPr/>
            <p:nvPr/>
          </p:nvSpPr>
          <p:spPr>
            <a:xfrm>
              <a:off x="159812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l155"/>
            <p:cNvSpPr/>
            <p:nvPr/>
          </p:nvSpPr>
          <p:spPr>
            <a:xfrm>
              <a:off x="16942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l156"/>
            <p:cNvSpPr/>
            <p:nvPr/>
          </p:nvSpPr>
          <p:spPr>
            <a:xfrm>
              <a:off x="137706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l157"/>
            <p:cNvSpPr/>
            <p:nvPr/>
          </p:nvSpPr>
          <p:spPr>
            <a:xfrm>
              <a:off x="137706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l158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l159"/>
            <p:cNvSpPr/>
            <p:nvPr/>
          </p:nvSpPr>
          <p:spPr>
            <a:xfrm>
              <a:off x="137706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l160"/>
            <p:cNvSpPr/>
            <p:nvPr/>
          </p:nvSpPr>
          <p:spPr>
            <a:xfrm>
              <a:off x="137706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l161"/>
            <p:cNvSpPr/>
            <p:nvPr/>
          </p:nvSpPr>
          <p:spPr>
            <a:xfrm>
              <a:off x="145387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l162"/>
            <p:cNvSpPr/>
            <p:nvPr/>
          </p:nvSpPr>
          <p:spPr>
            <a:xfrm>
              <a:off x="15500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l163"/>
            <p:cNvSpPr/>
            <p:nvPr/>
          </p:nvSpPr>
          <p:spPr>
            <a:xfrm>
              <a:off x="16462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l164"/>
            <p:cNvSpPr/>
            <p:nvPr/>
          </p:nvSpPr>
          <p:spPr>
            <a:xfrm>
              <a:off x="174237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158147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172445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158782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141387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173125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153323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158756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162895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1580629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139493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153810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168232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163495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153929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153742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149143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158135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153692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148712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163535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158512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163155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172362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155745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158556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153674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163130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153985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158301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167886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162802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153340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158569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167576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1724716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141674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168010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167607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163186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t204"/>
            <p:cNvSpPr/>
            <p:nvPr/>
          </p:nvSpPr>
          <p:spPr>
            <a:xfrm>
              <a:off x="168449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t205"/>
            <p:cNvSpPr/>
            <p:nvPr/>
          </p:nvSpPr>
          <p:spPr>
            <a:xfrm>
              <a:off x="158504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t206"/>
            <p:cNvSpPr/>
            <p:nvPr/>
          </p:nvSpPr>
          <p:spPr>
            <a:xfrm>
              <a:off x="158810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t207"/>
            <p:cNvSpPr/>
            <p:nvPr/>
          </p:nvSpPr>
          <p:spPr>
            <a:xfrm>
              <a:off x="167611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t208"/>
            <p:cNvSpPr/>
            <p:nvPr/>
          </p:nvSpPr>
          <p:spPr>
            <a:xfrm>
              <a:off x="168194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t209"/>
            <p:cNvSpPr/>
            <p:nvPr/>
          </p:nvSpPr>
          <p:spPr>
            <a:xfrm>
              <a:off x="158675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t210"/>
            <p:cNvSpPr/>
            <p:nvPr/>
          </p:nvSpPr>
          <p:spPr>
            <a:xfrm>
              <a:off x="148469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t211"/>
            <p:cNvSpPr/>
            <p:nvPr/>
          </p:nvSpPr>
          <p:spPr>
            <a:xfrm>
              <a:off x="163411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t212"/>
            <p:cNvSpPr/>
            <p:nvPr/>
          </p:nvSpPr>
          <p:spPr>
            <a:xfrm>
              <a:off x="148370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t213"/>
            <p:cNvSpPr/>
            <p:nvPr/>
          </p:nvSpPr>
          <p:spPr>
            <a:xfrm>
              <a:off x="163615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t214"/>
            <p:cNvSpPr/>
            <p:nvPr/>
          </p:nvSpPr>
          <p:spPr>
            <a:xfrm>
              <a:off x="158477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t215"/>
            <p:cNvSpPr/>
            <p:nvPr/>
          </p:nvSpPr>
          <p:spPr>
            <a:xfrm>
              <a:off x="158343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t216"/>
            <p:cNvSpPr/>
            <p:nvPr/>
          </p:nvSpPr>
          <p:spPr>
            <a:xfrm>
              <a:off x="168487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t217"/>
            <p:cNvSpPr/>
            <p:nvPr/>
          </p:nvSpPr>
          <p:spPr>
            <a:xfrm>
              <a:off x="162948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t218"/>
            <p:cNvSpPr/>
            <p:nvPr/>
          </p:nvSpPr>
          <p:spPr>
            <a:xfrm>
              <a:off x="158520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t219"/>
            <p:cNvSpPr/>
            <p:nvPr/>
          </p:nvSpPr>
          <p:spPr>
            <a:xfrm>
              <a:off x="150759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157967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168091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158806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163465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149109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t225"/>
            <p:cNvSpPr/>
            <p:nvPr/>
          </p:nvSpPr>
          <p:spPr>
            <a:xfrm>
              <a:off x="173227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pt226"/>
            <p:cNvSpPr/>
            <p:nvPr/>
          </p:nvSpPr>
          <p:spPr>
            <a:xfrm>
              <a:off x="158430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pt227"/>
            <p:cNvSpPr/>
            <p:nvPr/>
          </p:nvSpPr>
          <p:spPr>
            <a:xfrm>
              <a:off x="158854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t228"/>
            <p:cNvSpPr/>
            <p:nvPr/>
          </p:nvSpPr>
          <p:spPr>
            <a:xfrm>
              <a:off x="148713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t229"/>
            <p:cNvSpPr/>
            <p:nvPr/>
          </p:nvSpPr>
          <p:spPr>
            <a:xfrm>
              <a:off x="168187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t230"/>
            <p:cNvSpPr/>
            <p:nvPr/>
          </p:nvSpPr>
          <p:spPr>
            <a:xfrm>
              <a:off x="158128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t231"/>
            <p:cNvSpPr/>
            <p:nvPr/>
          </p:nvSpPr>
          <p:spPr>
            <a:xfrm>
              <a:off x="170388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t232"/>
            <p:cNvSpPr/>
            <p:nvPr/>
          </p:nvSpPr>
          <p:spPr>
            <a:xfrm>
              <a:off x="158042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t233"/>
            <p:cNvSpPr/>
            <p:nvPr/>
          </p:nvSpPr>
          <p:spPr>
            <a:xfrm>
              <a:off x="172659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1394974" y="322676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l235"/>
            <p:cNvSpPr/>
            <p:nvPr/>
          </p:nvSpPr>
          <p:spPr>
            <a:xfrm>
              <a:off x="1405793" y="3226766"/>
              <a:ext cx="0" cy="741375"/>
            </a:xfrm>
            <a:custGeom>
              <a:avLst/>
              <a:gdLst/>
              <a:ahLst/>
              <a:cxnLst/>
              <a:rect l="0" t="0" r="0" b="0"/>
              <a:pathLst>
                <a:path h="741375">
                  <a:moveTo>
                    <a:pt x="0" y="0"/>
                  </a:moveTo>
                  <a:lnTo>
                    <a:pt x="0" y="7413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1394974" y="396814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1419016" y="323386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1429835" y="3233864"/>
              <a:ext cx="0" cy="642046"/>
            </a:xfrm>
            <a:custGeom>
              <a:avLst/>
              <a:gdLst/>
              <a:ahLst/>
              <a:cxnLst/>
              <a:rect l="0" t="0" r="0" b="0"/>
              <a:pathLst>
                <a:path h="642046">
                  <a:moveTo>
                    <a:pt x="0" y="0"/>
                  </a:moveTo>
                  <a:lnTo>
                    <a:pt x="0" y="64204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1419016" y="387591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1443058" y="324178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1453877" y="3241787"/>
              <a:ext cx="0" cy="550500"/>
            </a:xfrm>
            <a:custGeom>
              <a:avLst/>
              <a:gdLst/>
              <a:ahLst/>
              <a:cxnLst/>
              <a:rect l="0" t="0" r="0" b="0"/>
              <a:pathLst>
                <a:path h="550500">
                  <a:moveTo>
                    <a:pt x="0" y="0"/>
                  </a:moveTo>
                  <a:lnTo>
                    <a:pt x="0" y="55050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1443058" y="379228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1491141" y="325984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1501960" y="3259844"/>
              <a:ext cx="0" cy="392929"/>
            </a:xfrm>
            <a:custGeom>
              <a:avLst/>
              <a:gdLst/>
              <a:ahLst/>
              <a:cxnLst/>
              <a:rect l="0" t="0" r="0" b="0"/>
              <a:pathLst>
                <a:path h="392929">
                  <a:moveTo>
                    <a:pt x="0" y="0"/>
                  </a:moveTo>
                  <a:lnTo>
                    <a:pt x="0" y="39292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l245"/>
            <p:cNvSpPr/>
            <p:nvPr/>
          </p:nvSpPr>
          <p:spPr>
            <a:xfrm>
              <a:off x="1491141" y="365277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l246"/>
            <p:cNvSpPr/>
            <p:nvPr/>
          </p:nvSpPr>
          <p:spPr>
            <a:xfrm>
              <a:off x="1539225" y="327865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l247"/>
            <p:cNvSpPr/>
            <p:nvPr/>
          </p:nvSpPr>
          <p:spPr>
            <a:xfrm>
              <a:off x="1550043" y="3278659"/>
              <a:ext cx="0" cy="274056"/>
            </a:xfrm>
            <a:custGeom>
              <a:avLst/>
              <a:gdLst/>
              <a:ahLst/>
              <a:cxnLst/>
              <a:rect l="0" t="0" r="0" b="0"/>
              <a:pathLst>
                <a:path h="274056">
                  <a:moveTo>
                    <a:pt x="0" y="0"/>
                  </a:moveTo>
                  <a:lnTo>
                    <a:pt x="0" y="27405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l248"/>
            <p:cNvSpPr/>
            <p:nvPr/>
          </p:nvSpPr>
          <p:spPr>
            <a:xfrm>
              <a:off x="1539225" y="355271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l249"/>
            <p:cNvSpPr/>
            <p:nvPr/>
          </p:nvSpPr>
          <p:spPr>
            <a:xfrm>
              <a:off x="1563266" y="328615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l250"/>
            <p:cNvSpPr/>
            <p:nvPr/>
          </p:nvSpPr>
          <p:spPr>
            <a:xfrm>
              <a:off x="1574085" y="3286153"/>
              <a:ext cx="0" cy="233045"/>
            </a:xfrm>
            <a:custGeom>
              <a:avLst/>
              <a:gdLst/>
              <a:ahLst/>
              <a:cxnLst/>
              <a:rect l="0" t="0" r="0" b="0"/>
              <a:pathLst>
                <a:path h="233045">
                  <a:moveTo>
                    <a:pt x="0" y="0"/>
                  </a:moveTo>
                  <a:lnTo>
                    <a:pt x="0" y="2330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l251"/>
            <p:cNvSpPr/>
            <p:nvPr/>
          </p:nvSpPr>
          <p:spPr>
            <a:xfrm>
              <a:off x="1563266" y="351919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l252"/>
            <p:cNvSpPr/>
            <p:nvPr/>
          </p:nvSpPr>
          <p:spPr>
            <a:xfrm>
              <a:off x="1587308" y="329017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l253"/>
            <p:cNvSpPr/>
            <p:nvPr/>
          </p:nvSpPr>
          <p:spPr>
            <a:xfrm>
              <a:off x="1598127" y="3290176"/>
              <a:ext cx="0" cy="208307"/>
            </a:xfrm>
            <a:custGeom>
              <a:avLst/>
              <a:gdLst/>
              <a:ahLst/>
              <a:cxnLst/>
              <a:rect l="0" t="0" r="0" b="0"/>
              <a:pathLst>
                <a:path h="208307">
                  <a:moveTo>
                    <a:pt x="0" y="0"/>
                  </a:moveTo>
                  <a:lnTo>
                    <a:pt x="0" y="20830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l254"/>
            <p:cNvSpPr/>
            <p:nvPr/>
          </p:nvSpPr>
          <p:spPr>
            <a:xfrm>
              <a:off x="1587308" y="349848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l255"/>
            <p:cNvSpPr/>
            <p:nvPr/>
          </p:nvSpPr>
          <p:spPr>
            <a:xfrm>
              <a:off x="1611350" y="328916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l256"/>
            <p:cNvSpPr/>
            <p:nvPr/>
          </p:nvSpPr>
          <p:spPr>
            <a:xfrm>
              <a:off x="1622169" y="3289164"/>
              <a:ext cx="0" cy="202648"/>
            </a:xfrm>
            <a:custGeom>
              <a:avLst/>
              <a:gdLst/>
              <a:ahLst/>
              <a:cxnLst/>
              <a:rect l="0" t="0" r="0" b="0"/>
              <a:pathLst>
                <a:path h="202648">
                  <a:moveTo>
                    <a:pt x="0" y="0"/>
                  </a:moveTo>
                  <a:lnTo>
                    <a:pt x="0" y="20264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l257"/>
            <p:cNvSpPr/>
            <p:nvPr/>
          </p:nvSpPr>
          <p:spPr>
            <a:xfrm>
              <a:off x="1611350" y="349181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l258"/>
            <p:cNvSpPr/>
            <p:nvPr/>
          </p:nvSpPr>
          <p:spPr>
            <a:xfrm>
              <a:off x="1635391" y="328307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l259"/>
            <p:cNvSpPr/>
            <p:nvPr/>
          </p:nvSpPr>
          <p:spPr>
            <a:xfrm>
              <a:off x="1646210" y="3283075"/>
              <a:ext cx="0" cy="215859"/>
            </a:xfrm>
            <a:custGeom>
              <a:avLst/>
              <a:gdLst/>
              <a:ahLst/>
              <a:cxnLst/>
              <a:rect l="0" t="0" r="0" b="0"/>
              <a:pathLst>
                <a:path h="215859">
                  <a:moveTo>
                    <a:pt x="0" y="0"/>
                  </a:moveTo>
                  <a:lnTo>
                    <a:pt x="0" y="21585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l260"/>
            <p:cNvSpPr/>
            <p:nvPr/>
          </p:nvSpPr>
          <p:spPr>
            <a:xfrm>
              <a:off x="1635391" y="349893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l261"/>
            <p:cNvSpPr/>
            <p:nvPr/>
          </p:nvSpPr>
          <p:spPr>
            <a:xfrm>
              <a:off x="1659433" y="327353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l262"/>
            <p:cNvSpPr/>
            <p:nvPr/>
          </p:nvSpPr>
          <p:spPr>
            <a:xfrm>
              <a:off x="1670252" y="3273538"/>
              <a:ext cx="0" cy="244432"/>
            </a:xfrm>
            <a:custGeom>
              <a:avLst/>
              <a:gdLst/>
              <a:ahLst/>
              <a:cxnLst/>
              <a:rect l="0" t="0" r="0" b="0"/>
              <a:pathLst>
                <a:path h="244432">
                  <a:moveTo>
                    <a:pt x="0" y="0"/>
                  </a:moveTo>
                  <a:lnTo>
                    <a:pt x="0" y="24443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l263"/>
            <p:cNvSpPr/>
            <p:nvPr/>
          </p:nvSpPr>
          <p:spPr>
            <a:xfrm>
              <a:off x="1659433" y="351797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l264"/>
            <p:cNvSpPr/>
            <p:nvPr/>
          </p:nvSpPr>
          <p:spPr>
            <a:xfrm>
              <a:off x="1683475" y="326254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l265"/>
            <p:cNvSpPr/>
            <p:nvPr/>
          </p:nvSpPr>
          <p:spPr>
            <a:xfrm>
              <a:off x="1694294" y="3262541"/>
              <a:ext cx="0" cy="284177"/>
            </a:xfrm>
            <a:custGeom>
              <a:avLst/>
              <a:gdLst/>
              <a:ahLst/>
              <a:cxnLst/>
              <a:rect l="0" t="0" r="0" b="0"/>
              <a:pathLst>
                <a:path h="284177">
                  <a:moveTo>
                    <a:pt x="0" y="0"/>
                  </a:moveTo>
                  <a:lnTo>
                    <a:pt x="0" y="2841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l266"/>
            <p:cNvSpPr/>
            <p:nvPr/>
          </p:nvSpPr>
          <p:spPr>
            <a:xfrm>
              <a:off x="1683475" y="354671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l267"/>
            <p:cNvSpPr/>
            <p:nvPr/>
          </p:nvSpPr>
          <p:spPr>
            <a:xfrm>
              <a:off x="1707517" y="325149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l268"/>
            <p:cNvSpPr/>
            <p:nvPr/>
          </p:nvSpPr>
          <p:spPr>
            <a:xfrm>
              <a:off x="1718335" y="3251497"/>
              <a:ext cx="0" cy="332094"/>
            </a:xfrm>
            <a:custGeom>
              <a:avLst/>
              <a:gdLst/>
              <a:ahLst/>
              <a:cxnLst/>
              <a:rect l="0" t="0" r="0" b="0"/>
              <a:pathLst>
                <a:path h="332094">
                  <a:moveTo>
                    <a:pt x="0" y="0"/>
                  </a:moveTo>
                  <a:lnTo>
                    <a:pt x="0" y="33209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l269"/>
            <p:cNvSpPr/>
            <p:nvPr/>
          </p:nvSpPr>
          <p:spPr>
            <a:xfrm>
              <a:off x="1707517" y="358359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l270"/>
            <p:cNvSpPr/>
            <p:nvPr/>
          </p:nvSpPr>
          <p:spPr>
            <a:xfrm>
              <a:off x="1731558" y="324116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l271"/>
            <p:cNvSpPr/>
            <p:nvPr/>
          </p:nvSpPr>
          <p:spPr>
            <a:xfrm>
              <a:off x="1742377" y="3241168"/>
              <a:ext cx="0" cy="386512"/>
            </a:xfrm>
            <a:custGeom>
              <a:avLst/>
              <a:gdLst/>
              <a:ahLst/>
              <a:cxnLst/>
              <a:rect l="0" t="0" r="0" b="0"/>
              <a:pathLst>
                <a:path h="386512">
                  <a:moveTo>
                    <a:pt x="0" y="0"/>
                  </a:moveTo>
                  <a:lnTo>
                    <a:pt x="0" y="3865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l272"/>
            <p:cNvSpPr/>
            <p:nvPr/>
          </p:nvSpPr>
          <p:spPr>
            <a:xfrm>
              <a:off x="1731558" y="362768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l273"/>
            <p:cNvSpPr/>
            <p:nvPr/>
          </p:nvSpPr>
          <p:spPr>
            <a:xfrm>
              <a:off x="1405793" y="3352589"/>
              <a:ext cx="336583" cy="42186"/>
            </a:xfrm>
            <a:custGeom>
              <a:avLst/>
              <a:gdLst/>
              <a:ahLst/>
              <a:cxnLst/>
              <a:rect l="0" t="0" r="0" b="0"/>
              <a:pathLst>
                <a:path w="336583" h="42186">
                  <a:moveTo>
                    <a:pt x="0" y="42186"/>
                  </a:moveTo>
                  <a:lnTo>
                    <a:pt x="24041" y="38887"/>
                  </a:lnTo>
                  <a:lnTo>
                    <a:pt x="48083" y="35634"/>
                  </a:lnTo>
                  <a:lnTo>
                    <a:pt x="96166" y="29264"/>
                  </a:lnTo>
                  <a:lnTo>
                    <a:pt x="144250" y="23071"/>
                  </a:lnTo>
                  <a:lnTo>
                    <a:pt x="168291" y="20040"/>
                  </a:lnTo>
                  <a:lnTo>
                    <a:pt x="192333" y="17053"/>
                  </a:lnTo>
                  <a:lnTo>
                    <a:pt x="216375" y="14107"/>
                  </a:lnTo>
                  <a:lnTo>
                    <a:pt x="240416" y="11204"/>
                  </a:lnTo>
                  <a:lnTo>
                    <a:pt x="264458" y="8342"/>
                  </a:lnTo>
                  <a:lnTo>
                    <a:pt x="288500" y="5521"/>
                  </a:lnTo>
                  <a:lnTo>
                    <a:pt x="312542" y="2740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1374192" y="33631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1398234" y="33598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1422275" y="33566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1470359" y="33502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1518442" y="33440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1542484" y="33410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1566526" y="3338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t281"/>
            <p:cNvSpPr/>
            <p:nvPr/>
          </p:nvSpPr>
          <p:spPr>
            <a:xfrm>
              <a:off x="1590567" y="33350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pt282"/>
            <p:cNvSpPr/>
            <p:nvPr/>
          </p:nvSpPr>
          <p:spPr>
            <a:xfrm>
              <a:off x="1614609" y="33321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pt283"/>
            <p:cNvSpPr/>
            <p:nvPr/>
          </p:nvSpPr>
          <p:spPr>
            <a:xfrm>
              <a:off x="1638651" y="33293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t284"/>
            <p:cNvSpPr/>
            <p:nvPr/>
          </p:nvSpPr>
          <p:spPr>
            <a:xfrm>
              <a:off x="1662692" y="33265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t285"/>
            <p:cNvSpPr/>
            <p:nvPr/>
          </p:nvSpPr>
          <p:spPr>
            <a:xfrm>
              <a:off x="1686734" y="33237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t286"/>
            <p:cNvSpPr/>
            <p:nvPr/>
          </p:nvSpPr>
          <p:spPr>
            <a:xfrm>
              <a:off x="1710776" y="33209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l287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rc288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rc289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l290"/>
            <p:cNvSpPr/>
            <p:nvPr/>
          </p:nvSpPr>
          <p:spPr>
            <a:xfrm>
              <a:off x="184069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l291"/>
            <p:cNvSpPr/>
            <p:nvPr/>
          </p:nvSpPr>
          <p:spPr>
            <a:xfrm>
              <a:off x="184069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l292"/>
            <p:cNvSpPr/>
            <p:nvPr/>
          </p:nvSpPr>
          <p:spPr>
            <a:xfrm>
              <a:off x="184069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l293"/>
            <p:cNvSpPr/>
            <p:nvPr/>
          </p:nvSpPr>
          <p:spPr>
            <a:xfrm>
              <a:off x="184069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l294"/>
            <p:cNvSpPr/>
            <p:nvPr/>
          </p:nvSpPr>
          <p:spPr>
            <a:xfrm>
              <a:off x="186942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l295"/>
            <p:cNvSpPr/>
            <p:nvPr/>
          </p:nvSpPr>
          <p:spPr>
            <a:xfrm>
              <a:off x="196559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l296"/>
            <p:cNvSpPr/>
            <p:nvPr/>
          </p:nvSpPr>
          <p:spPr>
            <a:xfrm>
              <a:off x="20617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l297"/>
            <p:cNvSpPr/>
            <p:nvPr/>
          </p:nvSpPr>
          <p:spPr>
            <a:xfrm>
              <a:off x="215792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l298"/>
            <p:cNvSpPr/>
            <p:nvPr/>
          </p:nvSpPr>
          <p:spPr>
            <a:xfrm>
              <a:off x="184069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l299"/>
            <p:cNvSpPr/>
            <p:nvPr/>
          </p:nvSpPr>
          <p:spPr>
            <a:xfrm>
              <a:off x="184069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l300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l301"/>
            <p:cNvSpPr/>
            <p:nvPr/>
          </p:nvSpPr>
          <p:spPr>
            <a:xfrm>
              <a:off x="184069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l302"/>
            <p:cNvSpPr/>
            <p:nvPr/>
          </p:nvSpPr>
          <p:spPr>
            <a:xfrm>
              <a:off x="184069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l303"/>
            <p:cNvSpPr/>
            <p:nvPr/>
          </p:nvSpPr>
          <p:spPr>
            <a:xfrm>
              <a:off x="191750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l304"/>
            <p:cNvSpPr/>
            <p:nvPr/>
          </p:nvSpPr>
          <p:spPr>
            <a:xfrm>
              <a:off x="201367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l305"/>
            <p:cNvSpPr/>
            <p:nvPr/>
          </p:nvSpPr>
          <p:spPr>
            <a:xfrm>
              <a:off x="21098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l306"/>
            <p:cNvSpPr/>
            <p:nvPr/>
          </p:nvSpPr>
          <p:spPr>
            <a:xfrm>
              <a:off x="22060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204784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219303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204404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1877636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2195917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19956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205140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2094324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t315"/>
            <p:cNvSpPr/>
            <p:nvPr/>
          </p:nvSpPr>
          <p:spPr>
            <a:xfrm>
              <a:off x="2048464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t316"/>
            <p:cNvSpPr/>
            <p:nvPr/>
          </p:nvSpPr>
          <p:spPr>
            <a:xfrm>
              <a:off x="1852978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t317"/>
            <p:cNvSpPr/>
            <p:nvPr/>
          </p:nvSpPr>
          <p:spPr>
            <a:xfrm>
              <a:off x="200239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t318"/>
            <p:cNvSpPr/>
            <p:nvPr/>
          </p:nvSpPr>
          <p:spPr>
            <a:xfrm>
              <a:off x="2144629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t319"/>
            <p:cNvSpPr/>
            <p:nvPr/>
          </p:nvSpPr>
          <p:spPr>
            <a:xfrm>
              <a:off x="2092297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t320"/>
            <p:cNvSpPr/>
            <p:nvPr/>
          </p:nvSpPr>
          <p:spPr>
            <a:xfrm>
              <a:off x="200108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t321"/>
            <p:cNvSpPr/>
            <p:nvPr/>
          </p:nvSpPr>
          <p:spPr>
            <a:xfrm>
              <a:off x="1996919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t322"/>
            <p:cNvSpPr/>
            <p:nvPr/>
          </p:nvSpPr>
          <p:spPr>
            <a:xfrm>
              <a:off x="1950157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t323"/>
            <p:cNvSpPr/>
            <p:nvPr/>
          </p:nvSpPr>
          <p:spPr>
            <a:xfrm>
              <a:off x="2048107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t324"/>
            <p:cNvSpPr/>
            <p:nvPr/>
          </p:nvSpPr>
          <p:spPr>
            <a:xfrm>
              <a:off x="2004014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t325"/>
            <p:cNvSpPr/>
            <p:nvPr/>
          </p:nvSpPr>
          <p:spPr>
            <a:xfrm>
              <a:off x="195211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t326"/>
            <p:cNvSpPr/>
            <p:nvPr/>
          </p:nvSpPr>
          <p:spPr>
            <a:xfrm>
              <a:off x="2099610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t327"/>
            <p:cNvSpPr/>
            <p:nvPr/>
          </p:nvSpPr>
          <p:spPr>
            <a:xfrm>
              <a:off x="2049545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t328"/>
            <p:cNvSpPr/>
            <p:nvPr/>
          </p:nvSpPr>
          <p:spPr>
            <a:xfrm>
              <a:off x="210043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t329"/>
            <p:cNvSpPr/>
            <p:nvPr/>
          </p:nvSpPr>
          <p:spPr>
            <a:xfrm>
              <a:off x="219428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t330"/>
            <p:cNvSpPr/>
            <p:nvPr/>
          </p:nvSpPr>
          <p:spPr>
            <a:xfrm>
              <a:off x="2022156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2045346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200163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2100014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200183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204899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t336"/>
            <p:cNvSpPr/>
            <p:nvPr/>
          </p:nvSpPr>
          <p:spPr>
            <a:xfrm>
              <a:off x="2141535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pt337"/>
            <p:cNvSpPr/>
            <p:nvPr/>
          </p:nvSpPr>
          <p:spPr>
            <a:xfrm>
              <a:off x="209606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pt338"/>
            <p:cNvSpPr/>
            <p:nvPr/>
          </p:nvSpPr>
          <p:spPr>
            <a:xfrm>
              <a:off x="200274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t339"/>
            <p:cNvSpPr/>
            <p:nvPr/>
          </p:nvSpPr>
          <p:spPr>
            <a:xfrm>
              <a:off x="204485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t340"/>
            <p:cNvSpPr/>
            <p:nvPr/>
          </p:nvSpPr>
          <p:spPr>
            <a:xfrm>
              <a:off x="214123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t341"/>
            <p:cNvSpPr/>
            <p:nvPr/>
          </p:nvSpPr>
          <p:spPr>
            <a:xfrm>
              <a:off x="219456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t342"/>
            <p:cNvSpPr/>
            <p:nvPr/>
          </p:nvSpPr>
          <p:spPr>
            <a:xfrm>
              <a:off x="187802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pt343"/>
            <p:cNvSpPr/>
            <p:nvPr/>
          </p:nvSpPr>
          <p:spPr>
            <a:xfrm>
              <a:off x="214463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4" name="pt344"/>
            <p:cNvSpPr/>
            <p:nvPr/>
          </p:nvSpPr>
          <p:spPr>
            <a:xfrm>
              <a:off x="2145668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t345"/>
            <p:cNvSpPr/>
            <p:nvPr/>
          </p:nvSpPr>
          <p:spPr>
            <a:xfrm>
              <a:off x="2094744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t346"/>
            <p:cNvSpPr/>
            <p:nvPr/>
          </p:nvSpPr>
          <p:spPr>
            <a:xfrm>
              <a:off x="214284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t347"/>
            <p:cNvSpPr/>
            <p:nvPr/>
          </p:nvSpPr>
          <p:spPr>
            <a:xfrm>
              <a:off x="2045635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pt348"/>
            <p:cNvSpPr/>
            <p:nvPr/>
          </p:nvSpPr>
          <p:spPr>
            <a:xfrm>
              <a:off x="204860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t349"/>
            <p:cNvSpPr/>
            <p:nvPr/>
          </p:nvSpPr>
          <p:spPr>
            <a:xfrm>
              <a:off x="2142033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t350"/>
            <p:cNvSpPr/>
            <p:nvPr/>
          </p:nvSpPr>
          <p:spPr>
            <a:xfrm>
              <a:off x="214521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t351"/>
            <p:cNvSpPr/>
            <p:nvPr/>
          </p:nvSpPr>
          <p:spPr>
            <a:xfrm>
              <a:off x="204628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t352"/>
            <p:cNvSpPr/>
            <p:nvPr/>
          </p:nvSpPr>
          <p:spPr>
            <a:xfrm>
              <a:off x="195192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t353"/>
            <p:cNvSpPr/>
            <p:nvPr/>
          </p:nvSpPr>
          <p:spPr>
            <a:xfrm>
              <a:off x="2091182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t354"/>
            <p:cNvSpPr/>
            <p:nvPr/>
          </p:nvSpPr>
          <p:spPr>
            <a:xfrm>
              <a:off x="1955227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t355"/>
            <p:cNvSpPr/>
            <p:nvPr/>
          </p:nvSpPr>
          <p:spPr>
            <a:xfrm>
              <a:off x="2094646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pt356"/>
            <p:cNvSpPr/>
            <p:nvPr/>
          </p:nvSpPr>
          <p:spPr>
            <a:xfrm>
              <a:off x="204803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7" name="pt357"/>
            <p:cNvSpPr/>
            <p:nvPr/>
          </p:nvSpPr>
          <p:spPr>
            <a:xfrm>
              <a:off x="2048570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8" name="pt358"/>
            <p:cNvSpPr/>
            <p:nvPr/>
          </p:nvSpPr>
          <p:spPr>
            <a:xfrm>
              <a:off x="2145738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9" name="pt359"/>
            <p:cNvSpPr/>
            <p:nvPr/>
          </p:nvSpPr>
          <p:spPr>
            <a:xfrm>
              <a:off x="209528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0" name="pt360"/>
            <p:cNvSpPr/>
            <p:nvPr/>
          </p:nvSpPr>
          <p:spPr>
            <a:xfrm>
              <a:off x="205205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t361"/>
            <p:cNvSpPr/>
            <p:nvPr/>
          </p:nvSpPr>
          <p:spPr>
            <a:xfrm>
              <a:off x="197745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t362"/>
            <p:cNvSpPr/>
            <p:nvPr/>
          </p:nvSpPr>
          <p:spPr>
            <a:xfrm>
              <a:off x="204946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t363"/>
            <p:cNvSpPr/>
            <p:nvPr/>
          </p:nvSpPr>
          <p:spPr>
            <a:xfrm>
              <a:off x="21405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t364"/>
            <p:cNvSpPr/>
            <p:nvPr/>
          </p:nvSpPr>
          <p:spPr>
            <a:xfrm>
              <a:off x="204928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t365"/>
            <p:cNvSpPr/>
            <p:nvPr/>
          </p:nvSpPr>
          <p:spPr>
            <a:xfrm>
              <a:off x="209110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t366"/>
            <p:cNvSpPr/>
            <p:nvPr/>
          </p:nvSpPr>
          <p:spPr>
            <a:xfrm>
              <a:off x="1954298" y="5099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t367"/>
            <p:cNvSpPr/>
            <p:nvPr/>
          </p:nvSpPr>
          <p:spPr>
            <a:xfrm>
              <a:off x="2187299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pt368"/>
            <p:cNvSpPr/>
            <p:nvPr/>
          </p:nvSpPr>
          <p:spPr>
            <a:xfrm>
              <a:off x="204813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9" name="pt369"/>
            <p:cNvSpPr/>
            <p:nvPr/>
          </p:nvSpPr>
          <p:spPr>
            <a:xfrm>
              <a:off x="205005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0" name="pt370"/>
            <p:cNvSpPr/>
            <p:nvPr/>
          </p:nvSpPr>
          <p:spPr>
            <a:xfrm>
              <a:off x="1950375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pt371"/>
            <p:cNvSpPr/>
            <p:nvPr/>
          </p:nvSpPr>
          <p:spPr>
            <a:xfrm>
              <a:off x="214649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2" name="pt372"/>
            <p:cNvSpPr/>
            <p:nvPr/>
          </p:nvSpPr>
          <p:spPr>
            <a:xfrm>
              <a:off x="204934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t373"/>
            <p:cNvSpPr/>
            <p:nvPr/>
          </p:nvSpPr>
          <p:spPr>
            <a:xfrm>
              <a:off x="216821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t374"/>
            <p:cNvSpPr/>
            <p:nvPr/>
          </p:nvSpPr>
          <p:spPr>
            <a:xfrm>
              <a:off x="204770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t375"/>
            <p:cNvSpPr/>
            <p:nvPr/>
          </p:nvSpPr>
          <p:spPr>
            <a:xfrm>
              <a:off x="219073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l376"/>
            <p:cNvSpPr/>
            <p:nvPr/>
          </p:nvSpPr>
          <p:spPr>
            <a:xfrm>
              <a:off x="1858607" y="406482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l377"/>
            <p:cNvSpPr/>
            <p:nvPr/>
          </p:nvSpPr>
          <p:spPr>
            <a:xfrm>
              <a:off x="1869426" y="4064820"/>
              <a:ext cx="0" cy="1144434"/>
            </a:xfrm>
            <a:custGeom>
              <a:avLst/>
              <a:gdLst/>
              <a:ahLst/>
              <a:cxnLst/>
              <a:rect l="0" t="0" r="0" b="0"/>
              <a:pathLst>
                <a:path h="1144434">
                  <a:moveTo>
                    <a:pt x="0" y="0"/>
                  </a:moveTo>
                  <a:lnTo>
                    <a:pt x="0" y="11444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pl378"/>
            <p:cNvSpPr/>
            <p:nvPr/>
          </p:nvSpPr>
          <p:spPr>
            <a:xfrm>
              <a:off x="1858607" y="520925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l379"/>
            <p:cNvSpPr/>
            <p:nvPr/>
          </p:nvSpPr>
          <p:spPr>
            <a:xfrm>
              <a:off x="1882649" y="407873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pl380"/>
            <p:cNvSpPr/>
            <p:nvPr/>
          </p:nvSpPr>
          <p:spPr>
            <a:xfrm>
              <a:off x="1893467" y="4078731"/>
              <a:ext cx="0" cy="1051104"/>
            </a:xfrm>
            <a:custGeom>
              <a:avLst/>
              <a:gdLst/>
              <a:ahLst/>
              <a:cxnLst/>
              <a:rect l="0" t="0" r="0" b="0"/>
              <a:pathLst>
                <a:path h="1051104">
                  <a:moveTo>
                    <a:pt x="0" y="0"/>
                  </a:moveTo>
                  <a:lnTo>
                    <a:pt x="0" y="10511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l381"/>
            <p:cNvSpPr/>
            <p:nvPr/>
          </p:nvSpPr>
          <p:spPr>
            <a:xfrm>
              <a:off x="1882649" y="512983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pl382"/>
            <p:cNvSpPr/>
            <p:nvPr/>
          </p:nvSpPr>
          <p:spPr>
            <a:xfrm>
              <a:off x="1906690" y="409153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l383"/>
            <p:cNvSpPr/>
            <p:nvPr/>
          </p:nvSpPr>
          <p:spPr>
            <a:xfrm>
              <a:off x="1917509" y="4091533"/>
              <a:ext cx="0" cy="952507"/>
            </a:xfrm>
            <a:custGeom>
              <a:avLst/>
              <a:gdLst/>
              <a:ahLst/>
              <a:cxnLst/>
              <a:rect l="0" t="0" r="0" b="0"/>
              <a:pathLst>
                <a:path h="952507">
                  <a:moveTo>
                    <a:pt x="0" y="0"/>
                  </a:moveTo>
                  <a:lnTo>
                    <a:pt x="0" y="95250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pl384"/>
            <p:cNvSpPr/>
            <p:nvPr/>
          </p:nvSpPr>
          <p:spPr>
            <a:xfrm>
              <a:off x="1906690" y="504404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pl385"/>
            <p:cNvSpPr/>
            <p:nvPr/>
          </p:nvSpPr>
          <p:spPr>
            <a:xfrm>
              <a:off x="1954774" y="411131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pl386"/>
            <p:cNvSpPr/>
            <p:nvPr/>
          </p:nvSpPr>
          <p:spPr>
            <a:xfrm>
              <a:off x="1965593" y="4111319"/>
              <a:ext cx="0" cy="747182"/>
            </a:xfrm>
            <a:custGeom>
              <a:avLst/>
              <a:gdLst/>
              <a:ahLst/>
              <a:cxnLst/>
              <a:rect l="0" t="0" r="0" b="0"/>
              <a:pathLst>
                <a:path h="747182">
                  <a:moveTo>
                    <a:pt x="0" y="0"/>
                  </a:moveTo>
                  <a:lnTo>
                    <a:pt x="0" y="7471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7" name="pl387"/>
            <p:cNvSpPr/>
            <p:nvPr/>
          </p:nvSpPr>
          <p:spPr>
            <a:xfrm>
              <a:off x="1954774" y="485850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pl388"/>
            <p:cNvSpPr/>
            <p:nvPr/>
          </p:nvSpPr>
          <p:spPr>
            <a:xfrm>
              <a:off x="2002857" y="411460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9" name="pl389"/>
            <p:cNvSpPr/>
            <p:nvPr/>
          </p:nvSpPr>
          <p:spPr>
            <a:xfrm>
              <a:off x="2013676" y="4114606"/>
              <a:ext cx="0" cy="556288"/>
            </a:xfrm>
            <a:custGeom>
              <a:avLst/>
              <a:gdLst/>
              <a:ahLst/>
              <a:cxnLst/>
              <a:rect l="0" t="0" r="0" b="0"/>
              <a:pathLst>
                <a:path h="556288">
                  <a:moveTo>
                    <a:pt x="0" y="0"/>
                  </a:moveTo>
                  <a:lnTo>
                    <a:pt x="0" y="5562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pl390"/>
            <p:cNvSpPr/>
            <p:nvPr/>
          </p:nvSpPr>
          <p:spPr>
            <a:xfrm>
              <a:off x="2002857" y="467089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1" name="pl391"/>
            <p:cNvSpPr/>
            <p:nvPr/>
          </p:nvSpPr>
          <p:spPr>
            <a:xfrm>
              <a:off x="2026899" y="410343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pl392"/>
            <p:cNvSpPr/>
            <p:nvPr/>
          </p:nvSpPr>
          <p:spPr>
            <a:xfrm>
              <a:off x="2037718" y="4103438"/>
              <a:ext cx="0" cy="483447"/>
            </a:xfrm>
            <a:custGeom>
              <a:avLst/>
              <a:gdLst/>
              <a:ahLst/>
              <a:cxnLst/>
              <a:rect l="0" t="0" r="0" b="0"/>
              <a:pathLst>
                <a:path h="483447">
                  <a:moveTo>
                    <a:pt x="0" y="0"/>
                  </a:moveTo>
                  <a:lnTo>
                    <a:pt x="0" y="48344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l393"/>
            <p:cNvSpPr/>
            <p:nvPr/>
          </p:nvSpPr>
          <p:spPr>
            <a:xfrm>
              <a:off x="2026899" y="458688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pl394"/>
            <p:cNvSpPr/>
            <p:nvPr/>
          </p:nvSpPr>
          <p:spPr>
            <a:xfrm>
              <a:off x="2050941" y="407799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pl395"/>
            <p:cNvSpPr/>
            <p:nvPr/>
          </p:nvSpPr>
          <p:spPr>
            <a:xfrm>
              <a:off x="2061759" y="4077991"/>
              <a:ext cx="0" cy="439574"/>
            </a:xfrm>
            <a:custGeom>
              <a:avLst/>
              <a:gdLst/>
              <a:ahLst/>
              <a:cxnLst/>
              <a:rect l="0" t="0" r="0" b="0"/>
              <a:pathLst>
                <a:path h="439574">
                  <a:moveTo>
                    <a:pt x="0" y="0"/>
                  </a:moveTo>
                  <a:lnTo>
                    <a:pt x="0" y="4395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6" name="pl396"/>
            <p:cNvSpPr/>
            <p:nvPr/>
          </p:nvSpPr>
          <p:spPr>
            <a:xfrm>
              <a:off x="2050941" y="451756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7" name="pl397"/>
            <p:cNvSpPr/>
            <p:nvPr/>
          </p:nvSpPr>
          <p:spPr>
            <a:xfrm>
              <a:off x="2074982" y="403491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8" name="pl398"/>
            <p:cNvSpPr/>
            <p:nvPr/>
          </p:nvSpPr>
          <p:spPr>
            <a:xfrm>
              <a:off x="2085801" y="4034913"/>
              <a:ext cx="0" cy="433195"/>
            </a:xfrm>
            <a:custGeom>
              <a:avLst/>
              <a:gdLst/>
              <a:ahLst/>
              <a:cxnLst/>
              <a:rect l="0" t="0" r="0" b="0"/>
              <a:pathLst>
                <a:path h="433195">
                  <a:moveTo>
                    <a:pt x="0" y="0"/>
                  </a:moveTo>
                  <a:lnTo>
                    <a:pt x="0" y="43319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9" name="pl399"/>
            <p:cNvSpPr/>
            <p:nvPr/>
          </p:nvSpPr>
          <p:spPr>
            <a:xfrm>
              <a:off x="2074982" y="446810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0" name="pl400"/>
            <p:cNvSpPr/>
            <p:nvPr/>
          </p:nvSpPr>
          <p:spPr>
            <a:xfrm>
              <a:off x="2099024" y="397543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1" name="pl401"/>
            <p:cNvSpPr/>
            <p:nvPr/>
          </p:nvSpPr>
          <p:spPr>
            <a:xfrm>
              <a:off x="2109843" y="3975435"/>
              <a:ext cx="0" cy="463527"/>
            </a:xfrm>
            <a:custGeom>
              <a:avLst/>
              <a:gdLst/>
              <a:ahLst/>
              <a:cxnLst/>
              <a:rect l="0" t="0" r="0" b="0"/>
              <a:pathLst>
                <a:path h="463527">
                  <a:moveTo>
                    <a:pt x="0" y="0"/>
                  </a:moveTo>
                  <a:lnTo>
                    <a:pt x="0" y="46352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2" name="pl402"/>
            <p:cNvSpPr/>
            <p:nvPr/>
          </p:nvSpPr>
          <p:spPr>
            <a:xfrm>
              <a:off x="2099024" y="443896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3" name="pl403"/>
            <p:cNvSpPr/>
            <p:nvPr/>
          </p:nvSpPr>
          <p:spPr>
            <a:xfrm>
              <a:off x="2123066" y="390521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4" name="pl404"/>
            <p:cNvSpPr/>
            <p:nvPr/>
          </p:nvSpPr>
          <p:spPr>
            <a:xfrm>
              <a:off x="2133884" y="3905213"/>
              <a:ext cx="0" cy="520718"/>
            </a:xfrm>
            <a:custGeom>
              <a:avLst/>
              <a:gdLst/>
              <a:ahLst/>
              <a:cxnLst/>
              <a:rect l="0" t="0" r="0" b="0"/>
              <a:pathLst>
                <a:path h="520718">
                  <a:moveTo>
                    <a:pt x="0" y="0"/>
                  </a:moveTo>
                  <a:lnTo>
                    <a:pt x="0" y="52071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5" name="pl405"/>
            <p:cNvSpPr/>
            <p:nvPr/>
          </p:nvSpPr>
          <p:spPr>
            <a:xfrm>
              <a:off x="2123066" y="442593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6" name="pl406"/>
            <p:cNvSpPr/>
            <p:nvPr/>
          </p:nvSpPr>
          <p:spPr>
            <a:xfrm>
              <a:off x="2147107" y="383063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7" name="pl407"/>
            <p:cNvSpPr/>
            <p:nvPr/>
          </p:nvSpPr>
          <p:spPr>
            <a:xfrm>
              <a:off x="2157926" y="3830638"/>
              <a:ext cx="0" cy="593131"/>
            </a:xfrm>
            <a:custGeom>
              <a:avLst/>
              <a:gdLst/>
              <a:ahLst/>
              <a:cxnLst/>
              <a:rect l="0" t="0" r="0" b="0"/>
              <a:pathLst>
                <a:path h="593131">
                  <a:moveTo>
                    <a:pt x="0" y="0"/>
                  </a:moveTo>
                  <a:lnTo>
                    <a:pt x="0" y="59313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8" name="pl408"/>
            <p:cNvSpPr/>
            <p:nvPr/>
          </p:nvSpPr>
          <p:spPr>
            <a:xfrm>
              <a:off x="2147107" y="442376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9" name="pl409"/>
            <p:cNvSpPr/>
            <p:nvPr/>
          </p:nvSpPr>
          <p:spPr>
            <a:xfrm>
              <a:off x="2171149" y="375649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0" name="pl410"/>
            <p:cNvSpPr/>
            <p:nvPr/>
          </p:nvSpPr>
          <p:spPr>
            <a:xfrm>
              <a:off x="2181968" y="3756497"/>
              <a:ext cx="0" cy="672009"/>
            </a:xfrm>
            <a:custGeom>
              <a:avLst/>
              <a:gdLst/>
              <a:ahLst/>
              <a:cxnLst/>
              <a:rect l="0" t="0" r="0" b="0"/>
              <a:pathLst>
                <a:path h="672009">
                  <a:moveTo>
                    <a:pt x="0" y="0"/>
                  </a:moveTo>
                  <a:lnTo>
                    <a:pt x="0" y="67200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1" name="pl411"/>
            <p:cNvSpPr/>
            <p:nvPr/>
          </p:nvSpPr>
          <p:spPr>
            <a:xfrm>
              <a:off x="2171149" y="442850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2" name="pl412"/>
            <p:cNvSpPr/>
            <p:nvPr/>
          </p:nvSpPr>
          <p:spPr>
            <a:xfrm>
              <a:off x="2195191" y="368578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3" name="pl413"/>
            <p:cNvSpPr/>
            <p:nvPr/>
          </p:nvSpPr>
          <p:spPr>
            <a:xfrm>
              <a:off x="2206010" y="3685784"/>
              <a:ext cx="0" cy="751847"/>
            </a:xfrm>
            <a:custGeom>
              <a:avLst/>
              <a:gdLst/>
              <a:ahLst/>
              <a:cxnLst/>
              <a:rect l="0" t="0" r="0" b="0"/>
              <a:pathLst>
                <a:path h="751847">
                  <a:moveTo>
                    <a:pt x="0" y="0"/>
                  </a:moveTo>
                  <a:lnTo>
                    <a:pt x="0" y="75184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4" name="pl414"/>
            <p:cNvSpPr/>
            <p:nvPr/>
          </p:nvSpPr>
          <p:spPr>
            <a:xfrm>
              <a:off x="2195191" y="443763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5" name="pl415"/>
            <p:cNvSpPr/>
            <p:nvPr/>
          </p:nvSpPr>
          <p:spPr>
            <a:xfrm>
              <a:off x="1869426" y="4018766"/>
              <a:ext cx="336583" cy="660664"/>
            </a:xfrm>
            <a:custGeom>
              <a:avLst/>
              <a:gdLst/>
              <a:ahLst/>
              <a:cxnLst/>
              <a:rect l="0" t="0" r="0" b="0"/>
              <a:pathLst>
                <a:path w="336583" h="660664">
                  <a:moveTo>
                    <a:pt x="0" y="660664"/>
                  </a:moveTo>
                  <a:lnTo>
                    <a:pt x="24041" y="612959"/>
                  </a:lnTo>
                  <a:lnTo>
                    <a:pt x="48083" y="564798"/>
                  </a:lnTo>
                  <a:lnTo>
                    <a:pt x="96166" y="467634"/>
                  </a:lnTo>
                  <a:lnTo>
                    <a:pt x="144250" y="370269"/>
                  </a:lnTo>
                  <a:lnTo>
                    <a:pt x="168291" y="321857"/>
                  </a:lnTo>
                  <a:lnTo>
                    <a:pt x="192333" y="273806"/>
                  </a:lnTo>
                  <a:lnTo>
                    <a:pt x="216375" y="226248"/>
                  </a:lnTo>
                  <a:lnTo>
                    <a:pt x="240416" y="179309"/>
                  </a:lnTo>
                  <a:lnTo>
                    <a:pt x="264458" y="133108"/>
                  </a:lnTo>
                  <a:lnTo>
                    <a:pt x="288500" y="87756"/>
                  </a:lnTo>
                  <a:lnTo>
                    <a:pt x="312542" y="43355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6" name="pt416"/>
            <p:cNvSpPr/>
            <p:nvPr/>
          </p:nvSpPr>
          <p:spPr>
            <a:xfrm>
              <a:off x="1837824" y="46478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7" name="pt417"/>
            <p:cNvSpPr/>
            <p:nvPr/>
          </p:nvSpPr>
          <p:spPr>
            <a:xfrm>
              <a:off x="1861866" y="46001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8" name="pt418"/>
            <p:cNvSpPr/>
            <p:nvPr/>
          </p:nvSpPr>
          <p:spPr>
            <a:xfrm>
              <a:off x="1885908" y="45519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9" name="pt419"/>
            <p:cNvSpPr/>
            <p:nvPr/>
          </p:nvSpPr>
          <p:spPr>
            <a:xfrm>
              <a:off x="1933991" y="44547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0" name="pt420"/>
            <p:cNvSpPr/>
            <p:nvPr/>
          </p:nvSpPr>
          <p:spPr>
            <a:xfrm>
              <a:off x="1982075" y="43574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1" name="pt421"/>
            <p:cNvSpPr/>
            <p:nvPr/>
          </p:nvSpPr>
          <p:spPr>
            <a:xfrm>
              <a:off x="2006116" y="43090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2" name="pt422"/>
            <p:cNvSpPr/>
            <p:nvPr/>
          </p:nvSpPr>
          <p:spPr>
            <a:xfrm>
              <a:off x="2030158" y="42609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3" name="pt423"/>
            <p:cNvSpPr/>
            <p:nvPr/>
          </p:nvSpPr>
          <p:spPr>
            <a:xfrm>
              <a:off x="2054200" y="42134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4" name="pt424"/>
            <p:cNvSpPr/>
            <p:nvPr/>
          </p:nvSpPr>
          <p:spPr>
            <a:xfrm>
              <a:off x="2078241" y="41664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5" name="pt425"/>
            <p:cNvSpPr/>
            <p:nvPr/>
          </p:nvSpPr>
          <p:spPr>
            <a:xfrm>
              <a:off x="2102283" y="41202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6" name="pt426"/>
            <p:cNvSpPr/>
            <p:nvPr/>
          </p:nvSpPr>
          <p:spPr>
            <a:xfrm>
              <a:off x="2126325" y="40749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7" name="pt427"/>
            <p:cNvSpPr/>
            <p:nvPr/>
          </p:nvSpPr>
          <p:spPr>
            <a:xfrm>
              <a:off x="2150367" y="40305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8" name="pt428"/>
            <p:cNvSpPr/>
            <p:nvPr/>
          </p:nvSpPr>
          <p:spPr>
            <a:xfrm>
              <a:off x="2174408" y="39871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9" name="pl429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0" name="rc430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1" name="rc431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432" name="pl432"/>
            <p:cNvSpPr/>
            <p:nvPr/>
          </p:nvSpPr>
          <p:spPr>
            <a:xfrm>
              <a:off x="230432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3" name="pl433"/>
            <p:cNvSpPr/>
            <p:nvPr/>
          </p:nvSpPr>
          <p:spPr>
            <a:xfrm>
              <a:off x="230432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4" name="pl434"/>
            <p:cNvSpPr/>
            <p:nvPr/>
          </p:nvSpPr>
          <p:spPr>
            <a:xfrm>
              <a:off x="230432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5" name="pl435"/>
            <p:cNvSpPr/>
            <p:nvPr/>
          </p:nvSpPr>
          <p:spPr>
            <a:xfrm>
              <a:off x="230432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6" name="pl436"/>
            <p:cNvSpPr/>
            <p:nvPr/>
          </p:nvSpPr>
          <p:spPr>
            <a:xfrm>
              <a:off x="233305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7" name="pl437"/>
            <p:cNvSpPr/>
            <p:nvPr/>
          </p:nvSpPr>
          <p:spPr>
            <a:xfrm>
              <a:off x="242922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8" name="pl438"/>
            <p:cNvSpPr/>
            <p:nvPr/>
          </p:nvSpPr>
          <p:spPr>
            <a:xfrm>
              <a:off x="252539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9" name="pl439"/>
            <p:cNvSpPr/>
            <p:nvPr/>
          </p:nvSpPr>
          <p:spPr>
            <a:xfrm>
              <a:off x="26215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0" name="pl440"/>
            <p:cNvSpPr/>
            <p:nvPr/>
          </p:nvSpPr>
          <p:spPr>
            <a:xfrm>
              <a:off x="230432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1" name="pl441"/>
            <p:cNvSpPr/>
            <p:nvPr/>
          </p:nvSpPr>
          <p:spPr>
            <a:xfrm>
              <a:off x="230432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2" name="pl442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3" name="pl443"/>
            <p:cNvSpPr/>
            <p:nvPr/>
          </p:nvSpPr>
          <p:spPr>
            <a:xfrm>
              <a:off x="230432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4" name="pl444"/>
            <p:cNvSpPr/>
            <p:nvPr/>
          </p:nvSpPr>
          <p:spPr>
            <a:xfrm>
              <a:off x="230432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5" name="pl445"/>
            <p:cNvSpPr/>
            <p:nvPr/>
          </p:nvSpPr>
          <p:spPr>
            <a:xfrm>
              <a:off x="238114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6" name="pl446"/>
            <p:cNvSpPr/>
            <p:nvPr/>
          </p:nvSpPr>
          <p:spPr>
            <a:xfrm>
              <a:off x="24773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7" name="pl447"/>
            <p:cNvSpPr/>
            <p:nvPr/>
          </p:nvSpPr>
          <p:spPr>
            <a:xfrm>
              <a:off x="257347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8" name="pl448"/>
            <p:cNvSpPr/>
            <p:nvPr/>
          </p:nvSpPr>
          <p:spPr>
            <a:xfrm>
              <a:off x="266964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9" name="pt449"/>
            <p:cNvSpPr/>
            <p:nvPr/>
          </p:nvSpPr>
          <p:spPr>
            <a:xfrm>
              <a:off x="251346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0" name="pt450"/>
            <p:cNvSpPr/>
            <p:nvPr/>
          </p:nvSpPr>
          <p:spPr>
            <a:xfrm>
              <a:off x="265220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1" name="pt451"/>
            <p:cNvSpPr/>
            <p:nvPr/>
          </p:nvSpPr>
          <p:spPr>
            <a:xfrm>
              <a:off x="250769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2" name="pt452"/>
            <p:cNvSpPr/>
            <p:nvPr/>
          </p:nvSpPr>
          <p:spPr>
            <a:xfrm>
              <a:off x="233905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3" name="pt453"/>
            <p:cNvSpPr/>
            <p:nvPr/>
          </p:nvSpPr>
          <p:spPr>
            <a:xfrm>
              <a:off x="265751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4" name="pt454"/>
            <p:cNvSpPr/>
            <p:nvPr/>
          </p:nvSpPr>
          <p:spPr>
            <a:xfrm>
              <a:off x="246721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5" name="pt455"/>
            <p:cNvSpPr/>
            <p:nvPr/>
          </p:nvSpPr>
          <p:spPr>
            <a:xfrm>
              <a:off x="250705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6" name="pt456"/>
            <p:cNvSpPr/>
            <p:nvPr/>
          </p:nvSpPr>
          <p:spPr>
            <a:xfrm>
              <a:off x="255909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7" name="pt457"/>
            <p:cNvSpPr/>
            <p:nvPr/>
          </p:nvSpPr>
          <p:spPr>
            <a:xfrm>
              <a:off x="250937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8" name="pt458"/>
            <p:cNvSpPr/>
            <p:nvPr/>
          </p:nvSpPr>
          <p:spPr>
            <a:xfrm>
              <a:off x="232139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9" name="pt459"/>
            <p:cNvSpPr/>
            <p:nvPr/>
          </p:nvSpPr>
          <p:spPr>
            <a:xfrm>
              <a:off x="246803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0" name="pt460"/>
            <p:cNvSpPr/>
            <p:nvPr/>
          </p:nvSpPr>
          <p:spPr>
            <a:xfrm>
              <a:off x="260576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1" name="pt461"/>
            <p:cNvSpPr/>
            <p:nvPr/>
          </p:nvSpPr>
          <p:spPr>
            <a:xfrm>
              <a:off x="256382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2" name="pt462"/>
            <p:cNvSpPr/>
            <p:nvPr/>
          </p:nvSpPr>
          <p:spPr>
            <a:xfrm>
              <a:off x="246395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3" name="pt463"/>
            <p:cNvSpPr/>
            <p:nvPr/>
          </p:nvSpPr>
          <p:spPr>
            <a:xfrm>
              <a:off x="246722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4" name="pt464"/>
            <p:cNvSpPr/>
            <p:nvPr/>
          </p:nvSpPr>
          <p:spPr>
            <a:xfrm>
              <a:off x="241484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5" name="pt465"/>
            <p:cNvSpPr/>
            <p:nvPr/>
          </p:nvSpPr>
          <p:spPr>
            <a:xfrm>
              <a:off x="25088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6" name="pt466"/>
            <p:cNvSpPr/>
            <p:nvPr/>
          </p:nvSpPr>
          <p:spPr>
            <a:xfrm>
              <a:off x="246554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7" name="pt467"/>
            <p:cNvSpPr/>
            <p:nvPr/>
          </p:nvSpPr>
          <p:spPr>
            <a:xfrm>
              <a:off x="2413224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8" name="pt468"/>
            <p:cNvSpPr/>
            <p:nvPr/>
          </p:nvSpPr>
          <p:spPr>
            <a:xfrm>
              <a:off x="256425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9" name="pt469"/>
            <p:cNvSpPr/>
            <p:nvPr/>
          </p:nvSpPr>
          <p:spPr>
            <a:xfrm>
              <a:off x="2507666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0" name="pt470"/>
            <p:cNvSpPr/>
            <p:nvPr/>
          </p:nvSpPr>
          <p:spPr>
            <a:xfrm>
              <a:off x="256147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1" name="pt471"/>
            <p:cNvSpPr/>
            <p:nvPr/>
          </p:nvSpPr>
          <p:spPr>
            <a:xfrm>
              <a:off x="266043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2" name="pt472"/>
            <p:cNvSpPr/>
            <p:nvPr/>
          </p:nvSpPr>
          <p:spPr>
            <a:xfrm>
              <a:off x="248799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3" name="pt473"/>
            <p:cNvSpPr/>
            <p:nvPr/>
          </p:nvSpPr>
          <p:spPr>
            <a:xfrm>
              <a:off x="251070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4" name="pt474"/>
            <p:cNvSpPr/>
            <p:nvPr/>
          </p:nvSpPr>
          <p:spPr>
            <a:xfrm>
              <a:off x="246111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5" name="pt475"/>
            <p:cNvSpPr/>
            <p:nvPr/>
          </p:nvSpPr>
          <p:spPr>
            <a:xfrm>
              <a:off x="2557036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6" name="pt476"/>
            <p:cNvSpPr/>
            <p:nvPr/>
          </p:nvSpPr>
          <p:spPr>
            <a:xfrm>
              <a:off x="246560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7" name="pt477"/>
            <p:cNvSpPr/>
            <p:nvPr/>
          </p:nvSpPr>
          <p:spPr>
            <a:xfrm>
              <a:off x="251326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8" name="pt478"/>
            <p:cNvSpPr/>
            <p:nvPr/>
          </p:nvSpPr>
          <p:spPr>
            <a:xfrm>
              <a:off x="2611321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9" name="pt479"/>
            <p:cNvSpPr/>
            <p:nvPr/>
          </p:nvSpPr>
          <p:spPr>
            <a:xfrm>
              <a:off x="256114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0" name="pt480"/>
            <p:cNvSpPr/>
            <p:nvPr/>
          </p:nvSpPr>
          <p:spPr>
            <a:xfrm>
              <a:off x="24659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1" name="pt481"/>
            <p:cNvSpPr/>
            <p:nvPr/>
          </p:nvSpPr>
          <p:spPr>
            <a:xfrm>
              <a:off x="251396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2" name="pt482"/>
            <p:cNvSpPr/>
            <p:nvPr/>
          </p:nvSpPr>
          <p:spPr>
            <a:xfrm>
              <a:off x="260663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3" name="pt483"/>
            <p:cNvSpPr/>
            <p:nvPr/>
          </p:nvSpPr>
          <p:spPr>
            <a:xfrm>
              <a:off x="265405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4" name="pt484"/>
            <p:cNvSpPr/>
            <p:nvPr/>
          </p:nvSpPr>
          <p:spPr>
            <a:xfrm>
              <a:off x="234511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5" name="pt485"/>
            <p:cNvSpPr/>
            <p:nvPr/>
          </p:nvSpPr>
          <p:spPr>
            <a:xfrm>
              <a:off x="261083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6" name="pt486"/>
            <p:cNvSpPr/>
            <p:nvPr/>
          </p:nvSpPr>
          <p:spPr>
            <a:xfrm>
              <a:off x="260461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7" name="pt487"/>
            <p:cNvSpPr/>
            <p:nvPr/>
          </p:nvSpPr>
          <p:spPr>
            <a:xfrm>
              <a:off x="256406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8" name="pt488"/>
            <p:cNvSpPr/>
            <p:nvPr/>
          </p:nvSpPr>
          <p:spPr>
            <a:xfrm>
              <a:off x="260756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9" name="pt489"/>
            <p:cNvSpPr/>
            <p:nvPr/>
          </p:nvSpPr>
          <p:spPr>
            <a:xfrm>
              <a:off x="250696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0" name="pt490"/>
            <p:cNvSpPr/>
            <p:nvPr/>
          </p:nvSpPr>
          <p:spPr>
            <a:xfrm>
              <a:off x="250789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1" name="pt491"/>
            <p:cNvSpPr/>
            <p:nvPr/>
          </p:nvSpPr>
          <p:spPr>
            <a:xfrm>
              <a:off x="260955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2" name="pt492"/>
            <p:cNvSpPr/>
            <p:nvPr/>
          </p:nvSpPr>
          <p:spPr>
            <a:xfrm>
              <a:off x="260350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3" name="pt493"/>
            <p:cNvSpPr/>
            <p:nvPr/>
          </p:nvSpPr>
          <p:spPr>
            <a:xfrm>
              <a:off x="251431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4" name="pt494"/>
            <p:cNvSpPr/>
            <p:nvPr/>
          </p:nvSpPr>
          <p:spPr>
            <a:xfrm>
              <a:off x="241333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5" name="pt495"/>
            <p:cNvSpPr/>
            <p:nvPr/>
          </p:nvSpPr>
          <p:spPr>
            <a:xfrm>
              <a:off x="2554797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6" name="pt496"/>
            <p:cNvSpPr/>
            <p:nvPr/>
          </p:nvSpPr>
          <p:spPr>
            <a:xfrm>
              <a:off x="2414563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7" name="pt497"/>
            <p:cNvSpPr/>
            <p:nvPr/>
          </p:nvSpPr>
          <p:spPr>
            <a:xfrm>
              <a:off x="256356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8" name="pt498"/>
            <p:cNvSpPr/>
            <p:nvPr/>
          </p:nvSpPr>
          <p:spPr>
            <a:xfrm>
              <a:off x="250965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9" name="pt499"/>
            <p:cNvSpPr/>
            <p:nvPr/>
          </p:nvSpPr>
          <p:spPr>
            <a:xfrm>
              <a:off x="251522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0" name="pt500"/>
            <p:cNvSpPr/>
            <p:nvPr/>
          </p:nvSpPr>
          <p:spPr>
            <a:xfrm>
              <a:off x="260352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1" name="pt501"/>
            <p:cNvSpPr/>
            <p:nvPr/>
          </p:nvSpPr>
          <p:spPr>
            <a:xfrm>
              <a:off x="256410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2" name="pt502"/>
            <p:cNvSpPr/>
            <p:nvPr/>
          </p:nvSpPr>
          <p:spPr>
            <a:xfrm>
              <a:off x="250990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3" name="pt503"/>
            <p:cNvSpPr/>
            <p:nvPr/>
          </p:nvSpPr>
          <p:spPr>
            <a:xfrm>
              <a:off x="243668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4" name="pt504"/>
            <p:cNvSpPr/>
            <p:nvPr/>
          </p:nvSpPr>
          <p:spPr>
            <a:xfrm>
              <a:off x="250786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5" name="pt505"/>
            <p:cNvSpPr/>
            <p:nvPr/>
          </p:nvSpPr>
          <p:spPr>
            <a:xfrm>
              <a:off x="261097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6" name="pt506"/>
            <p:cNvSpPr/>
            <p:nvPr/>
          </p:nvSpPr>
          <p:spPr>
            <a:xfrm>
              <a:off x="25090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7" name="pt507"/>
            <p:cNvSpPr/>
            <p:nvPr/>
          </p:nvSpPr>
          <p:spPr>
            <a:xfrm>
              <a:off x="25591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8" name="pt508"/>
            <p:cNvSpPr/>
            <p:nvPr/>
          </p:nvSpPr>
          <p:spPr>
            <a:xfrm>
              <a:off x="241571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9" name="pt509"/>
            <p:cNvSpPr/>
            <p:nvPr/>
          </p:nvSpPr>
          <p:spPr>
            <a:xfrm>
              <a:off x="26546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0" name="pt510"/>
            <p:cNvSpPr/>
            <p:nvPr/>
          </p:nvSpPr>
          <p:spPr>
            <a:xfrm>
              <a:off x="251411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1" name="pt511"/>
            <p:cNvSpPr/>
            <p:nvPr/>
          </p:nvSpPr>
          <p:spPr>
            <a:xfrm>
              <a:off x="250940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2" name="pt512"/>
            <p:cNvSpPr/>
            <p:nvPr/>
          </p:nvSpPr>
          <p:spPr>
            <a:xfrm>
              <a:off x="241350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3" name="pt513"/>
            <p:cNvSpPr/>
            <p:nvPr/>
          </p:nvSpPr>
          <p:spPr>
            <a:xfrm>
              <a:off x="26047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4" name="pt514"/>
            <p:cNvSpPr/>
            <p:nvPr/>
          </p:nvSpPr>
          <p:spPr>
            <a:xfrm>
              <a:off x="251456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5" name="pt515"/>
            <p:cNvSpPr/>
            <p:nvPr/>
          </p:nvSpPr>
          <p:spPr>
            <a:xfrm>
              <a:off x="2629690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6" name="pt516"/>
            <p:cNvSpPr/>
            <p:nvPr/>
          </p:nvSpPr>
          <p:spPr>
            <a:xfrm>
              <a:off x="250680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7" name="pt517"/>
            <p:cNvSpPr/>
            <p:nvPr/>
          </p:nvSpPr>
          <p:spPr>
            <a:xfrm>
              <a:off x="265219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8" name="pl518"/>
            <p:cNvSpPr/>
            <p:nvPr/>
          </p:nvSpPr>
          <p:spPr>
            <a:xfrm>
              <a:off x="2322239" y="317949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9" name="pl519"/>
            <p:cNvSpPr/>
            <p:nvPr/>
          </p:nvSpPr>
          <p:spPr>
            <a:xfrm>
              <a:off x="2333058" y="3179496"/>
              <a:ext cx="0" cy="524433"/>
            </a:xfrm>
            <a:custGeom>
              <a:avLst/>
              <a:gdLst/>
              <a:ahLst/>
              <a:cxnLst/>
              <a:rect l="0" t="0" r="0" b="0"/>
              <a:pathLst>
                <a:path h="524433">
                  <a:moveTo>
                    <a:pt x="0" y="0"/>
                  </a:moveTo>
                  <a:lnTo>
                    <a:pt x="0" y="52443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0" name="pl520"/>
            <p:cNvSpPr/>
            <p:nvPr/>
          </p:nvSpPr>
          <p:spPr>
            <a:xfrm>
              <a:off x="2322239" y="370392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1" name="pl521"/>
            <p:cNvSpPr/>
            <p:nvPr/>
          </p:nvSpPr>
          <p:spPr>
            <a:xfrm>
              <a:off x="2346281" y="317983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2" name="pl522"/>
            <p:cNvSpPr/>
            <p:nvPr/>
          </p:nvSpPr>
          <p:spPr>
            <a:xfrm>
              <a:off x="2357100" y="3179836"/>
              <a:ext cx="0" cy="433602"/>
            </a:xfrm>
            <a:custGeom>
              <a:avLst/>
              <a:gdLst/>
              <a:ahLst/>
              <a:cxnLst/>
              <a:rect l="0" t="0" r="0" b="0"/>
              <a:pathLst>
                <a:path h="433602">
                  <a:moveTo>
                    <a:pt x="0" y="0"/>
                  </a:moveTo>
                  <a:lnTo>
                    <a:pt x="0" y="43360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3" name="pl523"/>
            <p:cNvSpPr/>
            <p:nvPr/>
          </p:nvSpPr>
          <p:spPr>
            <a:xfrm>
              <a:off x="2346281" y="361343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4" name="pl524"/>
            <p:cNvSpPr/>
            <p:nvPr/>
          </p:nvSpPr>
          <p:spPr>
            <a:xfrm>
              <a:off x="2370323" y="318034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5" name="pl525"/>
            <p:cNvSpPr/>
            <p:nvPr/>
          </p:nvSpPr>
          <p:spPr>
            <a:xfrm>
              <a:off x="2381142" y="3180346"/>
              <a:ext cx="0" cy="356700"/>
            </a:xfrm>
            <a:custGeom>
              <a:avLst/>
              <a:gdLst/>
              <a:ahLst/>
              <a:cxnLst/>
              <a:rect l="0" t="0" r="0" b="0"/>
              <a:pathLst>
                <a:path h="356700">
                  <a:moveTo>
                    <a:pt x="0" y="0"/>
                  </a:moveTo>
                  <a:lnTo>
                    <a:pt x="0" y="35670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6" name="pl526"/>
            <p:cNvSpPr/>
            <p:nvPr/>
          </p:nvSpPr>
          <p:spPr>
            <a:xfrm>
              <a:off x="2370323" y="353704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7" name="pl527"/>
            <p:cNvSpPr/>
            <p:nvPr/>
          </p:nvSpPr>
          <p:spPr>
            <a:xfrm>
              <a:off x="2418406" y="318222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8" name="pl528"/>
            <p:cNvSpPr/>
            <p:nvPr/>
          </p:nvSpPr>
          <p:spPr>
            <a:xfrm>
              <a:off x="2429225" y="3182220"/>
              <a:ext cx="0" cy="239791"/>
            </a:xfrm>
            <a:custGeom>
              <a:avLst/>
              <a:gdLst/>
              <a:ahLst/>
              <a:cxnLst/>
              <a:rect l="0" t="0" r="0" b="0"/>
              <a:pathLst>
                <a:path h="239791">
                  <a:moveTo>
                    <a:pt x="0" y="0"/>
                  </a:moveTo>
                  <a:lnTo>
                    <a:pt x="0" y="23979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9" name="pl529"/>
            <p:cNvSpPr/>
            <p:nvPr/>
          </p:nvSpPr>
          <p:spPr>
            <a:xfrm>
              <a:off x="2418406" y="342201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0" name="pl530"/>
            <p:cNvSpPr/>
            <p:nvPr/>
          </p:nvSpPr>
          <p:spPr>
            <a:xfrm>
              <a:off x="2466490" y="318605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1" name="pl531"/>
            <p:cNvSpPr/>
            <p:nvPr/>
          </p:nvSpPr>
          <p:spPr>
            <a:xfrm>
              <a:off x="2477308" y="3186057"/>
              <a:ext cx="0" cy="162828"/>
            </a:xfrm>
            <a:custGeom>
              <a:avLst/>
              <a:gdLst/>
              <a:ahLst/>
              <a:cxnLst/>
              <a:rect l="0" t="0" r="0" b="0"/>
              <a:pathLst>
                <a:path h="162828">
                  <a:moveTo>
                    <a:pt x="0" y="0"/>
                  </a:moveTo>
                  <a:lnTo>
                    <a:pt x="0" y="1628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2" name="pl532"/>
            <p:cNvSpPr/>
            <p:nvPr/>
          </p:nvSpPr>
          <p:spPr>
            <a:xfrm>
              <a:off x="2466490" y="334888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3" name="pl533"/>
            <p:cNvSpPr/>
            <p:nvPr/>
          </p:nvSpPr>
          <p:spPr>
            <a:xfrm>
              <a:off x="2490531" y="318898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4" name="pl534"/>
            <p:cNvSpPr/>
            <p:nvPr/>
          </p:nvSpPr>
          <p:spPr>
            <a:xfrm>
              <a:off x="2501350" y="3188986"/>
              <a:ext cx="0" cy="136743"/>
            </a:xfrm>
            <a:custGeom>
              <a:avLst/>
              <a:gdLst/>
              <a:ahLst/>
              <a:cxnLst/>
              <a:rect l="0" t="0" r="0" b="0"/>
              <a:pathLst>
                <a:path h="136743">
                  <a:moveTo>
                    <a:pt x="0" y="0"/>
                  </a:moveTo>
                  <a:lnTo>
                    <a:pt x="0" y="13674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5" name="pl535"/>
            <p:cNvSpPr/>
            <p:nvPr/>
          </p:nvSpPr>
          <p:spPr>
            <a:xfrm>
              <a:off x="2490531" y="332573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6" name="pl536"/>
            <p:cNvSpPr/>
            <p:nvPr/>
          </p:nvSpPr>
          <p:spPr>
            <a:xfrm>
              <a:off x="2514573" y="319243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7" name="pl537"/>
            <p:cNvSpPr/>
            <p:nvPr/>
          </p:nvSpPr>
          <p:spPr>
            <a:xfrm>
              <a:off x="2525392" y="3192430"/>
              <a:ext cx="0" cy="119066"/>
            </a:xfrm>
            <a:custGeom>
              <a:avLst/>
              <a:gdLst/>
              <a:ahLst/>
              <a:cxnLst/>
              <a:rect l="0" t="0" r="0" b="0"/>
              <a:pathLst>
                <a:path h="119066">
                  <a:moveTo>
                    <a:pt x="0" y="0"/>
                  </a:moveTo>
                  <a:lnTo>
                    <a:pt x="0" y="11906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8" name="pl538"/>
            <p:cNvSpPr/>
            <p:nvPr/>
          </p:nvSpPr>
          <p:spPr>
            <a:xfrm>
              <a:off x="2514573" y="331149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9" name="pl539"/>
            <p:cNvSpPr/>
            <p:nvPr/>
          </p:nvSpPr>
          <p:spPr>
            <a:xfrm>
              <a:off x="2538615" y="319570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0" name="pl540"/>
            <p:cNvSpPr/>
            <p:nvPr/>
          </p:nvSpPr>
          <p:spPr>
            <a:xfrm>
              <a:off x="2549433" y="3195704"/>
              <a:ext cx="0" cy="111914"/>
            </a:xfrm>
            <a:custGeom>
              <a:avLst/>
              <a:gdLst/>
              <a:ahLst/>
              <a:cxnLst/>
              <a:rect l="0" t="0" r="0" b="0"/>
              <a:pathLst>
                <a:path h="111914">
                  <a:moveTo>
                    <a:pt x="0" y="0"/>
                  </a:moveTo>
                  <a:lnTo>
                    <a:pt x="0" y="11191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1" name="pl541"/>
            <p:cNvSpPr/>
            <p:nvPr/>
          </p:nvSpPr>
          <p:spPr>
            <a:xfrm>
              <a:off x="2538615" y="330761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2" name="pl542"/>
            <p:cNvSpPr/>
            <p:nvPr/>
          </p:nvSpPr>
          <p:spPr>
            <a:xfrm>
              <a:off x="2562656" y="319769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3" name="pl543"/>
            <p:cNvSpPr/>
            <p:nvPr/>
          </p:nvSpPr>
          <p:spPr>
            <a:xfrm>
              <a:off x="2573475" y="3197692"/>
              <a:ext cx="0" cy="119235"/>
            </a:xfrm>
            <a:custGeom>
              <a:avLst/>
              <a:gdLst/>
              <a:ahLst/>
              <a:cxnLst/>
              <a:rect l="0" t="0" r="0" b="0"/>
              <a:pathLst>
                <a:path h="119235">
                  <a:moveTo>
                    <a:pt x="0" y="0"/>
                  </a:moveTo>
                  <a:lnTo>
                    <a:pt x="0" y="11923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4" name="pl544"/>
            <p:cNvSpPr/>
            <p:nvPr/>
          </p:nvSpPr>
          <p:spPr>
            <a:xfrm>
              <a:off x="2562656" y="331692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5" name="pl545"/>
            <p:cNvSpPr/>
            <p:nvPr/>
          </p:nvSpPr>
          <p:spPr>
            <a:xfrm>
              <a:off x="2586698" y="319772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6" name="pl546"/>
            <p:cNvSpPr/>
            <p:nvPr/>
          </p:nvSpPr>
          <p:spPr>
            <a:xfrm>
              <a:off x="2597517" y="3197728"/>
              <a:ext cx="0" cy="145310"/>
            </a:xfrm>
            <a:custGeom>
              <a:avLst/>
              <a:gdLst/>
              <a:ahLst/>
              <a:cxnLst/>
              <a:rect l="0" t="0" r="0" b="0"/>
              <a:pathLst>
                <a:path h="145310">
                  <a:moveTo>
                    <a:pt x="0" y="0"/>
                  </a:moveTo>
                  <a:lnTo>
                    <a:pt x="0" y="1453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7" name="pl547"/>
            <p:cNvSpPr/>
            <p:nvPr/>
          </p:nvSpPr>
          <p:spPr>
            <a:xfrm>
              <a:off x="2586698" y="334303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8" name="pl548"/>
            <p:cNvSpPr/>
            <p:nvPr/>
          </p:nvSpPr>
          <p:spPr>
            <a:xfrm>
              <a:off x="2610740" y="319619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9" name="pl549"/>
            <p:cNvSpPr/>
            <p:nvPr/>
          </p:nvSpPr>
          <p:spPr>
            <a:xfrm>
              <a:off x="2621559" y="3196195"/>
              <a:ext cx="0" cy="193792"/>
            </a:xfrm>
            <a:custGeom>
              <a:avLst/>
              <a:gdLst/>
              <a:ahLst/>
              <a:cxnLst/>
              <a:rect l="0" t="0" r="0" b="0"/>
              <a:pathLst>
                <a:path h="193792">
                  <a:moveTo>
                    <a:pt x="0" y="0"/>
                  </a:moveTo>
                  <a:lnTo>
                    <a:pt x="0" y="1937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0" name="pl550"/>
            <p:cNvSpPr/>
            <p:nvPr/>
          </p:nvSpPr>
          <p:spPr>
            <a:xfrm>
              <a:off x="2610740" y="338998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1" name="pl551"/>
            <p:cNvSpPr/>
            <p:nvPr/>
          </p:nvSpPr>
          <p:spPr>
            <a:xfrm>
              <a:off x="2634782" y="319390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2" name="pl552"/>
            <p:cNvSpPr/>
            <p:nvPr/>
          </p:nvSpPr>
          <p:spPr>
            <a:xfrm>
              <a:off x="2645600" y="3193909"/>
              <a:ext cx="0" cy="269016"/>
            </a:xfrm>
            <a:custGeom>
              <a:avLst/>
              <a:gdLst/>
              <a:ahLst/>
              <a:cxnLst/>
              <a:rect l="0" t="0" r="0" b="0"/>
              <a:pathLst>
                <a:path h="269016">
                  <a:moveTo>
                    <a:pt x="0" y="0"/>
                  </a:moveTo>
                  <a:lnTo>
                    <a:pt x="0" y="2690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3" name="pl553"/>
            <p:cNvSpPr/>
            <p:nvPr/>
          </p:nvSpPr>
          <p:spPr>
            <a:xfrm>
              <a:off x="2634782" y="346292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4" name="pl554"/>
            <p:cNvSpPr/>
            <p:nvPr/>
          </p:nvSpPr>
          <p:spPr>
            <a:xfrm>
              <a:off x="2658823" y="319147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5" name="pl555"/>
            <p:cNvSpPr/>
            <p:nvPr/>
          </p:nvSpPr>
          <p:spPr>
            <a:xfrm>
              <a:off x="2669642" y="3191479"/>
              <a:ext cx="0" cy="376880"/>
            </a:xfrm>
            <a:custGeom>
              <a:avLst/>
              <a:gdLst/>
              <a:ahLst/>
              <a:cxnLst/>
              <a:rect l="0" t="0" r="0" b="0"/>
              <a:pathLst>
                <a:path h="376880">
                  <a:moveTo>
                    <a:pt x="0" y="0"/>
                  </a:moveTo>
                  <a:lnTo>
                    <a:pt x="0" y="37688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6" name="pl556"/>
            <p:cNvSpPr/>
            <p:nvPr/>
          </p:nvSpPr>
          <p:spPr>
            <a:xfrm>
              <a:off x="2658823" y="356836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7" name="pl557"/>
            <p:cNvSpPr/>
            <p:nvPr/>
          </p:nvSpPr>
          <p:spPr>
            <a:xfrm>
              <a:off x="2333058" y="3199458"/>
              <a:ext cx="336583" cy="53521"/>
            </a:xfrm>
            <a:custGeom>
              <a:avLst/>
              <a:gdLst/>
              <a:ahLst/>
              <a:cxnLst/>
              <a:rect l="0" t="0" r="0" b="0"/>
              <a:pathLst>
                <a:path w="336583" h="53521">
                  <a:moveTo>
                    <a:pt x="0" y="0"/>
                  </a:moveTo>
                  <a:lnTo>
                    <a:pt x="24041" y="1990"/>
                  </a:lnTo>
                  <a:lnTo>
                    <a:pt x="48083" y="4170"/>
                  </a:lnTo>
                  <a:lnTo>
                    <a:pt x="96166" y="9174"/>
                  </a:lnTo>
                  <a:lnTo>
                    <a:pt x="144250" y="15174"/>
                  </a:lnTo>
                  <a:lnTo>
                    <a:pt x="168291" y="18607"/>
                  </a:lnTo>
                  <a:lnTo>
                    <a:pt x="192333" y="22363"/>
                  </a:lnTo>
                  <a:lnTo>
                    <a:pt x="216375" y="26472"/>
                  </a:lnTo>
                  <a:lnTo>
                    <a:pt x="240416" y="30966"/>
                  </a:lnTo>
                  <a:lnTo>
                    <a:pt x="264458" y="35879"/>
                  </a:lnTo>
                  <a:lnTo>
                    <a:pt x="288500" y="41249"/>
                  </a:lnTo>
                  <a:lnTo>
                    <a:pt x="312542" y="47115"/>
                  </a:lnTo>
                  <a:lnTo>
                    <a:pt x="336583" y="5352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8" name="pt558"/>
            <p:cNvSpPr/>
            <p:nvPr/>
          </p:nvSpPr>
          <p:spPr>
            <a:xfrm>
              <a:off x="2301457" y="31678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9" name="pt559"/>
            <p:cNvSpPr/>
            <p:nvPr/>
          </p:nvSpPr>
          <p:spPr>
            <a:xfrm>
              <a:off x="2325499" y="31698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0" name="pt560"/>
            <p:cNvSpPr/>
            <p:nvPr/>
          </p:nvSpPr>
          <p:spPr>
            <a:xfrm>
              <a:off x="2349540" y="31720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1" name="pt561"/>
            <p:cNvSpPr/>
            <p:nvPr/>
          </p:nvSpPr>
          <p:spPr>
            <a:xfrm>
              <a:off x="2397624" y="31770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2" name="pt562"/>
            <p:cNvSpPr/>
            <p:nvPr/>
          </p:nvSpPr>
          <p:spPr>
            <a:xfrm>
              <a:off x="2445707" y="31830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3" name="pt563"/>
            <p:cNvSpPr/>
            <p:nvPr/>
          </p:nvSpPr>
          <p:spPr>
            <a:xfrm>
              <a:off x="2469749" y="31864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4" name="pt564"/>
            <p:cNvSpPr/>
            <p:nvPr/>
          </p:nvSpPr>
          <p:spPr>
            <a:xfrm>
              <a:off x="2493791" y="31902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5" name="pt565"/>
            <p:cNvSpPr/>
            <p:nvPr/>
          </p:nvSpPr>
          <p:spPr>
            <a:xfrm>
              <a:off x="2517832" y="3194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6" name="pt566"/>
            <p:cNvSpPr/>
            <p:nvPr/>
          </p:nvSpPr>
          <p:spPr>
            <a:xfrm>
              <a:off x="2541874" y="31988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7" name="pt567"/>
            <p:cNvSpPr/>
            <p:nvPr/>
          </p:nvSpPr>
          <p:spPr>
            <a:xfrm>
              <a:off x="2565916" y="32037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8" name="pt568"/>
            <p:cNvSpPr/>
            <p:nvPr/>
          </p:nvSpPr>
          <p:spPr>
            <a:xfrm>
              <a:off x="2589957" y="32091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9" name="pt569"/>
            <p:cNvSpPr/>
            <p:nvPr/>
          </p:nvSpPr>
          <p:spPr>
            <a:xfrm>
              <a:off x="2613999" y="32149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0" name="pt570"/>
            <p:cNvSpPr/>
            <p:nvPr/>
          </p:nvSpPr>
          <p:spPr>
            <a:xfrm>
              <a:off x="2638041" y="3221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1" name="pl571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2" name="rc572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3" name="rc573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574" name="pl574"/>
            <p:cNvSpPr/>
            <p:nvPr/>
          </p:nvSpPr>
          <p:spPr>
            <a:xfrm>
              <a:off x="276796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5" name="pl575"/>
            <p:cNvSpPr/>
            <p:nvPr/>
          </p:nvSpPr>
          <p:spPr>
            <a:xfrm>
              <a:off x="276796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6" name="pl576"/>
            <p:cNvSpPr/>
            <p:nvPr/>
          </p:nvSpPr>
          <p:spPr>
            <a:xfrm>
              <a:off x="276796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7" name="pl577"/>
            <p:cNvSpPr/>
            <p:nvPr/>
          </p:nvSpPr>
          <p:spPr>
            <a:xfrm>
              <a:off x="276796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8" name="pl578"/>
            <p:cNvSpPr/>
            <p:nvPr/>
          </p:nvSpPr>
          <p:spPr>
            <a:xfrm>
              <a:off x="279669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9" name="pl579"/>
            <p:cNvSpPr/>
            <p:nvPr/>
          </p:nvSpPr>
          <p:spPr>
            <a:xfrm>
              <a:off x="28928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0" name="pl580"/>
            <p:cNvSpPr/>
            <p:nvPr/>
          </p:nvSpPr>
          <p:spPr>
            <a:xfrm>
              <a:off x="298902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1" name="pl581"/>
            <p:cNvSpPr/>
            <p:nvPr/>
          </p:nvSpPr>
          <p:spPr>
            <a:xfrm>
              <a:off x="308519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2" name="pl582"/>
            <p:cNvSpPr/>
            <p:nvPr/>
          </p:nvSpPr>
          <p:spPr>
            <a:xfrm>
              <a:off x="276796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3" name="pl583"/>
            <p:cNvSpPr/>
            <p:nvPr/>
          </p:nvSpPr>
          <p:spPr>
            <a:xfrm>
              <a:off x="276796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4" name="pl584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5" name="pl585"/>
            <p:cNvSpPr/>
            <p:nvPr/>
          </p:nvSpPr>
          <p:spPr>
            <a:xfrm>
              <a:off x="276796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6" name="pl586"/>
            <p:cNvSpPr/>
            <p:nvPr/>
          </p:nvSpPr>
          <p:spPr>
            <a:xfrm>
              <a:off x="276796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7" name="pl587"/>
            <p:cNvSpPr/>
            <p:nvPr/>
          </p:nvSpPr>
          <p:spPr>
            <a:xfrm>
              <a:off x="284477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8" name="pl588"/>
            <p:cNvSpPr/>
            <p:nvPr/>
          </p:nvSpPr>
          <p:spPr>
            <a:xfrm>
              <a:off x="294094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9" name="pl589"/>
            <p:cNvSpPr/>
            <p:nvPr/>
          </p:nvSpPr>
          <p:spPr>
            <a:xfrm>
              <a:off x="30371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0" name="pl590"/>
            <p:cNvSpPr/>
            <p:nvPr/>
          </p:nvSpPr>
          <p:spPr>
            <a:xfrm>
              <a:off x="313327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1" name="pt591"/>
            <p:cNvSpPr/>
            <p:nvPr/>
          </p:nvSpPr>
          <p:spPr>
            <a:xfrm>
              <a:off x="2970436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2" name="pt592"/>
            <p:cNvSpPr/>
            <p:nvPr/>
          </p:nvSpPr>
          <p:spPr>
            <a:xfrm>
              <a:off x="3115050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3" name="pt593"/>
            <p:cNvSpPr/>
            <p:nvPr/>
          </p:nvSpPr>
          <p:spPr>
            <a:xfrm>
              <a:off x="297051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4" name="pt594"/>
            <p:cNvSpPr/>
            <p:nvPr/>
          </p:nvSpPr>
          <p:spPr>
            <a:xfrm>
              <a:off x="2810515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5" name="pt595"/>
            <p:cNvSpPr/>
            <p:nvPr/>
          </p:nvSpPr>
          <p:spPr>
            <a:xfrm>
              <a:off x="3122287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6" name="pt596"/>
            <p:cNvSpPr/>
            <p:nvPr/>
          </p:nvSpPr>
          <p:spPr>
            <a:xfrm>
              <a:off x="293028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7" name="pt597"/>
            <p:cNvSpPr/>
            <p:nvPr/>
          </p:nvSpPr>
          <p:spPr>
            <a:xfrm>
              <a:off x="297276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8" name="pt598"/>
            <p:cNvSpPr/>
            <p:nvPr/>
          </p:nvSpPr>
          <p:spPr>
            <a:xfrm>
              <a:off x="3020965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9" name="pt599"/>
            <p:cNvSpPr/>
            <p:nvPr/>
          </p:nvSpPr>
          <p:spPr>
            <a:xfrm>
              <a:off x="297844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0" name="pt600"/>
            <p:cNvSpPr/>
            <p:nvPr/>
          </p:nvSpPr>
          <p:spPr>
            <a:xfrm>
              <a:off x="278180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1" name="pt601"/>
            <p:cNvSpPr/>
            <p:nvPr/>
          </p:nvSpPr>
          <p:spPr>
            <a:xfrm>
              <a:off x="292326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2" name="pt602"/>
            <p:cNvSpPr/>
            <p:nvPr/>
          </p:nvSpPr>
          <p:spPr>
            <a:xfrm>
              <a:off x="307467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3" name="pt603"/>
            <p:cNvSpPr/>
            <p:nvPr/>
          </p:nvSpPr>
          <p:spPr>
            <a:xfrm>
              <a:off x="301865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4" name="pt604"/>
            <p:cNvSpPr/>
            <p:nvPr/>
          </p:nvSpPr>
          <p:spPr>
            <a:xfrm>
              <a:off x="2924124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5" name="pt605"/>
            <p:cNvSpPr/>
            <p:nvPr/>
          </p:nvSpPr>
          <p:spPr>
            <a:xfrm>
              <a:off x="292487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6" name="pt606"/>
            <p:cNvSpPr/>
            <p:nvPr/>
          </p:nvSpPr>
          <p:spPr>
            <a:xfrm>
              <a:off x="2878183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7" name="pt607"/>
            <p:cNvSpPr/>
            <p:nvPr/>
          </p:nvSpPr>
          <p:spPr>
            <a:xfrm>
              <a:off x="297527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8" name="pt608"/>
            <p:cNvSpPr/>
            <p:nvPr/>
          </p:nvSpPr>
          <p:spPr>
            <a:xfrm>
              <a:off x="292551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9" name="pt609"/>
            <p:cNvSpPr/>
            <p:nvPr/>
          </p:nvSpPr>
          <p:spPr>
            <a:xfrm>
              <a:off x="287921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0" name="pt610"/>
            <p:cNvSpPr/>
            <p:nvPr/>
          </p:nvSpPr>
          <p:spPr>
            <a:xfrm>
              <a:off x="302462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1" name="pt611"/>
            <p:cNvSpPr/>
            <p:nvPr/>
          </p:nvSpPr>
          <p:spPr>
            <a:xfrm>
              <a:off x="2979129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2" name="pt612"/>
            <p:cNvSpPr/>
            <p:nvPr/>
          </p:nvSpPr>
          <p:spPr>
            <a:xfrm>
              <a:off x="302220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3" name="pt613"/>
            <p:cNvSpPr/>
            <p:nvPr/>
          </p:nvSpPr>
          <p:spPr>
            <a:xfrm>
              <a:off x="311779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4" name="pt614"/>
            <p:cNvSpPr/>
            <p:nvPr/>
          </p:nvSpPr>
          <p:spPr>
            <a:xfrm>
              <a:off x="294993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5" name="pt615"/>
            <p:cNvSpPr/>
            <p:nvPr/>
          </p:nvSpPr>
          <p:spPr>
            <a:xfrm>
              <a:off x="297050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6" name="pt616"/>
            <p:cNvSpPr/>
            <p:nvPr/>
          </p:nvSpPr>
          <p:spPr>
            <a:xfrm>
              <a:off x="292917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7" name="pt617"/>
            <p:cNvSpPr/>
            <p:nvPr/>
          </p:nvSpPr>
          <p:spPr>
            <a:xfrm>
              <a:off x="30224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8" name="pt618"/>
            <p:cNvSpPr/>
            <p:nvPr/>
          </p:nvSpPr>
          <p:spPr>
            <a:xfrm>
              <a:off x="2922389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9" name="pt619"/>
            <p:cNvSpPr/>
            <p:nvPr/>
          </p:nvSpPr>
          <p:spPr>
            <a:xfrm>
              <a:off x="2971955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0" name="pt620"/>
            <p:cNvSpPr/>
            <p:nvPr/>
          </p:nvSpPr>
          <p:spPr>
            <a:xfrm>
              <a:off x="307205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1" name="pt621"/>
            <p:cNvSpPr/>
            <p:nvPr/>
          </p:nvSpPr>
          <p:spPr>
            <a:xfrm>
              <a:off x="3021338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2" name="pt622"/>
            <p:cNvSpPr/>
            <p:nvPr/>
          </p:nvSpPr>
          <p:spPr>
            <a:xfrm>
              <a:off x="292551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3" name="pt623"/>
            <p:cNvSpPr/>
            <p:nvPr/>
          </p:nvSpPr>
          <p:spPr>
            <a:xfrm>
              <a:off x="2974664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4" name="pt624"/>
            <p:cNvSpPr/>
            <p:nvPr/>
          </p:nvSpPr>
          <p:spPr>
            <a:xfrm>
              <a:off x="306690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5" name="pt625"/>
            <p:cNvSpPr/>
            <p:nvPr/>
          </p:nvSpPr>
          <p:spPr>
            <a:xfrm>
              <a:off x="3120777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6" name="pt626"/>
            <p:cNvSpPr/>
            <p:nvPr/>
          </p:nvSpPr>
          <p:spPr>
            <a:xfrm>
              <a:off x="2810571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7" name="pt627"/>
            <p:cNvSpPr/>
            <p:nvPr/>
          </p:nvSpPr>
          <p:spPr>
            <a:xfrm>
              <a:off x="3074527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8" name="pt628"/>
            <p:cNvSpPr/>
            <p:nvPr/>
          </p:nvSpPr>
          <p:spPr>
            <a:xfrm>
              <a:off x="307304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9" name="pt629"/>
            <p:cNvSpPr/>
            <p:nvPr/>
          </p:nvSpPr>
          <p:spPr>
            <a:xfrm>
              <a:off x="3027295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0" name="pt630"/>
            <p:cNvSpPr/>
            <p:nvPr/>
          </p:nvSpPr>
          <p:spPr>
            <a:xfrm>
              <a:off x="3067271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1" name="pt631"/>
            <p:cNvSpPr/>
            <p:nvPr/>
          </p:nvSpPr>
          <p:spPr>
            <a:xfrm>
              <a:off x="297115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2" name="pt632"/>
            <p:cNvSpPr/>
            <p:nvPr/>
          </p:nvSpPr>
          <p:spPr>
            <a:xfrm>
              <a:off x="297210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3" name="pt633"/>
            <p:cNvSpPr/>
            <p:nvPr/>
          </p:nvSpPr>
          <p:spPr>
            <a:xfrm>
              <a:off x="3075045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4" name="pt634"/>
            <p:cNvSpPr/>
            <p:nvPr/>
          </p:nvSpPr>
          <p:spPr>
            <a:xfrm>
              <a:off x="3071431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5" name="pt635"/>
            <p:cNvSpPr/>
            <p:nvPr/>
          </p:nvSpPr>
          <p:spPr>
            <a:xfrm>
              <a:off x="297213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6" name="pt636"/>
            <p:cNvSpPr/>
            <p:nvPr/>
          </p:nvSpPr>
          <p:spPr>
            <a:xfrm>
              <a:off x="2883250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7" name="pt637"/>
            <p:cNvSpPr/>
            <p:nvPr/>
          </p:nvSpPr>
          <p:spPr>
            <a:xfrm>
              <a:off x="3024843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8" name="pt638"/>
            <p:cNvSpPr/>
            <p:nvPr/>
          </p:nvSpPr>
          <p:spPr>
            <a:xfrm>
              <a:off x="2875834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9" name="pt639"/>
            <p:cNvSpPr/>
            <p:nvPr/>
          </p:nvSpPr>
          <p:spPr>
            <a:xfrm>
              <a:off x="302625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0" name="pt640"/>
            <p:cNvSpPr/>
            <p:nvPr/>
          </p:nvSpPr>
          <p:spPr>
            <a:xfrm>
              <a:off x="297917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1" name="pt641"/>
            <p:cNvSpPr/>
            <p:nvPr/>
          </p:nvSpPr>
          <p:spPr>
            <a:xfrm>
              <a:off x="297740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2" name="pt642"/>
            <p:cNvSpPr/>
            <p:nvPr/>
          </p:nvSpPr>
          <p:spPr>
            <a:xfrm>
              <a:off x="307276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3" name="pt643"/>
            <p:cNvSpPr/>
            <p:nvPr/>
          </p:nvSpPr>
          <p:spPr>
            <a:xfrm>
              <a:off x="302047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4" name="pt644"/>
            <p:cNvSpPr/>
            <p:nvPr/>
          </p:nvSpPr>
          <p:spPr>
            <a:xfrm>
              <a:off x="297506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5" name="pt645"/>
            <p:cNvSpPr/>
            <p:nvPr/>
          </p:nvSpPr>
          <p:spPr>
            <a:xfrm>
              <a:off x="290532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6" name="pt646"/>
            <p:cNvSpPr/>
            <p:nvPr/>
          </p:nvSpPr>
          <p:spPr>
            <a:xfrm>
              <a:off x="2972438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7" name="pt647"/>
            <p:cNvSpPr/>
            <p:nvPr/>
          </p:nvSpPr>
          <p:spPr>
            <a:xfrm>
              <a:off x="3071622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8" name="pt648"/>
            <p:cNvSpPr/>
            <p:nvPr/>
          </p:nvSpPr>
          <p:spPr>
            <a:xfrm>
              <a:off x="2976897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9" name="pt649"/>
            <p:cNvSpPr/>
            <p:nvPr/>
          </p:nvSpPr>
          <p:spPr>
            <a:xfrm>
              <a:off x="3026345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0" name="pt650"/>
            <p:cNvSpPr/>
            <p:nvPr/>
          </p:nvSpPr>
          <p:spPr>
            <a:xfrm>
              <a:off x="2876147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1" name="pt651"/>
            <p:cNvSpPr/>
            <p:nvPr/>
          </p:nvSpPr>
          <p:spPr>
            <a:xfrm>
              <a:off x="31217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2" name="pt652"/>
            <p:cNvSpPr/>
            <p:nvPr/>
          </p:nvSpPr>
          <p:spPr>
            <a:xfrm>
              <a:off x="297107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3" name="pt653"/>
            <p:cNvSpPr/>
            <p:nvPr/>
          </p:nvSpPr>
          <p:spPr>
            <a:xfrm>
              <a:off x="2970487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4" name="pt654"/>
            <p:cNvSpPr/>
            <p:nvPr/>
          </p:nvSpPr>
          <p:spPr>
            <a:xfrm>
              <a:off x="287581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5" name="pt655"/>
            <p:cNvSpPr/>
            <p:nvPr/>
          </p:nvSpPr>
          <p:spPr>
            <a:xfrm>
              <a:off x="3067727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6" name="pt656"/>
            <p:cNvSpPr/>
            <p:nvPr/>
          </p:nvSpPr>
          <p:spPr>
            <a:xfrm>
              <a:off x="297516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7" name="pt657"/>
            <p:cNvSpPr/>
            <p:nvPr/>
          </p:nvSpPr>
          <p:spPr>
            <a:xfrm>
              <a:off x="309292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8" name="pt658"/>
            <p:cNvSpPr/>
            <p:nvPr/>
          </p:nvSpPr>
          <p:spPr>
            <a:xfrm>
              <a:off x="297738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9" name="pt659"/>
            <p:cNvSpPr/>
            <p:nvPr/>
          </p:nvSpPr>
          <p:spPr>
            <a:xfrm>
              <a:off x="3115195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0" name="pl660"/>
            <p:cNvSpPr/>
            <p:nvPr/>
          </p:nvSpPr>
          <p:spPr>
            <a:xfrm>
              <a:off x="2785872" y="351234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1" name="pl661"/>
            <p:cNvSpPr/>
            <p:nvPr/>
          </p:nvSpPr>
          <p:spPr>
            <a:xfrm>
              <a:off x="2796691" y="3512349"/>
              <a:ext cx="0" cy="1156432"/>
            </a:xfrm>
            <a:custGeom>
              <a:avLst/>
              <a:gdLst/>
              <a:ahLst/>
              <a:cxnLst/>
              <a:rect l="0" t="0" r="0" b="0"/>
              <a:pathLst>
                <a:path h="1156432">
                  <a:moveTo>
                    <a:pt x="0" y="0"/>
                  </a:moveTo>
                  <a:lnTo>
                    <a:pt x="0" y="115643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2" name="pl662"/>
            <p:cNvSpPr/>
            <p:nvPr/>
          </p:nvSpPr>
          <p:spPr>
            <a:xfrm>
              <a:off x="2785872" y="466878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3" name="pl663"/>
            <p:cNvSpPr/>
            <p:nvPr/>
          </p:nvSpPr>
          <p:spPr>
            <a:xfrm>
              <a:off x="2809914" y="353606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4" name="pl664"/>
            <p:cNvSpPr/>
            <p:nvPr/>
          </p:nvSpPr>
          <p:spPr>
            <a:xfrm>
              <a:off x="2820732" y="3536066"/>
              <a:ext cx="0" cy="1037819"/>
            </a:xfrm>
            <a:custGeom>
              <a:avLst/>
              <a:gdLst/>
              <a:ahLst/>
              <a:cxnLst/>
              <a:rect l="0" t="0" r="0" b="0"/>
              <a:pathLst>
                <a:path h="1037819">
                  <a:moveTo>
                    <a:pt x="0" y="0"/>
                  </a:moveTo>
                  <a:lnTo>
                    <a:pt x="0" y="103781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5" name="pl665"/>
            <p:cNvSpPr/>
            <p:nvPr/>
          </p:nvSpPr>
          <p:spPr>
            <a:xfrm>
              <a:off x="2809914" y="457388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6" name="pl666"/>
            <p:cNvSpPr/>
            <p:nvPr/>
          </p:nvSpPr>
          <p:spPr>
            <a:xfrm>
              <a:off x="2833955" y="356043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7" name="pl667"/>
            <p:cNvSpPr/>
            <p:nvPr/>
          </p:nvSpPr>
          <p:spPr>
            <a:xfrm>
              <a:off x="2844774" y="3560439"/>
              <a:ext cx="0" cy="918859"/>
            </a:xfrm>
            <a:custGeom>
              <a:avLst/>
              <a:gdLst/>
              <a:ahLst/>
              <a:cxnLst/>
              <a:rect l="0" t="0" r="0" b="0"/>
              <a:pathLst>
                <a:path h="918859">
                  <a:moveTo>
                    <a:pt x="0" y="0"/>
                  </a:moveTo>
                  <a:lnTo>
                    <a:pt x="0" y="91885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8" name="pl668"/>
            <p:cNvSpPr/>
            <p:nvPr/>
          </p:nvSpPr>
          <p:spPr>
            <a:xfrm>
              <a:off x="2833955" y="447929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9" name="pl669"/>
            <p:cNvSpPr/>
            <p:nvPr/>
          </p:nvSpPr>
          <p:spPr>
            <a:xfrm>
              <a:off x="2882039" y="360918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0" name="pl670"/>
            <p:cNvSpPr/>
            <p:nvPr/>
          </p:nvSpPr>
          <p:spPr>
            <a:xfrm>
              <a:off x="2892857" y="3609187"/>
              <a:ext cx="0" cy="688834"/>
            </a:xfrm>
            <a:custGeom>
              <a:avLst/>
              <a:gdLst/>
              <a:ahLst/>
              <a:cxnLst/>
              <a:rect l="0" t="0" r="0" b="0"/>
              <a:pathLst>
                <a:path h="688834">
                  <a:moveTo>
                    <a:pt x="0" y="0"/>
                  </a:moveTo>
                  <a:lnTo>
                    <a:pt x="0" y="6888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1" name="pl671"/>
            <p:cNvSpPr/>
            <p:nvPr/>
          </p:nvSpPr>
          <p:spPr>
            <a:xfrm>
              <a:off x="2882039" y="429802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2" name="pl672"/>
            <p:cNvSpPr/>
            <p:nvPr/>
          </p:nvSpPr>
          <p:spPr>
            <a:xfrm>
              <a:off x="2930122" y="365039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3" name="pl673"/>
            <p:cNvSpPr/>
            <p:nvPr/>
          </p:nvSpPr>
          <p:spPr>
            <a:xfrm>
              <a:off x="2940941" y="3650394"/>
              <a:ext cx="0" cy="492106"/>
            </a:xfrm>
            <a:custGeom>
              <a:avLst/>
              <a:gdLst/>
              <a:ahLst/>
              <a:cxnLst/>
              <a:rect l="0" t="0" r="0" b="0"/>
              <a:pathLst>
                <a:path h="492106">
                  <a:moveTo>
                    <a:pt x="0" y="0"/>
                  </a:moveTo>
                  <a:lnTo>
                    <a:pt x="0" y="49210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4" name="pl674"/>
            <p:cNvSpPr/>
            <p:nvPr/>
          </p:nvSpPr>
          <p:spPr>
            <a:xfrm>
              <a:off x="2930122" y="414250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5" name="pl675"/>
            <p:cNvSpPr/>
            <p:nvPr/>
          </p:nvSpPr>
          <p:spPr>
            <a:xfrm>
              <a:off x="2954164" y="366217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6" name="pl676"/>
            <p:cNvSpPr/>
            <p:nvPr/>
          </p:nvSpPr>
          <p:spPr>
            <a:xfrm>
              <a:off x="2964983" y="3662173"/>
              <a:ext cx="0" cy="420602"/>
            </a:xfrm>
            <a:custGeom>
              <a:avLst/>
              <a:gdLst/>
              <a:ahLst/>
              <a:cxnLst/>
              <a:rect l="0" t="0" r="0" b="0"/>
              <a:pathLst>
                <a:path h="420602">
                  <a:moveTo>
                    <a:pt x="0" y="0"/>
                  </a:moveTo>
                  <a:lnTo>
                    <a:pt x="0" y="42060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7" name="pl677"/>
            <p:cNvSpPr/>
            <p:nvPr/>
          </p:nvSpPr>
          <p:spPr>
            <a:xfrm>
              <a:off x="2954164" y="408277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8" name="pl678"/>
            <p:cNvSpPr/>
            <p:nvPr/>
          </p:nvSpPr>
          <p:spPr>
            <a:xfrm>
              <a:off x="2978206" y="366270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9" name="pl679"/>
            <p:cNvSpPr/>
            <p:nvPr/>
          </p:nvSpPr>
          <p:spPr>
            <a:xfrm>
              <a:off x="2989024" y="3662705"/>
              <a:ext cx="0" cy="378630"/>
            </a:xfrm>
            <a:custGeom>
              <a:avLst/>
              <a:gdLst/>
              <a:ahLst/>
              <a:cxnLst/>
              <a:rect l="0" t="0" r="0" b="0"/>
              <a:pathLst>
                <a:path h="378630">
                  <a:moveTo>
                    <a:pt x="0" y="0"/>
                  </a:moveTo>
                  <a:lnTo>
                    <a:pt x="0" y="37863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0" name="pl680"/>
            <p:cNvSpPr/>
            <p:nvPr/>
          </p:nvSpPr>
          <p:spPr>
            <a:xfrm>
              <a:off x="2978206" y="404133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1" name="pl681"/>
            <p:cNvSpPr/>
            <p:nvPr/>
          </p:nvSpPr>
          <p:spPr>
            <a:xfrm>
              <a:off x="3002247" y="364880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2" name="pl682"/>
            <p:cNvSpPr/>
            <p:nvPr/>
          </p:nvSpPr>
          <p:spPr>
            <a:xfrm>
              <a:off x="3013066" y="3648808"/>
              <a:ext cx="0" cy="372974"/>
            </a:xfrm>
            <a:custGeom>
              <a:avLst/>
              <a:gdLst/>
              <a:ahLst/>
              <a:cxnLst/>
              <a:rect l="0" t="0" r="0" b="0"/>
              <a:pathLst>
                <a:path h="372974">
                  <a:moveTo>
                    <a:pt x="0" y="0"/>
                  </a:moveTo>
                  <a:lnTo>
                    <a:pt x="0" y="3729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3" name="pl683"/>
            <p:cNvSpPr/>
            <p:nvPr/>
          </p:nvSpPr>
          <p:spPr>
            <a:xfrm>
              <a:off x="3002247" y="402178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4" name="pl684"/>
            <p:cNvSpPr/>
            <p:nvPr/>
          </p:nvSpPr>
          <p:spPr>
            <a:xfrm>
              <a:off x="3026289" y="362152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5" name="pl685"/>
            <p:cNvSpPr/>
            <p:nvPr/>
          </p:nvSpPr>
          <p:spPr>
            <a:xfrm>
              <a:off x="3037108" y="3621524"/>
              <a:ext cx="0" cy="401767"/>
            </a:xfrm>
            <a:custGeom>
              <a:avLst/>
              <a:gdLst/>
              <a:ahLst/>
              <a:cxnLst/>
              <a:rect l="0" t="0" r="0" b="0"/>
              <a:pathLst>
                <a:path h="401767">
                  <a:moveTo>
                    <a:pt x="0" y="0"/>
                  </a:moveTo>
                  <a:lnTo>
                    <a:pt x="0" y="40176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6" name="pl686"/>
            <p:cNvSpPr/>
            <p:nvPr/>
          </p:nvSpPr>
          <p:spPr>
            <a:xfrm>
              <a:off x="3026289" y="402329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7" name="pl687"/>
            <p:cNvSpPr/>
            <p:nvPr/>
          </p:nvSpPr>
          <p:spPr>
            <a:xfrm>
              <a:off x="3050331" y="358564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8" name="pl688"/>
            <p:cNvSpPr/>
            <p:nvPr/>
          </p:nvSpPr>
          <p:spPr>
            <a:xfrm>
              <a:off x="3061149" y="3585641"/>
              <a:ext cx="0" cy="455458"/>
            </a:xfrm>
            <a:custGeom>
              <a:avLst/>
              <a:gdLst/>
              <a:ahLst/>
              <a:cxnLst/>
              <a:rect l="0" t="0" r="0" b="0"/>
              <a:pathLst>
                <a:path h="455458">
                  <a:moveTo>
                    <a:pt x="0" y="0"/>
                  </a:moveTo>
                  <a:lnTo>
                    <a:pt x="0" y="45545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9" name="pl689"/>
            <p:cNvSpPr/>
            <p:nvPr/>
          </p:nvSpPr>
          <p:spPr>
            <a:xfrm>
              <a:off x="3050331" y="404109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0" name="pl690"/>
            <p:cNvSpPr/>
            <p:nvPr/>
          </p:nvSpPr>
          <p:spPr>
            <a:xfrm>
              <a:off x="3074372" y="354619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1" name="pl691"/>
            <p:cNvSpPr/>
            <p:nvPr/>
          </p:nvSpPr>
          <p:spPr>
            <a:xfrm>
              <a:off x="3085191" y="3546191"/>
              <a:ext cx="0" cy="523841"/>
            </a:xfrm>
            <a:custGeom>
              <a:avLst/>
              <a:gdLst/>
              <a:ahLst/>
              <a:cxnLst/>
              <a:rect l="0" t="0" r="0" b="0"/>
              <a:pathLst>
                <a:path h="523841">
                  <a:moveTo>
                    <a:pt x="0" y="0"/>
                  </a:moveTo>
                  <a:lnTo>
                    <a:pt x="0" y="5238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2" name="pl692"/>
            <p:cNvSpPr/>
            <p:nvPr/>
          </p:nvSpPr>
          <p:spPr>
            <a:xfrm>
              <a:off x="3074372" y="407003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3" name="pl693"/>
            <p:cNvSpPr/>
            <p:nvPr/>
          </p:nvSpPr>
          <p:spPr>
            <a:xfrm>
              <a:off x="3098414" y="350660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4" name="pl694"/>
            <p:cNvSpPr/>
            <p:nvPr/>
          </p:nvSpPr>
          <p:spPr>
            <a:xfrm>
              <a:off x="3109233" y="3506609"/>
              <a:ext cx="0" cy="599771"/>
            </a:xfrm>
            <a:custGeom>
              <a:avLst/>
              <a:gdLst/>
              <a:ahLst/>
              <a:cxnLst/>
              <a:rect l="0" t="0" r="0" b="0"/>
              <a:pathLst>
                <a:path h="599771">
                  <a:moveTo>
                    <a:pt x="0" y="0"/>
                  </a:moveTo>
                  <a:lnTo>
                    <a:pt x="0" y="59977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5" name="pl695"/>
            <p:cNvSpPr/>
            <p:nvPr/>
          </p:nvSpPr>
          <p:spPr>
            <a:xfrm>
              <a:off x="3098414" y="410638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6" name="pl696"/>
            <p:cNvSpPr/>
            <p:nvPr/>
          </p:nvSpPr>
          <p:spPr>
            <a:xfrm>
              <a:off x="3122456" y="346882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7" name="pl697"/>
            <p:cNvSpPr/>
            <p:nvPr/>
          </p:nvSpPr>
          <p:spPr>
            <a:xfrm>
              <a:off x="3133274" y="3468825"/>
              <a:ext cx="0" cy="679001"/>
            </a:xfrm>
            <a:custGeom>
              <a:avLst/>
              <a:gdLst/>
              <a:ahLst/>
              <a:cxnLst/>
              <a:rect l="0" t="0" r="0" b="0"/>
              <a:pathLst>
                <a:path h="679001">
                  <a:moveTo>
                    <a:pt x="0" y="0"/>
                  </a:moveTo>
                  <a:lnTo>
                    <a:pt x="0" y="67900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8" name="pl698"/>
            <p:cNvSpPr/>
            <p:nvPr/>
          </p:nvSpPr>
          <p:spPr>
            <a:xfrm>
              <a:off x="3122456" y="414782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9" name="pl699"/>
            <p:cNvSpPr/>
            <p:nvPr/>
          </p:nvSpPr>
          <p:spPr>
            <a:xfrm>
              <a:off x="2796691" y="3736871"/>
              <a:ext cx="336583" cy="243256"/>
            </a:xfrm>
            <a:custGeom>
              <a:avLst/>
              <a:gdLst/>
              <a:ahLst/>
              <a:cxnLst/>
              <a:rect l="0" t="0" r="0" b="0"/>
              <a:pathLst>
                <a:path w="336583" h="243256">
                  <a:moveTo>
                    <a:pt x="0" y="243256"/>
                  </a:moveTo>
                  <a:lnTo>
                    <a:pt x="24041" y="224051"/>
                  </a:lnTo>
                  <a:lnTo>
                    <a:pt x="48083" y="205109"/>
                  </a:lnTo>
                  <a:lnTo>
                    <a:pt x="96166" y="168036"/>
                  </a:lnTo>
                  <a:lnTo>
                    <a:pt x="144250" y="132081"/>
                  </a:lnTo>
                  <a:lnTo>
                    <a:pt x="168291" y="114533"/>
                  </a:lnTo>
                  <a:lnTo>
                    <a:pt x="192333" y="97276"/>
                  </a:lnTo>
                  <a:lnTo>
                    <a:pt x="216375" y="80314"/>
                  </a:lnTo>
                  <a:lnTo>
                    <a:pt x="240416" y="63649"/>
                  </a:lnTo>
                  <a:lnTo>
                    <a:pt x="264458" y="47284"/>
                  </a:lnTo>
                  <a:lnTo>
                    <a:pt x="288500" y="31220"/>
                  </a:lnTo>
                  <a:lnTo>
                    <a:pt x="312542" y="15458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0" name="pt700"/>
            <p:cNvSpPr/>
            <p:nvPr/>
          </p:nvSpPr>
          <p:spPr>
            <a:xfrm>
              <a:off x="2765089" y="39485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1" name="pt701"/>
            <p:cNvSpPr/>
            <p:nvPr/>
          </p:nvSpPr>
          <p:spPr>
            <a:xfrm>
              <a:off x="2789131" y="39293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2" name="pt702"/>
            <p:cNvSpPr/>
            <p:nvPr/>
          </p:nvSpPr>
          <p:spPr>
            <a:xfrm>
              <a:off x="2813173" y="3910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3" name="pt703"/>
            <p:cNvSpPr/>
            <p:nvPr/>
          </p:nvSpPr>
          <p:spPr>
            <a:xfrm>
              <a:off x="2861256" y="38733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4" name="pt704"/>
            <p:cNvSpPr/>
            <p:nvPr/>
          </p:nvSpPr>
          <p:spPr>
            <a:xfrm>
              <a:off x="2909340" y="38373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5" name="pt705"/>
            <p:cNvSpPr/>
            <p:nvPr/>
          </p:nvSpPr>
          <p:spPr>
            <a:xfrm>
              <a:off x="2933381" y="38198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6" name="pt706"/>
            <p:cNvSpPr/>
            <p:nvPr/>
          </p:nvSpPr>
          <p:spPr>
            <a:xfrm>
              <a:off x="2957423" y="38025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7" name="pt707"/>
            <p:cNvSpPr/>
            <p:nvPr/>
          </p:nvSpPr>
          <p:spPr>
            <a:xfrm>
              <a:off x="2981465" y="37855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8" name="pt708"/>
            <p:cNvSpPr/>
            <p:nvPr/>
          </p:nvSpPr>
          <p:spPr>
            <a:xfrm>
              <a:off x="3005506" y="37689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9" name="pt709"/>
            <p:cNvSpPr/>
            <p:nvPr/>
          </p:nvSpPr>
          <p:spPr>
            <a:xfrm>
              <a:off x="3029548" y="37525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0" name="pt710"/>
            <p:cNvSpPr/>
            <p:nvPr/>
          </p:nvSpPr>
          <p:spPr>
            <a:xfrm>
              <a:off x="3053590" y="37364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1" name="pt711"/>
            <p:cNvSpPr/>
            <p:nvPr/>
          </p:nvSpPr>
          <p:spPr>
            <a:xfrm>
              <a:off x="3077632" y="37207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2" name="pt712"/>
            <p:cNvSpPr/>
            <p:nvPr/>
          </p:nvSpPr>
          <p:spPr>
            <a:xfrm>
              <a:off x="3101673" y="37052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3" name="pl713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4" name="rc714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5" name="rc715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716" name="pl716"/>
            <p:cNvSpPr/>
            <p:nvPr/>
          </p:nvSpPr>
          <p:spPr>
            <a:xfrm>
              <a:off x="323159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7" name="pl717"/>
            <p:cNvSpPr/>
            <p:nvPr/>
          </p:nvSpPr>
          <p:spPr>
            <a:xfrm>
              <a:off x="323159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8" name="pl718"/>
            <p:cNvSpPr/>
            <p:nvPr/>
          </p:nvSpPr>
          <p:spPr>
            <a:xfrm>
              <a:off x="323159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9" name="pl719"/>
            <p:cNvSpPr/>
            <p:nvPr/>
          </p:nvSpPr>
          <p:spPr>
            <a:xfrm>
              <a:off x="323159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0" name="pl720"/>
            <p:cNvSpPr/>
            <p:nvPr/>
          </p:nvSpPr>
          <p:spPr>
            <a:xfrm>
              <a:off x="326032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1" name="pl721"/>
            <p:cNvSpPr/>
            <p:nvPr/>
          </p:nvSpPr>
          <p:spPr>
            <a:xfrm>
              <a:off x="335649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2" name="pl722"/>
            <p:cNvSpPr/>
            <p:nvPr/>
          </p:nvSpPr>
          <p:spPr>
            <a:xfrm>
              <a:off x="345265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3" name="pl723"/>
            <p:cNvSpPr/>
            <p:nvPr/>
          </p:nvSpPr>
          <p:spPr>
            <a:xfrm>
              <a:off x="354882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4" name="pl724"/>
            <p:cNvSpPr/>
            <p:nvPr/>
          </p:nvSpPr>
          <p:spPr>
            <a:xfrm>
              <a:off x="323159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5" name="pl725"/>
            <p:cNvSpPr/>
            <p:nvPr/>
          </p:nvSpPr>
          <p:spPr>
            <a:xfrm>
              <a:off x="323159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6" name="pl726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7" name="pl727"/>
            <p:cNvSpPr/>
            <p:nvPr/>
          </p:nvSpPr>
          <p:spPr>
            <a:xfrm>
              <a:off x="323159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8" name="pl728"/>
            <p:cNvSpPr/>
            <p:nvPr/>
          </p:nvSpPr>
          <p:spPr>
            <a:xfrm>
              <a:off x="323159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9" name="pl729"/>
            <p:cNvSpPr/>
            <p:nvPr/>
          </p:nvSpPr>
          <p:spPr>
            <a:xfrm>
              <a:off x="330840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0" name="pl730"/>
            <p:cNvSpPr/>
            <p:nvPr/>
          </p:nvSpPr>
          <p:spPr>
            <a:xfrm>
              <a:off x="340457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1" name="pl731"/>
            <p:cNvSpPr/>
            <p:nvPr/>
          </p:nvSpPr>
          <p:spPr>
            <a:xfrm>
              <a:off x="350074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2" name="pl732"/>
            <p:cNvSpPr/>
            <p:nvPr/>
          </p:nvSpPr>
          <p:spPr>
            <a:xfrm>
              <a:off x="359690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3" name="pt733"/>
            <p:cNvSpPr/>
            <p:nvPr/>
          </p:nvSpPr>
          <p:spPr>
            <a:xfrm>
              <a:off x="344296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4" name="pt734"/>
            <p:cNvSpPr/>
            <p:nvPr/>
          </p:nvSpPr>
          <p:spPr>
            <a:xfrm>
              <a:off x="358595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5" name="pt735"/>
            <p:cNvSpPr/>
            <p:nvPr/>
          </p:nvSpPr>
          <p:spPr>
            <a:xfrm>
              <a:off x="3439647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6" name="pt736"/>
            <p:cNvSpPr/>
            <p:nvPr/>
          </p:nvSpPr>
          <p:spPr>
            <a:xfrm>
              <a:off x="3266461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7" name="pt737"/>
            <p:cNvSpPr/>
            <p:nvPr/>
          </p:nvSpPr>
          <p:spPr>
            <a:xfrm>
              <a:off x="358572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8" name="pt738"/>
            <p:cNvSpPr/>
            <p:nvPr/>
          </p:nvSpPr>
          <p:spPr>
            <a:xfrm>
              <a:off x="339121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9" name="pt739"/>
            <p:cNvSpPr/>
            <p:nvPr/>
          </p:nvSpPr>
          <p:spPr>
            <a:xfrm>
              <a:off x="344278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0" name="pt740"/>
            <p:cNvSpPr/>
            <p:nvPr/>
          </p:nvSpPr>
          <p:spPr>
            <a:xfrm>
              <a:off x="3489722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1" name="pt741"/>
            <p:cNvSpPr/>
            <p:nvPr/>
          </p:nvSpPr>
          <p:spPr>
            <a:xfrm>
              <a:off x="3442002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2" name="pt742"/>
            <p:cNvSpPr/>
            <p:nvPr/>
          </p:nvSpPr>
          <p:spPr>
            <a:xfrm>
              <a:off x="3242846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3" name="pt743"/>
            <p:cNvSpPr/>
            <p:nvPr/>
          </p:nvSpPr>
          <p:spPr>
            <a:xfrm>
              <a:off x="3389447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4" name="pt744"/>
            <p:cNvSpPr/>
            <p:nvPr/>
          </p:nvSpPr>
          <p:spPr>
            <a:xfrm>
              <a:off x="3533008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5" name="pt745"/>
            <p:cNvSpPr/>
            <p:nvPr/>
          </p:nvSpPr>
          <p:spPr>
            <a:xfrm>
              <a:off x="3490325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6" name="pt746"/>
            <p:cNvSpPr/>
            <p:nvPr/>
          </p:nvSpPr>
          <p:spPr>
            <a:xfrm>
              <a:off x="3388215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7" name="pt747"/>
            <p:cNvSpPr/>
            <p:nvPr/>
          </p:nvSpPr>
          <p:spPr>
            <a:xfrm>
              <a:off x="3392813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8" name="pt748"/>
            <p:cNvSpPr/>
            <p:nvPr/>
          </p:nvSpPr>
          <p:spPr>
            <a:xfrm>
              <a:off x="3346217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9" name="pt749"/>
            <p:cNvSpPr/>
            <p:nvPr/>
          </p:nvSpPr>
          <p:spPr>
            <a:xfrm>
              <a:off x="3440766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0" name="pt750"/>
            <p:cNvSpPr/>
            <p:nvPr/>
          </p:nvSpPr>
          <p:spPr>
            <a:xfrm>
              <a:off x="3389264" y="345147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1" name="pt751"/>
            <p:cNvSpPr/>
            <p:nvPr/>
          </p:nvSpPr>
          <p:spPr>
            <a:xfrm>
              <a:off x="3341571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2" name="pt752"/>
            <p:cNvSpPr/>
            <p:nvPr/>
          </p:nvSpPr>
          <p:spPr>
            <a:xfrm>
              <a:off x="3487924" y="4311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3" name="pt753"/>
            <p:cNvSpPr/>
            <p:nvPr/>
          </p:nvSpPr>
          <p:spPr>
            <a:xfrm>
              <a:off x="3440015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4" name="pt754"/>
            <p:cNvSpPr/>
            <p:nvPr/>
          </p:nvSpPr>
          <p:spPr>
            <a:xfrm>
              <a:off x="3485239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5" name="pt755"/>
            <p:cNvSpPr/>
            <p:nvPr/>
          </p:nvSpPr>
          <p:spPr>
            <a:xfrm>
              <a:off x="3587416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6" name="pt756"/>
            <p:cNvSpPr/>
            <p:nvPr/>
          </p:nvSpPr>
          <p:spPr>
            <a:xfrm>
              <a:off x="3413387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7" name="pt757"/>
            <p:cNvSpPr/>
            <p:nvPr/>
          </p:nvSpPr>
          <p:spPr>
            <a:xfrm>
              <a:off x="3440207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8" name="pt758"/>
            <p:cNvSpPr/>
            <p:nvPr/>
          </p:nvSpPr>
          <p:spPr>
            <a:xfrm>
              <a:off x="3393978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9" name="pt759"/>
            <p:cNvSpPr/>
            <p:nvPr/>
          </p:nvSpPr>
          <p:spPr>
            <a:xfrm>
              <a:off x="3487142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0" name="pt760"/>
            <p:cNvSpPr/>
            <p:nvPr/>
          </p:nvSpPr>
          <p:spPr>
            <a:xfrm>
              <a:off x="339199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1" name="pt761"/>
            <p:cNvSpPr/>
            <p:nvPr/>
          </p:nvSpPr>
          <p:spPr>
            <a:xfrm>
              <a:off x="3433949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2" name="pt762"/>
            <p:cNvSpPr/>
            <p:nvPr/>
          </p:nvSpPr>
          <p:spPr>
            <a:xfrm>
              <a:off x="3536498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3" name="pt763"/>
            <p:cNvSpPr/>
            <p:nvPr/>
          </p:nvSpPr>
          <p:spPr>
            <a:xfrm>
              <a:off x="3488938" y="373809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4" name="pt764"/>
            <p:cNvSpPr/>
            <p:nvPr/>
          </p:nvSpPr>
          <p:spPr>
            <a:xfrm>
              <a:off x="3389775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5" name="pt765"/>
            <p:cNvSpPr/>
            <p:nvPr/>
          </p:nvSpPr>
          <p:spPr>
            <a:xfrm>
              <a:off x="343619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6" name="pt766"/>
            <p:cNvSpPr/>
            <p:nvPr/>
          </p:nvSpPr>
          <p:spPr>
            <a:xfrm>
              <a:off x="3535521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7" name="pt767"/>
            <p:cNvSpPr/>
            <p:nvPr/>
          </p:nvSpPr>
          <p:spPr>
            <a:xfrm>
              <a:off x="358301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8" name="pt768"/>
            <p:cNvSpPr/>
            <p:nvPr/>
          </p:nvSpPr>
          <p:spPr>
            <a:xfrm>
              <a:off x="3267429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9" name="pt769"/>
            <p:cNvSpPr/>
            <p:nvPr/>
          </p:nvSpPr>
          <p:spPr>
            <a:xfrm>
              <a:off x="3530324" y="345147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0" name="pt770"/>
            <p:cNvSpPr/>
            <p:nvPr/>
          </p:nvSpPr>
          <p:spPr>
            <a:xfrm>
              <a:off x="3536783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1" name="pt771"/>
            <p:cNvSpPr/>
            <p:nvPr/>
          </p:nvSpPr>
          <p:spPr>
            <a:xfrm>
              <a:off x="3488121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2" name="pt772"/>
            <p:cNvSpPr/>
            <p:nvPr/>
          </p:nvSpPr>
          <p:spPr>
            <a:xfrm>
              <a:off x="353750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3" name="pt773"/>
            <p:cNvSpPr/>
            <p:nvPr/>
          </p:nvSpPr>
          <p:spPr>
            <a:xfrm>
              <a:off x="3440107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4" name="pt774"/>
            <p:cNvSpPr/>
            <p:nvPr/>
          </p:nvSpPr>
          <p:spPr>
            <a:xfrm>
              <a:off x="3435414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5" name="pt775"/>
            <p:cNvSpPr/>
            <p:nvPr/>
          </p:nvSpPr>
          <p:spPr>
            <a:xfrm>
              <a:off x="3533151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6" name="pt776"/>
            <p:cNvSpPr/>
            <p:nvPr/>
          </p:nvSpPr>
          <p:spPr>
            <a:xfrm>
              <a:off x="3539189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7" name="pt777"/>
            <p:cNvSpPr/>
            <p:nvPr/>
          </p:nvSpPr>
          <p:spPr>
            <a:xfrm>
              <a:off x="3434098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8" name="pt778"/>
            <p:cNvSpPr/>
            <p:nvPr/>
          </p:nvSpPr>
          <p:spPr>
            <a:xfrm>
              <a:off x="3345571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9" name="pt779"/>
            <p:cNvSpPr/>
            <p:nvPr/>
          </p:nvSpPr>
          <p:spPr>
            <a:xfrm>
              <a:off x="3490108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0" name="pt780"/>
            <p:cNvSpPr/>
            <p:nvPr/>
          </p:nvSpPr>
          <p:spPr>
            <a:xfrm>
              <a:off x="3344173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1" name="pt781"/>
            <p:cNvSpPr/>
            <p:nvPr/>
          </p:nvSpPr>
          <p:spPr>
            <a:xfrm>
              <a:off x="3490635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2" name="pt782"/>
            <p:cNvSpPr/>
            <p:nvPr/>
          </p:nvSpPr>
          <p:spPr>
            <a:xfrm>
              <a:off x="343808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3" name="pt783"/>
            <p:cNvSpPr/>
            <p:nvPr/>
          </p:nvSpPr>
          <p:spPr>
            <a:xfrm>
              <a:off x="3434372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4" name="pt784"/>
            <p:cNvSpPr/>
            <p:nvPr/>
          </p:nvSpPr>
          <p:spPr>
            <a:xfrm>
              <a:off x="353657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5" name="pt785"/>
            <p:cNvSpPr/>
            <p:nvPr/>
          </p:nvSpPr>
          <p:spPr>
            <a:xfrm>
              <a:off x="3483997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6" name="pt786"/>
            <p:cNvSpPr/>
            <p:nvPr/>
          </p:nvSpPr>
          <p:spPr>
            <a:xfrm>
              <a:off x="3440141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7" name="pt787"/>
            <p:cNvSpPr/>
            <p:nvPr/>
          </p:nvSpPr>
          <p:spPr>
            <a:xfrm>
              <a:off x="3367569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8" name="pt788"/>
            <p:cNvSpPr/>
            <p:nvPr/>
          </p:nvSpPr>
          <p:spPr>
            <a:xfrm>
              <a:off x="3436622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9" name="pt789"/>
            <p:cNvSpPr/>
            <p:nvPr/>
          </p:nvSpPr>
          <p:spPr>
            <a:xfrm>
              <a:off x="353322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0" name="pt790"/>
            <p:cNvSpPr/>
            <p:nvPr/>
          </p:nvSpPr>
          <p:spPr>
            <a:xfrm>
              <a:off x="344024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1" name="pt791"/>
            <p:cNvSpPr/>
            <p:nvPr/>
          </p:nvSpPr>
          <p:spPr>
            <a:xfrm>
              <a:off x="3482067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2" name="pt792"/>
            <p:cNvSpPr/>
            <p:nvPr/>
          </p:nvSpPr>
          <p:spPr>
            <a:xfrm>
              <a:off x="3344917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3" name="pt793"/>
            <p:cNvSpPr/>
            <p:nvPr/>
          </p:nvSpPr>
          <p:spPr>
            <a:xfrm>
              <a:off x="3578452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4" name="pt794"/>
            <p:cNvSpPr/>
            <p:nvPr/>
          </p:nvSpPr>
          <p:spPr>
            <a:xfrm>
              <a:off x="3435836" y="517120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5" name="pt795"/>
            <p:cNvSpPr/>
            <p:nvPr/>
          </p:nvSpPr>
          <p:spPr>
            <a:xfrm>
              <a:off x="3442858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6" name="pt796"/>
            <p:cNvSpPr/>
            <p:nvPr/>
          </p:nvSpPr>
          <p:spPr>
            <a:xfrm>
              <a:off x="3343931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7" name="pt797"/>
            <p:cNvSpPr/>
            <p:nvPr/>
          </p:nvSpPr>
          <p:spPr>
            <a:xfrm>
              <a:off x="3532953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8" name="pt798"/>
            <p:cNvSpPr/>
            <p:nvPr/>
          </p:nvSpPr>
          <p:spPr>
            <a:xfrm>
              <a:off x="3435614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9" name="pt799"/>
            <p:cNvSpPr/>
            <p:nvPr/>
          </p:nvSpPr>
          <p:spPr>
            <a:xfrm>
              <a:off x="3563255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0" name="pt800"/>
            <p:cNvSpPr/>
            <p:nvPr/>
          </p:nvSpPr>
          <p:spPr>
            <a:xfrm>
              <a:off x="3441978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1" name="pt801"/>
            <p:cNvSpPr/>
            <p:nvPr/>
          </p:nvSpPr>
          <p:spPr>
            <a:xfrm>
              <a:off x="3586532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2" name="pl802"/>
            <p:cNvSpPr/>
            <p:nvPr/>
          </p:nvSpPr>
          <p:spPr>
            <a:xfrm>
              <a:off x="3249504" y="403131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3" name="pl803"/>
            <p:cNvSpPr/>
            <p:nvPr/>
          </p:nvSpPr>
          <p:spPr>
            <a:xfrm>
              <a:off x="3260323" y="4031312"/>
              <a:ext cx="0" cy="923269"/>
            </a:xfrm>
            <a:custGeom>
              <a:avLst/>
              <a:gdLst/>
              <a:ahLst/>
              <a:cxnLst/>
              <a:rect l="0" t="0" r="0" b="0"/>
              <a:pathLst>
                <a:path h="923269">
                  <a:moveTo>
                    <a:pt x="0" y="0"/>
                  </a:moveTo>
                  <a:lnTo>
                    <a:pt x="0" y="9232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4" name="pl804"/>
            <p:cNvSpPr/>
            <p:nvPr/>
          </p:nvSpPr>
          <p:spPr>
            <a:xfrm>
              <a:off x="3249504" y="495458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5" name="pl805"/>
            <p:cNvSpPr/>
            <p:nvPr/>
          </p:nvSpPr>
          <p:spPr>
            <a:xfrm>
              <a:off x="3273546" y="405016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6" name="pl806"/>
            <p:cNvSpPr/>
            <p:nvPr/>
          </p:nvSpPr>
          <p:spPr>
            <a:xfrm>
              <a:off x="3284365" y="4050165"/>
              <a:ext cx="0" cy="836513"/>
            </a:xfrm>
            <a:custGeom>
              <a:avLst/>
              <a:gdLst/>
              <a:ahLst/>
              <a:cxnLst/>
              <a:rect l="0" t="0" r="0" b="0"/>
              <a:pathLst>
                <a:path h="836513">
                  <a:moveTo>
                    <a:pt x="0" y="0"/>
                  </a:moveTo>
                  <a:lnTo>
                    <a:pt x="0" y="83651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7" name="pl807"/>
            <p:cNvSpPr/>
            <p:nvPr/>
          </p:nvSpPr>
          <p:spPr>
            <a:xfrm>
              <a:off x="3273546" y="488667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8" name="pl808"/>
            <p:cNvSpPr/>
            <p:nvPr/>
          </p:nvSpPr>
          <p:spPr>
            <a:xfrm>
              <a:off x="3297588" y="406829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9" name="pl809"/>
            <p:cNvSpPr/>
            <p:nvPr/>
          </p:nvSpPr>
          <p:spPr>
            <a:xfrm>
              <a:off x="3308407" y="4068293"/>
              <a:ext cx="0" cy="748741"/>
            </a:xfrm>
            <a:custGeom>
              <a:avLst/>
              <a:gdLst/>
              <a:ahLst/>
              <a:cxnLst/>
              <a:rect l="0" t="0" r="0" b="0"/>
              <a:pathLst>
                <a:path h="748741">
                  <a:moveTo>
                    <a:pt x="0" y="0"/>
                  </a:moveTo>
                  <a:lnTo>
                    <a:pt x="0" y="7487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0" name="pl810"/>
            <p:cNvSpPr/>
            <p:nvPr/>
          </p:nvSpPr>
          <p:spPr>
            <a:xfrm>
              <a:off x="3297588" y="481703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1" name="pl811"/>
            <p:cNvSpPr/>
            <p:nvPr/>
          </p:nvSpPr>
          <p:spPr>
            <a:xfrm>
              <a:off x="3345671" y="410039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2" name="pl812"/>
            <p:cNvSpPr/>
            <p:nvPr/>
          </p:nvSpPr>
          <p:spPr>
            <a:xfrm>
              <a:off x="3356490" y="4100391"/>
              <a:ext cx="0" cy="575941"/>
            </a:xfrm>
            <a:custGeom>
              <a:avLst/>
              <a:gdLst/>
              <a:ahLst/>
              <a:cxnLst/>
              <a:rect l="0" t="0" r="0" b="0"/>
              <a:pathLst>
                <a:path h="575941">
                  <a:moveTo>
                    <a:pt x="0" y="0"/>
                  </a:moveTo>
                  <a:lnTo>
                    <a:pt x="0" y="5759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3" name="pl813"/>
            <p:cNvSpPr/>
            <p:nvPr/>
          </p:nvSpPr>
          <p:spPr>
            <a:xfrm>
              <a:off x="3345671" y="467633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4" name="pl814"/>
            <p:cNvSpPr/>
            <p:nvPr/>
          </p:nvSpPr>
          <p:spPr>
            <a:xfrm>
              <a:off x="3393755" y="411997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5" name="pl815"/>
            <p:cNvSpPr/>
            <p:nvPr/>
          </p:nvSpPr>
          <p:spPr>
            <a:xfrm>
              <a:off x="3404573" y="4119973"/>
              <a:ext cx="0" cy="424361"/>
            </a:xfrm>
            <a:custGeom>
              <a:avLst/>
              <a:gdLst/>
              <a:ahLst/>
              <a:cxnLst/>
              <a:rect l="0" t="0" r="0" b="0"/>
              <a:pathLst>
                <a:path h="424361">
                  <a:moveTo>
                    <a:pt x="0" y="0"/>
                  </a:moveTo>
                  <a:lnTo>
                    <a:pt x="0" y="42436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6" name="pl816"/>
            <p:cNvSpPr/>
            <p:nvPr/>
          </p:nvSpPr>
          <p:spPr>
            <a:xfrm>
              <a:off x="3393755" y="454433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7" name="pl817"/>
            <p:cNvSpPr/>
            <p:nvPr/>
          </p:nvSpPr>
          <p:spPr>
            <a:xfrm>
              <a:off x="3417796" y="411975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8" name="pl818"/>
            <p:cNvSpPr/>
            <p:nvPr/>
          </p:nvSpPr>
          <p:spPr>
            <a:xfrm>
              <a:off x="3428615" y="4119755"/>
              <a:ext cx="0" cy="368644"/>
            </a:xfrm>
            <a:custGeom>
              <a:avLst/>
              <a:gdLst/>
              <a:ahLst/>
              <a:cxnLst/>
              <a:rect l="0" t="0" r="0" b="0"/>
              <a:pathLst>
                <a:path h="368644">
                  <a:moveTo>
                    <a:pt x="0" y="0"/>
                  </a:moveTo>
                  <a:lnTo>
                    <a:pt x="0" y="36864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9" name="pl819"/>
            <p:cNvSpPr/>
            <p:nvPr/>
          </p:nvSpPr>
          <p:spPr>
            <a:xfrm>
              <a:off x="3417796" y="448839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0" name="pl820"/>
            <p:cNvSpPr/>
            <p:nvPr/>
          </p:nvSpPr>
          <p:spPr>
            <a:xfrm>
              <a:off x="3441838" y="410819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1" name="pl821"/>
            <p:cNvSpPr/>
            <p:nvPr/>
          </p:nvSpPr>
          <p:spPr>
            <a:xfrm>
              <a:off x="3452657" y="4108198"/>
              <a:ext cx="0" cy="336450"/>
            </a:xfrm>
            <a:custGeom>
              <a:avLst/>
              <a:gdLst/>
              <a:ahLst/>
              <a:cxnLst/>
              <a:rect l="0" t="0" r="0" b="0"/>
              <a:pathLst>
                <a:path h="336450">
                  <a:moveTo>
                    <a:pt x="0" y="0"/>
                  </a:moveTo>
                  <a:lnTo>
                    <a:pt x="0" y="33645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2" name="pl822"/>
            <p:cNvSpPr/>
            <p:nvPr/>
          </p:nvSpPr>
          <p:spPr>
            <a:xfrm>
              <a:off x="3441838" y="444464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3" name="pl823"/>
            <p:cNvSpPr/>
            <p:nvPr/>
          </p:nvSpPr>
          <p:spPr>
            <a:xfrm>
              <a:off x="3465880" y="408243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4" name="pl824"/>
            <p:cNvSpPr/>
            <p:nvPr/>
          </p:nvSpPr>
          <p:spPr>
            <a:xfrm>
              <a:off x="3476698" y="4082434"/>
              <a:ext cx="0" cy="334104"/>
            </a:xfrm>
            <a:custGeom>
              <a:avLst/>
              <a:gdLst/>
              <a:ahLst/>
              <a:cxnLst/>
              <a:rect l="0" t="0" r="0" b="0"/>
              <a:pathLst>
                <a:path h="334104">
                  <a:moveTo>
                    <a:pt x="0" y="0"/>
                  </a:moveTo>
                  <a:lnTo>
                    <a:pt x="0" y="3341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5" name="pl825"/>
            <p:cNvSpPr/>
            <p:nvPr/>
          </p:nvSpPr>
          <p:spPr>
            <a:xfrm>
              <a:off x="3465880" y="441653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6" name="pl826"/>
            <p:cNvSpPr/>
            <p:nvPr/>
          </p:nvSpPr>
          <p:spPr>
            <a:xfrm>
              <a:off x="3489921" y="404302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7" name="pl827"/>
            <p:cNvSpPr/>
            <p:nvPr/>
          </p:nvSpPr>
          <p:spPr>
            <a:xfrm>
              <a:off x="3500740" y="4043029"/>
              <a:ext cx="0" cy="361021"/>
            </a:xfrm>
            <a:custGeom>
              <a:avLst/>
              <a:gdLst/>
              <a:ahLst/>
              <a:cxnLst/>
              <a:rect l="0" t="0" r="0" b="0"/>
              <a:pathLst>
                <a:path h="361021">
                  <a:moveTo>
                    <a:pt x="0" y="0"/>
                  </a:moveTo>
                  <a:lnTo>
                    <a:pt x="0" y="36102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8" name="pl828"/>
            <p:cNvSpPr/>
            <p:nvPr/>
          </p:nvSpPr>
          <p:spPr>
            <a:xfrm>
              <a:off x="3489921" y="440405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9" name="pl829"/>
            <p:cNvSpPr/>
            <p:nvPr/>
          </p:nvSpPr>
          <p:spPr>
            <a:xfrm>
              <a:off x="3513963" y="399385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0" name="pl830"/>
            <p:cNvSpPr/>
            <p:nvPr/>
          </p:nvSpPr>
          <p:spPr>
            <a:xfrm>
              <a:off x="3524782" y="3993852"/>
              <a:ext cx="0" cy="409954"/>
            </a:xfrm>
            <a:custGeom>
              <a:avLst/>
              <a:gdLst/>
              <a:ahLst/>
              <a:cxnLst/>
              <a:rect l="0" t="0" r="0" b="0"/>
              <a:pathLst>
                <a:path h="409954">
                  <a:moveTo>
                    <a:pt x="0" y="0"/>
                  </a:moveTo>
                  <a:lnTo>
                    <a:pt x="0" y="40995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1" name="pl831"/>
            <p:cNvSpPr/>
            <p:nvPr/>
          </p:nvSpPr>
          <p:spPr>
            <a:xfrm>
              <a:off x="3513963" y="440380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2" name="pl832"/>
            <p:cNvSpPr/>
            <p:nvPr/>
          </p:nvSpPr>
          <p:spPr>
            <a:xfrm>
              <a:off x="3538005" y="393935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3" name="pl833"/>
            <p:cNvSpPr/>
            <p:nvPr/>
          </p:nvSpPr>
          <p:spPr>
            <a:xfrm>
              <a:off x="3548824" y="3939350"/>
              <a:ext cx="0" cy="472434"/>
            </a:xfrm>
            <a:custGeom>
              <a:avLst/>
              <a:gdLst/>
              <a:ahLst/>
              <a:cxnLst/>
              <a:rect l="0" t="0" r="0" b="0"/>
              <a:pathLst>
                <a:path h="472434">
                  <a:moveTo>
                    <a:pt x="0" y="0"/>
                  </a:moveTo>
                  <a:lnTo>
                    <a:pt x="0" y="47243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4" name="pl834"/>
            <p:cNvSpPr/>
            <p:nvPr/>
          </p:nvSpPr>
          <p:spPr>
            <a:xfrm>
              <a:off x="3538005" y="441178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5" name="pl835"/>
            <p:cNvSpPr/>
            <p:nvPr/>
          </p:nvSpPr>
          <p:spPr>
            <a:xfrm>
              <a:off x="3562047" y="388287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6" name="pl836"/>
            <p:cNvSpPr/>
            <p:nvPr/>
          </p:nvSpPr>
          <p:spPr>
            <a:xfrm>
              <a:off x="3572865" y="3882879"/>
              <a:ext cx="0" cy="542101"/>
            </a:xfrm>
            <a:custGeom>
              <a:avLst/>
              <a:gdLst/>
              <a:ahLst/>
              <a:cxnLst/>
              <a:rect l="0" t="0" r="0" b="0"/>
              <a:pathLst>
                <a:path h="542101">
                  <a:moveTo>
                    <a:pt x="0" y="0"/>
                  </a:moveTo>
                  <a:lnTo>
                    <a:pt x="0" y="54210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7" name="pl837"/>
            <p:cNvSpPr/>
            <p:nvPr/>
          </p:nvSpPr>
          <p:spPr>
            <a:xfrm>
              <a:off x="3562047" y="442498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8" name="pl838"/>
            <p:cNvSpPr/>
            <p:nvPr/>
          </p:nvSpPr>
          <p:spPr>
            <a:xfrm>
              <a:off x="3586088" y="382660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9" name="pl839"/>
            <p:cNvSpPr/>
            <p:nvPr/>
          </p:nvSpPr>
          <p:spPr>
            <a:xfrm>
              <a:off x="3596907" y="3826607"/>
              <a:ext cx="0" cy="614891"/>
            </a:xfrm>
            <a:custGeom>
              <a:avLst/>
              <a:gdLst/>
              <a:ahLst/>
              <a:cxnLst/>
              <a:rect l="0" t="0" r="0" b="0"/>
              <a:pathLst>
                <a:path h="614891">
                  <a:moveTo>
                    <a:pt x="0" y="0"/>
                  </a:moveTo>
                  <a:lnTo>
                    <a:pt x="0" y="61489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0" name="pl840"/>
            <p:cNvSpPr/>
            <p:nvPr/>
          </p:nvSpPr>
          <p:spPr>
            <a:xfrm>
              <a:off x="3586088" y="444149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1" name="pl841"/>
            <p:cNvSpPr/>
            <p:nvPr/>
          </p:nvSpPr>
          <p:spPr>
            <a:xfrm>
              <a:off x="3260323" y="4112238"/>
              <a:ext cx="336583" cy="384282"/>
            </a:xfrm>
            <a:custGeom>
              <a:avLst/>
              <a:gdLst/>
              <a:ahLst/>
              <a:cxnLst/>
              <a:rect l="0" t="0" r="0" b="0"/>
              <a:pathLst>
                <a:path w="336583" h="384282">
                  <a:moveTo>
                    <a:pt x="0" y="384282"/>
                  </a:moveTo>
                  <a:lnTo>
                    <a:pt x="24041" y="356158"/>
                  </a:lnTo>
                  <a:lnTo>
                    <a:pt x="48083" y="328034"/>
                  </a:lnTo>
                  <a:lnTo>
                    <a:pt x="96166" y="271894"/>
                  </a:lnTo>
                  <a:lnTo>
                    <a:pt x="144250" y="216073"/>
                  </a:lnTo>
                  <a:lnTo>
                    <a:pt x="168291" y="188348"/>
                  </a:lnTo>
                  <a:lnTo>
                    <a:pt x="192333" y="160780"/>
                  </a:lnTo>
                  <a:lnTo>
                    <a:pt x="216375" y="133394"/>
                  </a:lnTo>
                  <a:lnTo>
                    <a:pt x="240416" y="106213"/>
                  </a:lnTo>
                  <a:lnTo>
                    <a:pt x="264458" y="79261"/>
                  </a:lnTo>
                  <a:lnTo>
                    <a:pt x="288500" y="52561"/>
                  </a:lnTo>
                  <a:lnTo>
                    <a:pt x="312542" y="26133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2" name="pt842"/>
            <p:cNvSpPr/>
            <p:nvPr/>
          </p:nvSpPr>
          <p:spPr>
            <a:xfrm>
              <a:off x="3228722" y="44649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3" name="pt843"/>
            <p:cNvSpPr/>
            <p:nvPr/>
          </p:nvSpPr>
          <p:spPr>
            <a:xfrm>
              <a:off x="3252764" y="44367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4" name="pt844"/>
            <p:cNvSpPr/>
            <p:nvPr/>
          </p:nvSpPr>
          <p:spPr>
            <a:xfrm>
              <a:off x="3276805" y="44086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5" name="pt845"/>
            <p:cNvSpPr/>
            <p:nvPr/>
          </p:nvSpPr>
          <p:spPr>
            <a:xfrm>
              <a:off x="3324889" y="43525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6" name="pt846"/>
            <p:cNvSpPr/>
            <p:nvPr/>
          </p:nvSpPr>
          <p:spPr>
            <a:xfrm>
              <a:off x="3372972" y="42967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7" name="pt847"/>
            <p:cNvSpPr/>
            <p:nvPr/>
          </p:nvSpPr>
          <p:spPr>
            <a:xfrm>
              <a:off x="3397014" y="42689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8" name="pt848"/>
            <p:cNvSpPr/>
            <p:nvPr/>
          </p:nvSpPr>
          <p:spPr>
            <a:xfrm>
              <a:off x="3421056" y="4241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9" name="pt849"/>
            <p:cNvSpPr/>
            <p:nvPr/>
          </p:nvSpPr>
          <p:spPr>
            <a:xfrm>
              <a:off x="3445097" y="42140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0" name="pt850"/>
            <p:cNvSpPr/>
            <p:nvPr/>
          </p:nvSpPr>
          <p:spPr>
            <a:xfrm>
              <a:off x="3469139" y="41868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1" name="pt851"/>
            <p:cNvSpPr/>
            <p:nvPr/>
          </p:nvSpPr>
          <p:spPr>
            <a:xfrm>
              <a:off x="3493181" y="41598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2" name="pt852"/>
            <p:cNvSpPr/>
            <p:nvPr/>
          </p:nvSpPr>
          <p:spPr>
            <a:xfrm>
              <a:off x="3517222" y="41331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3" name="pt853"/>
            <p:cNvSpPr/>
            <p:nvPr/>
          </p:nvSpPr>
          <p:spPr>
            <a:xfrm>
              <a:off x="3541264" y="4106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4" name="pt854"/>
            <p:cNvSpPr/>
            <p:nvPr/>
          </p:nvSpPr>
          <p:spPr>
            <a:xfrm>
              <a:off x="3565306" y="40806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5" name="pl855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6" name="rc856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7" name="rc857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858" name="pl858"/>
            <p:cNvSpPr/>
            <p:nvPr/>
          </p:nvSpPr>
          <p:spPr>
            <a:xfrm>
              <a:off x="369522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9" name="pl859"/>
            <p:cNvSpPr/>
            <p:nvPr/>
          </p:nvSpPr>
          <p:spPr>
            <a:xfrm>
              <a:off x="369522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0" name="pl860"/>
            <p:cNvSpPr/>
            <p:nvPr/>
          </p:nvSpPr>
          <p:spPr>
            <a:xfrm>
              <a:off x="369522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1" name="pl861"/>
            <p:cNvSpPr/>
            <p:nvPr/>
          </p:nvSpPr>
          <p:spPr>
            <a:xfrm>
              <a:off x="369522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2" name="pl862"/>
            <p:cNvSpPr/>
            <p:nvPr/>
          </p:nvSpPr>
          <p:spPr>
            <a:xfrm>
              <a:off x="372395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3" name="pl863"/>
            <p:cNvSpPr/>
            <p:nvPr/>
          </p:nvSpPr>
          <p:spPr>
            <a:xfrm>
              <a:off x="382012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4" name="pl864"/>
            <p:cNvSpPr/>
            <p:nvPr/>
          </p:nvSpPr>
          <p:spPr>
            <a:xfrm>
              <a:off x="391628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5" name="pl865"/>
            <p:cNvSpPr/>
            <p:nvPr/>
          </p:nvSpPr>
          <p:spPr>
            <a:xfrm>
              <a:off x="401245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6" name="pl866"/>
            <p:cNvSpPr/>
            <p:nvPr/>
          </p:nvSpPr>
          <p:spPr>
            <a:xfrm>
              <a:off x="369522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7" name="pl867"/>
            <p:cNvSpPr/>
            <p:nvPr/>
          </p:nvSpPr>
          <p:spPr>
            <a:xfrm>
              <a:off x="369522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8" name="pl868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9" name="pl869"/>
            <p:cNvSpPr/>
            <p:nvPr/>
          </p:nvSpPr>
          <p:spPr>
            <a:xfrm>
              <a:off x="369522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0" name="pl870"/>
            <p:cNvSpPr/>
            <p:nvPr/>
          </p:nvSpPr>
          <p:spPr>
            <a:xfrm>
              <a:off x="369522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1" name="pl871"/>
            <p:cNvSpPr/>
            <p:nvPr/>
          </p:nvSpPr>
          <p:spPr>
            <a:xfrm>
              <a:off x="377203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2" name="pl872"/>
            <p:cNvSpPr/>
            <p:nvPr/>
          </p:nvSpPr>
          <p:spPr>
            <a:xfrm>
              <a:off x="3868206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3" name="pl873"/>
            <p:cNvSpPr/>
            <p:nvPr/>
          </p:nvSpPr>
          <p:spPr>
            <a:xfrm>
              <a:off x="396437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4" name="pl874"/>
            <p:cNvSpPr/>
            <p:nvPr/>
          </p:nvSpPr>
          <p:spPr>
            <a:xfrm>
              <a:off x="406053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5" name="pt875"/>
            <p:cNvSpPr/>
            <p:nvPr/>
          </p:nvSpPr>
          <p:spPr>
            <a:xfrm>
              <a:off x="3899970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6" name="pt876"/>
            <p:cNvSpPr/>
            <p:nvPr/>
          </p:nvSpPr>
          <p:spPr>
            <a:xfrm>
              <a:off x="404868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7" name="pt877"/>
            <p:cNvSpPr/>
            <p:nvPr/>
          </p:nvSpPr>
          <p:spPr>
            <a:xfrm>
              <a:off x="3901711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8" name="pt878"/>
            <p:cNvSpPr/>
            <p:nvPr/>
          </p:nvSpPr>
          <p:spPr>
            <a:xfrm>
              <a:off x="3737877" y="431134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9" name="pt879"/>
            <p:cNvSpPr/>
            <p:nvPr/>
          </p:nvSpPr>
          <p:spPr>
            <a:xfrm>
              <a:off x="4048347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0" name="pt880"/>
            <p:cNvSpPr/>
            <p:nvPr/>
          </p:nvSpPr>
          <p:spPr>
            <a:xfrm>
              <a:off x="3855999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1" name="pt881"/>
            <p:cNvSpPr/>
            <p:nvPr/>
          </p:nvSpPr>
          <p:spPr>
            <a:xfrm>
              <a:off x="390390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2" name="pt882"/>
            <p:cNvSpPr/>
            <p:nvPr/>
          </p:nvSpPr>
          <p:spPr>
            <a:xfrm>
              <a:off x="3950731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3" name="pt883"/>
            <p:cNvSpPr/>
            <p:nvPr/>
          </p:nvSpPr>
          <p:spPr>
            <a:xfrm>
              <a:off x="3902938" y="373809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4" name="pt884"/>
            <p:cNvSpPr/>
            <p:nvPr/>
          </p:nvSpPr>
          <p:spPr>
            <a:xfrm>
              <a:off x="3710737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5" name="pt885"/>
            <p:cNvSpPr/>
            <p:nvPr/>
          </p:nvSpPr>
          <p:spPr>
            <a:xfrm>
              <a:off x="3850245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6" name="pt886"/>
            <p:cNvSpPr/>
            <p:nvPr/>
          </p:nvSpPr>
          <p:spPr>
            <a:xfrm>
              <a:off x="3995601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7" name="pt887"/>
            <p:cNvSpPr/>
            <p:nvPr/>
          </p:nvSpPr>
          <p:spPr>
            <a:xfrm>
              <a:off x="3947614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8" name="pt888"/>
            <p:cNvSpPr/>
            <p:nvPr/>
          </p:nvSpPr>
          <p:spPr>
            <a:xfrm>
              <a:off x="3858221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9" name="pt889"/>
            <p:cNvSpPr/>
            <p:nvPr/>
          </p:nvSpPr>
          <p:spPr>
            <a:xfrm>
              <a:off x="3853083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0" name="pt890"/>
            <p:cNvSpPr/>
            <p:nvPr/>
          </p:nvSpPr>
          <p:spPr>
            <a:xfrm>
              <a:off x="3803817" y="373809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1" name="pt891"/>
            <p:cNvSpPr/>
            <p:nvPr/>
          </p:nvSpPr>
          <p:spPr>
            <a:xfrm>
              <a:off x="3905384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2" name="pt892"/>
            <p:cNvSpPr/>
            <p:nvPr/>
          </p:nvSpPr>
          <p:spPr>
            <a:xfrm>
              <a:off x="3857688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3" name="pt893"/>
            <p:cNvSpPr/>
            <p:nvPr/>
          </p:nvSpPr>
          <p:spPr>
            <a:xfrm>
              <a:off x="3808682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4" name="pt894"/>
            <p:cNvSpPr/>
            <p:nvPr/>
          </p:nvSpPr>
          <p:spPr>
            <a:xfrm>
              <a:off x="3945701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5" name="pt895"/>
            <p:cNvSpPr/>
            <p:nvPr/>
          </p:nvSpPr>
          <p:spPr>
            <a:xfrm>
              <a:off x="3906160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6" name="pt896"/>
            <p:cNvSpPr/>
            <p:nvPr/>
          </p:nvSpPr>
          <p:spPr>
            <a:xfrm>
              <a:off x="3950861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7" name="pt897"/>
            <p:cNvSpPr/>
            <p:nvPr/>
          </p:nvSpPr>
          <p:spPr>
            <a:xfrm>
              <a:off x="4045970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8" name="pt898"/>
            <p:cNvSpPr/>
            <p:nvPr/>
          </p:nvSpPr>
          <p:spPr>
            <a:xfrm>
              <a:off x="3881037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9" name="pt899"/>
            <p:cNvSpPr/>
            <p:nvPr/>
          </p:nvSpPr>
          <p:spPr>
            <a:xfrm>
              <a:off x="3900175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0" name="pt900"/>
            <p:cNvSpPr/>
            <p:nvPr/>
          </p:nvSpPr>
          <p:spPr>
            <a:xfrm>
              <a:off x="3854968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1" name="pt901"/>
            <p:cNvSpPr/>
            <p:nvPr/>
          </p:nvSpPr>
          <p:spPr>
            <a:xfrm>
              <a:off x="394861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2" name="pt902"/>
            <p:cNvSpPr/>
            <p:nvPr/>
          </p:nvSpPr>
          <p:spPr>
            <a:xfrm>
              <a:off x="3851875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3" name="pt903"/>
            <p:cNvSpPr/>
            <p:nvPr/>
          </p:nvSpPr>
          <p:spPr>
            <a:xfrm>
              <a:off x="3904266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4" name="pt904"/>
            <p:cNvSpPr/>
            <p:nvPr/>
          </p:nvSpPr>
          <p:spPr>
            <a:xfrm>
              <a:off x="3999801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5" name="pt905"/>
            <p:cNvSpPr/>
            <p:nvPr/>
          </p:nvSpPr>
          <p:spPr>
            <a:xfrm>
              <a:off x="3947477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6" name="pt906"/>
            <p:cNvSpPr/>
            <p:nvPr/>
          </p:nvSpPr>
          <p:spPr>
            <a:xfrm>
              <a:off x="3854834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7" name="pt907"/>
            <p:cNvSpPr/>
            <p:nvPr/>
          </p:nvSpPr>
          <p:spPr>
            <a:xfrm>
              <a:off x="3900010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8" name="pt908"/>
            <p:cNvSpPr/>
            <p:nvPr/>
          </p:nvSpPr>
          <p:spPr>
            <a:xfrm>
              <a:off x="4001260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9" name="pt909"/>
            <p:cNvSpPr/>
            <p:nvPr/>
          </p:nvSpPr>
          <p:spPr>
            <a:xfrm>
              <a:off x="4049704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0" name="pt910"/>
            <p:cNvSpPr/>
            <p:nvPr/>
          </p:nvSpPr>
          <p:spPr>
            <a:xfrm>
              <a:off x="3735357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1" name="pt911"/>
            <p:cNvSpPr/>
            <p:nvPr/>
          </p:nvSpPr>
          <p:spPr>
            <a:xfrm>
              <a:off x="3995208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2" name="pt912"/>
            <p:cNvSpPr/>
            <p:nvPr/>
          </p:nvSpPr>
          <p:spPr>
            <a:xfrm>
              <a:off x="399623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3" name="pt913"/>
            <p:cNvSpPr/>
            <p:nvPr/>
          </p:nvSpPr>
          <p:spPr>
            <a:xfrm>
              <a:off x="3953995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4" name="pt914"/>
            <p:cNvSpPr/>
            <p:nvPr/>
          </p:nvSpPr>
          <p:spPr>
            <a:xfrm>
              <a:off x="4000983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5" name="pt915"/>
            <p:cNvSpPr/>
            <p:nvPr/>
          </p:nvSpPr>
          <p:spPr>
            <a:xfrm>
              <a:off x="3902466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6" name="pt916"/>
            <p:cNvSpPr/>
            <p:nvPr/>
          </p:nvSpPr>
          <p:spPr>
            <a:xfrm>
              <a:off x="3904794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7" name="pt917"/>
            <p:cNvSpPr/>
            <p:nvPr/>
          </p:nvSpPr>
          <p:spPr>
            <a:xfrm>
              <a:off x="3997658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8" name="pt918"/>
            <p:cNvSpPr/>
            <p:nvPr/>
          </p:nvSpPr>
          <p:spPr>
            <a:xfrm>
              <a:off x="3997744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9" name="pt919"/>
            <p:cNvSpPr/>
            <p:nvPr/>
          </p:nvSpPr>
          <p:spPr>
            <a:xfrm>
              <a:off x="3907066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0" name="pt920"/>
            <p:cNvSpPr/>
            <p:nvPr/>
          </p:nvSpPr>
          <p:spPr>
            <a:xfrm>
              <a:off x="381031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1" name="pt921"/>
            <p:cNvSpPr/>
            <p:nvPr/>
          </p:nvSpPr>
          <p:spPr>
            <a:xfrm>
              <a:off x="3952372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2" name="pt922"/>
            <p:cNvSpPr/>
            <p:nvPr/>
          </p:nvSpPr>
          <p:spPr>
            <a:xfrm>
              <a:off x="380218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3" name="pt923"/>
            <p:cNvSpPr/>
            <p:nvPr/>
          </p:nvSpPr>
          <p:spPr>
            <a:xfrm>
              <a:off x="3948414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4" name="pt924"/>
            <p:cNvSpPr/>
            <p:nvPr/>
          </p:nvSpPr>
          <p:spPr>
            <a:xfrm>
              <a:off x="3905609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5" name="pt925"/>
            <p:cNvSpPr/>
            <p:nvPr/>
          </p:nvSpPr>
          <p:spPr>
            <a:xfrm>
              <a:off x="3902566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6" name="pt926"/>
            <p:cNvSpPr/>
            <p:nvPr/>
          </p:nvSpPr>
          <p:spPr>
            <a:xfrm>
              <a:off x="3994523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7" name="pt927"/>
            <p:cNvSpPr/>
            <p:nvPr/>
          </p:nvSpPr>
          <p:spPr>
            <a:xfrm>
              <a:off x="3948804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8" name="pt928"/>
            <p:cNvSpPr/>
            <p:nvPr/>
          </p:nvSpPr>
          <p:spPr>
            <a:xfrm>
              <a:off x="3905140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9" name="pt929"/>
            <p:cNvSpPr/>
            <p:nvPr/>
          </p:nvSpPr>
          <p:spPr>
            <a:xfrm>
              <a:off x="3831188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0" name="pt930"/>
            <p:cNvSpPr/>
            <p:nvPr/>
          </p:nvSpPr>
          <p:spPr>
            <a:xfrm>
              <a:off x="3904418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1" name="pt931"/>
            <p:cNvSpPr/>
            <p:nvPr/>
          </p:nvSpPr>
          <p:spPr>
            <a:xfrm>
              <a:off x="3994521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2" name="pt932"/>
            <p:cNvSpPr/>
            <p:nvPr/>
          </p:nvSpPr>
          <p:spPr>
            <a:xfrm>
              <a:off x="3904054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3" name="pt933"/>
            <p:cNvSpPr/>
            <p:nvPr/>
          </p:nvSpPr>
          <p:spPr>
            <a:xfrm>
              <a:off x="3954990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4" name="pt934"/>
            <p:cNvSpPr/>
            <p:nvPr/>
          </p:nvSpPr>
          <p:spPr>
            <a:xfrm>
              <a:off x="3805993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5" name="pt935"/>
            <p:cNvSpPr/>
            <p:nvPr/>
          </p:nvSpPr>
          <p:spPr>
            <a:xfrm>
              <a:off x="4042939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6" name="pt936"/>
            <p:cNvSpPr/>
            <p:nvPr/>
          </p:nvSpPr>
          <p:spPr>
            <a:xfrm>
              <a:off x="3897977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7" name="pt937"/>
            <p:cNvSpPr/>
            <p:nvPr/>
          </p:nvSpPr>
          <p:spPr>
            <a:xfrm>
              <a:off x="3900989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8" name="pt938"/>
            <p:cNvSpPr/>
            <p:nvPr/>
          </p:nvSpPr>
          <p:spPr>
            <a:xfrm>
              <a:off x="3806971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9" name="pt939"/>
            <p:cNvSpPr/>
            <p:nvPr/>
          </p:nvSpPr>
          <p:spPr>
            <a:xfrm>
              <a:off x="3994754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0" name="pt940"/>
            <p:cNvSpPr/>
            <p:nvPr/>
          </p:nvSpPr>
          <p:spPr>
            <a:xfrm>
              <a:off x="3904646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1" name="pt941"/>
            <p:cNvSpPr/>
            <p:nvPr/>
          </p:nvSpPr>
          <p:spPr>
            <a:xfrm>
              <a:off x="4020970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2" name="pt942"/>
            <p:cNvSpPr/>
            <p:nvPr/>
          </p:nvSpPr>
          <p:spPr>
            <a:xfrm>
              <a:off x="3902334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3" name="pt943"/>
            <p:cNvSpPr/>
            <p:nvPr/>
          </p:nvSpPr>
          <p:spPr>
            <a:xfrm>
              <a:off x="4048289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4" name="pl944"/>
            <p:cNvSpPr/>
            <p:nvPr/>
          </p:nvSpPr>
          <p:spPr>
            <a:xfrm>
              <a:off x="3713137" y="440098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5" name="pl945"/>
            <p:cNvSpPr/>
            <p:nvPr/>
          </p:nvSpPr>
          <p:spPr>
            <a:xfrm>
              <a:off x="3723956" y="4400989"/>
              <a:ext cx="0" cy="890955"/>
            </a:xfrm>
            <a:custGeom>
              <a:avLst/>
              <a:gdLst/>
              <a:ahLst/>
              <a:cxnLst/>
              <a:rect l="0" t="0" r="0" b="0"/>
              <a:pathLst>
                <a:path h="890955">
                  <a:moveTo>
                    <a:pt x="0" y="0"/>
                  </a:moveTo>
                  <a:lnTo>
                    <a:pt x="0" y="8909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6" name="pl946"/>
            <p:cNvSpPr/>
            <p:nvPr/>
          </p:nvSpPr>
          <p:spPr>
            <a:xfrm>
              <a:off x="3713137" y="529194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7" name="pl947"/>
            <p:cNvSpPr/>
            <p:nvPr/>
          </p:nvSpPr>
          <p:spPr>
            <a:xfrm>
              <a:off x="3737179" y="447682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8" name="pl948"/>
            <p:cNvSpPr/>
            <p:nvPr/>
          </p:nvSpPr>
          <p:spPr>
            <a:xfrm>
              <a:off x="3747997" y="4476824"/>
              <a:ext cx="0" cy="796035"/>
            </a:xfrm>
            <a:custGeom>
              <a:avLst/>
              <a:gdLst/>
              <a:ahLst/>
              <a:cxnLst/>
              <a:rect l="0" t="0" r="0" b="0"/>
              <a:pathLst>
                <a:path h="796035">
                  <a:moveTo>
                    <a:pt x="0" y="0"/>
                  </a:moveTo>
                  <a:lnTo>
                    <a:pt x="0" y="79603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9" name="pl949"/>
            <p:cNvSpPr/>
            <p:nvPr/>
          </p:nvSpPr>
          <p:spPr>
            <a:xfrm>
              <a:off x="3737179" y="527286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0" name="pl950"/>
            <p:cNvSpPr/>
            <p:nvPr/>
          </p:nvSpPr>
          <p:spPr>
            <a:xfrm>
              <a:off x="3761220" y="455147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1" name="pl951"/>
            <p:cNvSpPr/>
            <p:nvPr/>
          </p:nvSpPr>
          <p:spPr>
            <a:xfrm>
              <a:off x="3772039" y="4551477"/>
              <a:ext cx="0" cy="702417"/>
            </a:xfrm>
            <a:custGeom>
              <a:avLst/>
              <a:gdLst/>
              <a:ahLst/>
              <a:cxnLst/>
              <a:rect l="0" t="0" r="0" b="0"/>
              <a:pathLst>
                <a:path h="702417">
                  <a:moveTo>
                    <a:pt x="0" y="0"/>
                  </a:moveTo>
                  <a:lnTo>
                    <a:pt x="0" y="70241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2" name="pl952"/>
            <p:cNvSpPr/>
            <p:nvPr/>
          </p:nvSpPr>
          <p:spPr>
            <a:xfrm>
              <a:off x="3761220" y="525389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3" name="pl953"/>
            <p:cNvSpPr/>
            <p:nvPr/>
          </p:nvSpPr>
          <p:spPr>
            <a:xfrm>
              <a:off x="3809304" y="469315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4" name="pl954"/>
            <p:cNvSpPr/>
            <p:nvPr/>
          </p:nvSpPr>
          <p:spPr>
            <a:xfrm>
              <a:off x="3820122" y="4693154"/>
              <a:ext cx="0" cy="524899"/>
            </a:xfrm>
            <a:custGeom>
              <a:avLst/>
              <a:gdLst/>
              <a:ahLst/>
              <a:cxnLst/>
              <a:rect l="0" t="0" r="0" b="0"/>
              <a:pathLst>
                <a:path h="524899">
                  <a:moveTo>
                    <a:pt x="0" y="0"/>
                  </a:moveTo>
                  <a:lnTo>
                    <a:pt x="0" y="52489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5" name="pl955"/>
            <p:cNvSpPr/>
            <p:nvPr/>
          </p:nvSpPr>
          <p:spPr>
            <a:xfrm>
              <a:off x="3809304" y="521805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6" name="pl956"/>
            <p:cNvSpPr/>
            <p:nvPr/>
          </p:nvSpPr>
          <p:spPr>
            <a:xfrm>
              <a:off x="3857387" y="481487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7" name="pl957"/>
            <p:cNvSpPr/>
            <p:nvPr/>
          </p:nvSpPr>
          <p:spPr>
            <a:xfrm>
              <a:off x="3868206" y="4814878"/>
              <a:ext cx="0" cy="376385"/>
            </a:xfrm>
            <a:custGeom>
              <a:avLst/>
              <a:gdLst/>
              <a:ahLst/>
              <a:cxnLst/>
              <a:rect l="0" t="0" r="0" b="0"/>
              <a:pathLst>
                <a:path h="376385">
                  <a:moveTo>
                    <a:pt x="0" y="0"/>
                  </a:moveTo>
                  <a:lnTo>
                    <a:pt x="0" y="37638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8" name="pl958"/>
            <p:cNvSpPr/>
            <p:nvPr/>
          </p:nvSpPr>
          <p:spPr>
            <a:xfrm>
              <a:off x="3857387" y="519126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9" name="pl959"/>
            <p:cNvSpPr/>
            <p:nvPr/>
          </p:nvSpPr>
          <p:spPr>
            <a:xfrm>
              <a:off x="3881429" y="486234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0" name="pl960"/>
            <p:cNvSpPr/>
            <p:nvPr/>
          </p:nvSpPr>
          <p:spPr>
            <a:xfrm>
              <a:off x="3892248" y="4862349"/>
              <a:ext cx="0" cy="323720"/>
            </a:xfrm>
            <a:custGeom>
              <a:avLst/>
              <a:gdLst/>
              <a:ahLst/>
              <a:cxnLst/>
              <a:rect l="0" t="0" r="0" b="0"/>
              <a:pathLst>
                <a:path h="323720">
                  <a:moveTo>
                    <a:pt x="0" y="0"/>
                  </a:moveTo>
                  <a:lnTo>
                    <a:pt x="0" y="3237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1" name="pl961"/>
            <p:cNvSpPr/>
            <p:nvPr/>
          </p:nvSpPr>
          <p:spPr>
            <a:xfrm>
              <a:off x="3881429" y="518606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2" name="pl962"/>
            <p:cNvSpPr/>
            <p:nvPr/>
          </p:nvSpPr>
          <p:spPr>
            <a:xfrm>
              <a:off x="3905471" y="489633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3" name="pl963"/>
            <p:cNvSpPr/>
            <p:nvPr/>
          </p:nvSpPr>
          <p:spPr>
            <a:xfrm>
              <a:off x="3916289" y="4896334"/>
              <a:ext cx="0" cy="294119"/>
            </a:xfrm>
            <a:custGeom>
              <a:avLst/>
              <a:gdLst/>
              <a:ahLst/>
              <a:cxnLst/>
              <a:rect l="0" t="0" r="0" b="0"/>
              <a:pathLst>
                <a:path h="294119">
                  <a:moveTo>
                    <a:pt x="0" y="0"/>
                  </a:moveTo>
                  <a:lnTo>
                    <a:pt x="0" y="29411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4" name="pl964"/>
            <p:cNvSpPr/>
            <p:nvPr/>
          </p:nvSpPr>
          <p:spPr>
            <a:xfrm>
              <a:off x="3905471" y="519045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5" name="pl965"/>
            <p:cNvSpPr/>
            <p:nvPr/>
          </p:nvSpPr>
          <p:spPr>
            <a:xfrm>
              <a:off x="3929512" y="491436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6" name="pl966"/>
            <p:cNvSpPr/>
            <p:nvPr/>
          </p:nvSpPr>
          <p:spPr>
            <a:xfrm>
              <a:off x="3940331" y="4914369"/>
              <a:ext cx="0" cy="292274"/>
            </a:xfrm>
            <a:custGeom>
              <a:avLst/>
              <a:gdLst/>
              <a:ahLst/>
              <a:cxnLst/>
              <a:rect l="0" t="0" r="0" b="0"/>
              <a:pathLst>
                <a:path h="292274">
                  <a:moveTo>
                    <a:pt x="0" y="0"/>
                  </a:moveTo>
                  <a:lnTo>
                    <a:pt x="0" y="2922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7" name="pl967"/>
            <p:cNvSpPr/>
            <p:nvPr/>
          </p:nvSpPr>
          <p:spPr>
            <a:xfrm>
              <a:off x="3929512" y="520664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8" name="pl968"/>
            <p:cNvSpPr/>
            <p:nvPr/>
          </p:nvSpPr>
          <p:spPr>
            <a:xfrm>
              <a:off x="3953554" y="491732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9" name="pl969"/>
            <p:cNvSpPr/>
            <p:nvPr/>
          </p:nvSpPr>
          <p:spPr>
            <a:xfrm>
              <a:off x="3964373" y="4917321"/>
              <a:ext cx="0" cy="316288"/>
            </a:xfrm>
            <a:custGeom>
              <a:avLst/>
              <a:gdLst/>
              <a:ahLst/>
              <a:cxnLst/>
              <a:rect l="0" t="0" r="0" b="0"/>
              <a:pathLst>
                <a:path h="316288">
                  <a:moveTo>
                    <a:pt x="0" y="0"/>
                  </a:moveTo>
                  <a:lnTo>
                    <a:pt x="0" y="3162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0" name="pl970"/>
            <p:cNvSpPr/>
            <p:nvPr/>
          </p:nvSpPr>
          <p:spPr>
            <a:xfrm>
              <a:off x="3953554" y="523361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1" name="pl971"/>
            <p:cNvSpPr/>
            <p:nvPr/>
          </p:nvSpPr>
          <p:spPr>
            <a:xfrm>
              <a:off x="3977596" y="490880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2" name="pl972"/>
            <p:cNvSpPr/>
            <p:nvPr/>
          </p:nvSpPr>
          <p:spPr>
            <a:xfrm>
              <a:off x="3988414" y="4908801"/>
              <a:ext cx="0" cy="358859"/>
            </a:xfrm>
            <a:custGeom>
              <a:avLst/>
              <a:gdLst/>
              <a:ahLst/>
              <a:cxnLst/>
              <a:rect l="0" t="0" r="0" b="0"/>
              <a:pathLst>
                <a:path h="358859">
                  <a:moveTo>
                    <a:pt x="0" y="0"/>
                  </a:moveTo>
                  <a:lnTo>
                    <a:pt x="0" y="35885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3" name="pl973"/>
            <p:cNvSpPr/>
            <p:nvPr/>
          </p:nvSpPr>
          <p:spPr>
            <a:xfrm>
              <a:off x="3977596" y="526766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4" name="pl974"/>
            <p:cNvSpPr/>
            <p:nvPr/>
          </p:nvSpPr>
          <p:spPr>
            <a:xfrm>
              <a:off x="4001637" y="489258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5" name="pl975"/>
            <p:cNvSpPr/>
            <p:nvPr/>
          </p:nvSpPr>
          <p:spPr>
            <a:xfrm>
              <a:off x="4012456" y="4892585"/>
              <a:ext cx="0" cy="412413"/>
            </a:xfrm>
            <a:custGeom>
              <a:avLst/>
              <a:gdLst/>
              <a:ahLst/>
              <a:cxnLst/>
              <a:rect l="0" t="0" r="0" b="0"/>
              <a:pathLst>
                <a:path h="412413">
                  <a:moveTo>
                    <a:pt x="0" y="0"/>
                  </a:moveTo>
                  <a:lnTo>
                    <a:pt x="0" y="41241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6" name="pl976"/>
            <p:cNvSpPr/>
            <p:nvPr/>
          </p:nvSpPr>
          <p:spPr>
            <a:xfrm>
              <a:off x="4001637" y="530499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7" name="pl977"/>
            <p:cNvSpPr/>
            <p:nvPr/>
          </p:nvSpPr>
          <p:spPr>
            <a:xfrm>
              <a:off x="4025679" y="487135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8" name="pl978"/>
            <p:cNvSpPr/>
            <p:nvPr/>
          </p:nvSpPr>
          <p:spPr>
            <a:xfrm>
              <a:off x="4036498" y="4871351"/>
              <a:ext cx="0" cy="471639"/>
            </a:xfrm>
            <a:custGeom>
              <a:avLst/>
              <a:gdLst/>
              <a:ahLst/>
              <a:cxnLst/>
              <a:rect l="0" t="0" r="0" b="0"/>
              <a:pathLst>
                <a:path h="471639">
                  <a:moveTo>
                    <a:pt x="0" y="0"/>
                  </a:moveTo>
                  <a:lnTo>
                    <a:pt x="0" y="47163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9" name="pl979"/>
            <p:cNvSpPr/>
            <p:nvPr/>
          </p:nvSpPr>
          <p:spPr>
            <a:xfrm>
              <a:off x="4025679" y="534299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0" name="pl980"/>
            <p:cNvSpPr/>
            <p:nvPr/>
          </p:nvSpPr>
          <p:spPr>
            <a:xfrm>
              <a:off x="4049721" y="484675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1" name="pl981"/>
            <p:cNvSpPr/>
            <p:nvPr/>
          </p:nvSpPr>
          <p:spPr>
            <a:xfrm>
              <a:off x="4060539" y="4846751"/>
              <a:ext cx="0" cy="533331"/>
            </a:xfrm>
            <a:custGeom>
              <a:avLst/>
              <a:gdLst/>
              <a:ahLst/>
              <a:cxnLst/>
              <a:rect l="0" t="0" r="0" b="0"/>
              <a:pathLst>
                <a:path h="533331">
                  <a:moveTo>
                    <a:pt x="0" y="0"/>
                  </a:moveTo>
                  <a:lnTo>
                    <a:pt x="0" y="53333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2" name="pl982"/>
            <p:cNvSpPr/>
            <p:nvPr/>
          </p:nvSpPr>
          <p:spPr>
            <a:xfrm>
              <a:off x="4049721" y="538008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3" name="pl983"/>
            <p:cNvSpPr/>
            <p:nvPr/>
          </p:nvSpPr>
          <p:spPr>
            <a:xfrm>
              <a:off x="3723956" y="4904117"/>
              <a:ext cx="336583" cy="249132"/>
            </a:xfrm>
            <a:custGeom>
              <a:avLst/>
              <a:gdLst/>
              <a:ahLst/>
              <a:cxnLst/>
              <a:rect l="0" t="0" r="0" b="0"/>
              <a:pathLst>
                <a:path w="336583" h="249132">
                  <a:moveTo>
                    <a:pt x="0" y="0"/>
                  </a:moveTo>
                  <a:lnTo>
                    <a:pt x="24041" y="19461"/>
                  </a:lnTo>
                  <a:lnTo>
                    <a:pt x="48083" y="38689"/>
                  </a:lnTo>
                  <a:lnTo>
                    <a:pt x="96166" y="76416"/>
                  </a:lnTo>
                  <a:lnTo>
                    <a:pt x="144250" y="113131"/>
                  </a:lnTo>
                  <a:lnTo>
                    <a:pt x="168291" y="131096"/>
                  </a:lnTo>
                  <a:lnTo>
                    <a:pt x="192333" y="148792"/>
                  </a:lnTo>
                  <a:lnTo>
                    <a:pt x="216375" y="166216"/>
                  </a:lnTo>
                  <a:lnTo>
                    <a:pt x="240416" y="183364"/>
                  </a:lnTo>
                  <a:lnTo>
                    <a:pt x="264458" y="200232"/>
                  </a:lnTo>
                  <a:lnTo>
                    <a:pt x="288500" y="216818"/>
                  </a:lnTo>
                  <a:lnTo>
                    <a:pt x="312542" y="233118"/>
                  </a:lnTo>
                  <a:lnTo>
                    <a:pt x="336583" y="24913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4" name="pt984"/>
            <p:cNvSpPr/>
            <p:nvPr/>
          </p:nvSpPr>
          <p:spPr>
            <a:xfrm>
              <a:off x="3692354" y="48725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5" name="pt985"/>
            <p:cNvSpPr/>
            <p:nvPr/>
          </p:nvSpPr>
          <p:spPr>
            <a:xfrm>
              <a:off x="3716396" y="48919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6" name="pt986"/>
            <p:cNvSpPr/>
            <p:nvPr/>
          </p:nvSpPr>
          <p:spPr>
            <a:xfrm>
              <a:off x="3740438" y="4911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7" name="pt987"/>
            <p:cNvSpPr/>
            <p:nvPr/>
          </p:nvSpPr>
          <p:spPr>
            <a:xfrm>
              <a:off x="3788521" y="4948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8" name="pt988"/>
            <p:cNvSpPr/>
            <p:nvPr/>
          </p:nvSpPr>
          <p:spPr>
            <a:xfrm>
              <a:off x="3836605" y="49856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9" name="pt989"/>
            <p:cNvSpPr/>
            <p:nvPr/>
          </p:nvSpPr>
          <p:spPr>
            <a:xfrm>
              <a:off x="3860646" y="5003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0" name="pt990"/>
            <p:cNvSpPr/>
            <p:nvPr/>
          </p:nvSpPr>
          <p:spPr>
            <a:xfrm>
              <a:off x="3884688" y="5021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1" name="pt991"/>
            <p:cNvSpPr/>
            <p:nvPr/>
          </p:nvSpPr>
          <p:spPr>
            <a:xfrm>
              <a:off x="3908730" y="50387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2" name="pt992"/>
            <p:cNvSpPr/>
            <p:nvPr/>
          </p:nvSpPr>
          <p:spPr>
            <a:xfrm>
              <a:off x="3932771" y="50558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3" name="pt993"/>
            <p:cNvSpPr/>
            <p:nvPr/>
          </p:nvSpPr>
          <p:spPr>
            <a:xfrm>
              <a:off x="3956813" y="50727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4" name="pt994"/>
            <p:cNvSpPr/>
            <p:nvPr/>
          </p:nvSpPr>
          <p:spPr>
            <a:xfrm>
              <a:off x="3980855" y="50893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5" name="pt995"/>
            <p:cNvSpPr/>
            <p:nvPr/>
          </p:nvSpPr>
          <p:spPr>
            <a:xfrm>
              <a:off x="4004897" y="51056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6" name="pt996"/>
            <p:cNvSpPr/>
            <p:nvPr/>
          </p:nvSpPr>
          <p:spPr>
            <a:xfrm>
              <a:off x="4028938" y="51216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7" name="pl997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8" name="rc998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9" name="rc999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000" name="pl1000"/>
            <p:cNvSpPr/>
            <p:nvPr/>
          </p:nvSpPr>
          <p:spPr>
            <a:xfrm>
              <a:off x="415885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1" name="pl1001"/>
            <p:cNvSpPr/>
            <p:nvPr/>
          </p:nvSpPr>
          <p:spPr>
            <a:xfrm>
              <a:off x="415885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2" name="pl1002"/>
            <p:cNvSpPr/>
            <p:nvPr/>
          </p:nvSpPr>
          <p:spPr>
            <a:xfrm>
              <a:off x="415885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3" name="pl1003"/>
            <p:cNvSpPr/>
            <p:nvPr/>
          </p:nvSpPr>
          <p:spPr>
            <a:xfrm>
              <a:off x="415885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4" name="pl1004"/>
            <p:cNvSpPr/>
            <p:nvPr/>
          </p:nvSpPr>
          <p:spPr>
            <a:xfrm>
              <a:off x="418758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5" name="pl1005"/>
            <p:cNvSpPr/>
            <p:nvPr/>
          </p:nvSpPr>
          <p:spPr>
            <a:xfrm>
              <a:off x="428375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6" name="pl1006"/>
            <p:cNvSpPr/>
            <p:nvPr/>
          </p:nvSpPr>
          <p:spPr>
            <a:xfrm>
              <a:off x="437992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7" name="pl1007"/>
            <p:cNvSpPr/>
            <p:nvPr/>
          </p:nvSpPr>
          <p:spPr>
            <a:xfrm>
              <a:off x="447608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8" name="pl1008"/>
            <p:cNvSpPr/>
            <p:nvPr/>
          </p:nvSpPr>
          <p:spPr>
            <a:xfrm>
              <a:off x="415885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9" name="pl1009"/>
            <p:cNvSpPr/>
            <p:nvPr/>
          </p:nvSpPr>
          <p:spPr>
            <a:xfrm>
              <a:off x="415885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0" name="pl1010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1" name="pl1011"/>
            <p:cNvSpPr/>
            <p:nvPr/>
          </p:nvSpPr>
          <p:spPr>
            <a:xfrm>
              <a:off x="415885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2" name="pl1012"/>
            <p:cNvSpPr/>
            <p:nvPr/>
          </p:nvSpPr>
          <p:spPr>
            <a:xfrm>
              <a:off x="415885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3" name="pl1013"/>
            <p:cNvSpPr/>
            <p:nvPr/>
          </p:nvSpPr>
          <p:spPr>
            <a:xfrm>
              <a:off x="423567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4" name="pl1014"/>
            <p:cNvSpPr/>
            <p:nvPr/>
          </p:nvSpPr>
          <p:spPr>
            <a:xfrm>
              <a:off x="433183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5" name="pl1015"/>
            <p:cNvSpPr/>
            <p:nvPr/>
          </p:nvSpPr>
          <p:spPr>
            <a:xfrm>
              <a:off x="442800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6" name="pl1016"/>
            <p:cNvSpPr/>
            <p:nvPr/>
          </p:nvSpPr>
          <p:spPr>
            <a:xfrm>
              <a:off x="452417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7" name="pt1017"/>
            <p:cNvSpPr/>
            <p:nvPr/>
          </p:nvSpPr>
          <p:spPr>
            <a:xfrm>
              <a:off x="4363790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8" name="pt1018"/>
            <p:cNvSpPr/>
            <p:nvPr/>
          </p:nvSpPr>
          <p:spPr>
            <a:xfrm>
              <a:off x="4508568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9" name="pt1019"/>
            <p:cNvSpPr/>
            <p:nvPr/>
          </p:nvSpPr>
          <p:spPr>
            <a:xfrm>
              <a:off x="4364485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0" name="pt1020"/>
            <p:cNvSpPr/>
            <p:nvPr/>
          </p:nvSpPr>
          <p:spPr>
            <a:xfrm>
              <a:off x="4201489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1" name="pt1021"/>
            <p:cNvSpPr/>
            <p:nvPr/>
          </p:nvSpPr>
          <p:spPr>
            <a:xfrm>
              <a:off x="4510653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2" name="pt1022"/>
            <p:cNvSpPr/>
            <p:nvPr/>
          </p:nvSpPr>
          <p:spPr>
            <a:xfrm>
              <a:off x="4321580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3" name="pt1023"/>
            <p:cNvSpPr/>
            <p:nvPr/>
          </p:nvSpPr>
          <p:spPr>
            <a:xfrm>
              <a:off x="4369447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4" name="pt1024"/>
            <p:cNvSpPr/>
            <p:nvPr/>
          </p:nvSpPr>
          <p:spPr>
            <a:xfrm>
              <a:off x="4417915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5" name="pt1025"/>
            <p:cNvSpPr/>
            <p:nvPr/>
          </p:nvSpPr>
          <p:spPr>
            <a:xfrm>
              <a:off x="4362798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6" name="pt1026"/>
            <p:cNvSpPr/>
            <p:nvPr/>
          </p:nvSpPr>
          <p:spPr>
            <a:xfrm>
              <a:off x="417483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7" name="pt1027"/>
            <p:cNvSpPr/>
            <p:nvPr/>
          </p:nvSpPr>
          <p:spPr>
            <a:xfrm>
              <a:off x="4314916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8" name="pt1028"/>
            <p:cNvSpPr/>
            <p:nvPr/>
          </p:nvSpPr>
          <p:spPr>
            <a:xfrm>
              <a:off x="4462832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9" name="pt1029"/>
            <p:cNvSpPr/>
            <p:nvPr/>
          </p:nvSpPr>
          <p:spPr>
            <a:xfrm>
              <a:off x="4411001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0" name="pt1030"/>
            <p:cNvSpPr/>
            <p:nvPr/>
          </p:nvSpPr>
          <p:spPr>
            <a:xfrm>
              <a:off x="4317690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1" name="pt1031"/>
            <p:cNvSpPr/>
            <p:nvPr/>
          </p:nvSpPr>
          <p:spPr>
            <a:xfrm>
              <a:off x="431600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2" name="pt1032"/>
            <p:cNvSpPr/>
            <p:nvPr/>
          </p:nvSpPr>
          <p:spPr>
            <a:xfrm>
              <a:off x="4270638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3" name="pt1033"/>
            <p:cNvSpPr/>
            <p:nvPr/>
          </p:nvSpPr>
          <p:spPr>
            <a:xfrm>
              <a:off x="4364111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4" name="pt1034"/>
            <p:cNvSpPr/>
            <p:nvPr/>
          </p:nvSpPr>
          <p:spPr>
            <a:xfrm>
              <a:off x="4318950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5" name="pt1035"/>
            <p:cNvSpPr/>
            <p:nvPr/>
          </p:nvSpPr>
          <p:spPr>
            <a:xfrm>
              <a:off x="426642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6" name="pt1036"/>
            <p:cNvSpPr/>
            <p:nvPr/>
          </p:nvSpPr>
          <p:spPr>
            <a:xfrm>
              <a:off x="4412495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7" name="pt1037"/>
            <p:cNvSpPr/>
            <p:nvPr/>
          </p:nvSpPr>
          <p:spPr>
            <a:xfrm>
              <a:off x="436546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8" name="pt1038"/>
            <p:cNvSpPr/>
            <p:nvPr/>
          </p:nvSpPr>
          <p:spPr>
            <a:xfrm>
              <a:off x="4409231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9" name="pt1039"/>
            <p:cNvSpPr/>
            <p:nvPr/>
          </p:nvSpPr>
          <p:spPr>
            <a:xfrm>
              <a:off x="4508616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0" name="pt1040"/>
            <p:cNvSpPr/>
            <p:nvPr/>
          </p:nvSpPr>
          <p:spPr>
            <a:xfrm>
              <a:off x="4345596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1" name="pt1041"/>
            <p:cNvSpPr/>
            <p:nvPr/>
          </p:nvSpPr>
          <p:spPr>
            <a:xfrm>
              <a:off x="4367459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2" name="pt1042"/>
            <p:cNvSpPr/>
            <p:nvPr/>
          </p:nvSpPr>
          <p:spPr>
            <a:xfrm>
              <a:off x="4320579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3" name="pt1043"/>
            <p:cNvSpPr/>
            <p:nvPr/>
          </p:nvSpPr>
          <p:spPr>
            <a:xfrm>
              <a:off x="4416780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4" name="pt1044"/>
            <p:cNvSpPr/>
            <p:nvPr/>
          </p:nvSpPr>
          <p:spPr>
            <a:xfrm>
              <a:off x="4321473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5" name="pt1045"/>
            <p:cNvSpPr/>
            <p:nvPr/>
          </p:nvSpPr>
          <p:spPr>
            <a:xfrm>
              <a:off x="4369046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6" name="pt1046"/>
            <p:cNvSpPr/>
            <p:nvPr/>
          </p:nvSpPr>
          <p:spPr>
            <a:xfrm>
              <a:off x="4461271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7" name="pt1047"/>
            <p:cNvSpPr/>
            <p:nvPr/>
          </p:nvSpPr>
          <p:spPr>
            <a:xfrm>
              <a:off x="441018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8" name="pt1048"/>
            <p:cNvSpPr/>
            <p:nvPr/>
          </p:nvSpPr>
          <p:spPr>
            <a:xfrm>
              <a:off x="4316994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9" name="pt1049"/>
            <p:cNvSpPr/>
            <p:nvPr/>
          </p:nvSpPr>
          <p:spPr>
            <a:xfrm>
              <a:off x="4366681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0" name="pt1050"/>
            <p:cNvSpPr/>
            <p:nvPr/>
          </p:nvSpPr>
          <p:spPr>
            <a:xfrm>
              <a:off x="446450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1" name="pt1051"/>
            <p:cNvSpPr/>
            <p:nvPr/>
          </p:nvSpPr>
          <p:spPr>
            <a:xfrm>
              <a:off x="4510494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2" name="pt1052"/>
            <p:cNvSpPr/>
            <p:nvPr/>
          </p:nvSpPr>
          <p:spPr>
            <a:xfrm>
              <a:off x="4202350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3" name="pt1053"/>
            <p:cNvSpPr/>
            <p:nvPr/>
          </p:nvSpPr>
          <p:spPr>
            <a:xfrm>
              <a:off x="4459050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4" name="pt1054"/>
            <p:cNvSpPr/>
            <p:nvPr/>
          </p:nvSpPr>
          <p:spPr>
            <a:xfrm>
              <a:off x="4460209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5" name="pt1055"/>
            <p:cNvSpPr/>
            <p:nvPr/>
          </p:nvSpPr>
          <p:spPr>
            <a:xfrm>
              <a:off x="4411653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6" name="pt1056"/>
            <p:cNvSpPr/>
            <p:nvPr/>
          </p:nvSpPr>
          <p:spPr>
            <a:xfrm>
              <a:off x="4464896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7" name="pt1057"/>
            <p:cNvSpPr/>
            <p:nvPr/>
          </p:nvSpPr>
          <p:spPr>
            <a:xfrm>
              <a:off x="4362114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8" name="pt1058"/>
            <p:cNvSpPr/>
            <p:nvPr/>
          </p:nvSpPr>
          <p:spPr>
            <a:xfrm>
              <a:off x="4365445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9" name="pt1059"/>
            <p:cNvSpPr/>
            <p:nvPr/>
          </p:nvSpPr>
          <p:spPr>
            <a:xfrm>
              <a:off x="4463425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0" name="pt1060"/>
            <p:cNvSpPr/>
            <p:nvPr/>
          </p:nvSpPr>
          <p:spPr>
            <a:xfrm>
              <a:off x="4463494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1" name="pt1061"/>
            <p:cNvSpPr/>
            <p:nvPr/>
          </p:nvSpPr>
          <p:spPr>
            <a:xfrm>
              <a:off x="4370434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2" name="pt1062"/>
            <p:cNvSpPr/>
            <p:nvPr/>
          </p:nvSpPr>
          <p:spPr>
            <a:xfrm>
              <a:off x="4268057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3" name="pt1063"/>
            <p:cNvSpPr/>
            <p:nvPr/>
          </p:nvSpPr>
          <p:spPr>
            <a:xfrm>
              <a:off x="4411727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4" name="pt1064"/>
            <p:cNvSpPr/>
            <p:nvPr/>
          </p:nvSpPr>
          <p:spPr>
            <a:xfrm>
              <a:off x="4266700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5" name="pt1065"/>
            <p:cNvSpPr/>
            <p:nvPr/>
          </p:nvSpPr>
          <p:spPr>
            <a:xfrm>
              <a:off x="4413015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6" name="pt1066"/>
            <p:cNvSpPr/>
            <p:nvPr/>
          </p:nvSpPr>
          <p:spPr>
            <a:xfrm>
              <a:off x="4366069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7" name="pt1067"/>
            <p:cNvSpPr/>
            <p:nvPr/>
          </p:nvSpPr>
          <p:spPr>
            <a:xfrm>
              <a:off x="4363194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8" name="pt1068"/>
            <p:cNvSpPr/>
            <p:nvPr/>
          </p:nvSpPr>
          <p:spPr>
            <a:xfrm>
              <a:off x="4459818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9" name="pt1069"/>
            <p:cNvSpPr/>
            <p:nvPr/>
          </p:nvSpPr>
          <p:spPr>
            <a:xfrm>
              <a:off x="4418616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0" name="pt1070"/>
            <p:cNvSpPr/>
            <p:nvPr/>
          </p:nvSpPr>
          <p:spPr>
            <a:xfrm>
              <a:off x="4370734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1" name="pt1071"/>
            <p:cNvSpPr/>
            <p:nvPr/>
          </p:nvSpPr>
          <p:spPr>
            <a:xfrm>
              <a:off x="429223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2" name="pt1072"/>
            <p:cNvSpPr/>
            <p:nvPr/>
          </p:nvSpPr>
          <p:spPr>
            <a:xfrm>
              <a:off x="4364890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3" name="pt1073"/>
            <p:cNvSpPr/>
            <p:nvPr/>
          </p:nvSpPr>
          <p:spPr>
            <a:xfrm>
              <a:off x="4465835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4" name="pt1074"/>
            <p:cNvSpPr/>
            <p:nvPr/>
          </p:nvSpPr>
          <p:spPr>
            <a:xfrm>
              <a:off x="4365808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5" name="pt1075"/>
            <p:cNvSpPr/>
            <p:nvPr/>
          </p:nvSpPr>
          <p:spPr>
            <a:xfrm>
              <a:off x="441869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6" name="pt1076"/>
            <p:cNvSpPr/>
            <p:nvPr/>
          </p:nvSpPr>
          <p:spPr>
            <a:xfrm>
              <a:off x="4273415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7" name="pt1077"/>
            <p:cNvSpPr/>
            <p:nvPr/>
          </p:nvSpPr>
          <p:spPr>
            <a:xfrm>
              <a:off x="4514269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8" name="pt1078"/>
            <p:cNvSpPr/>
            <p:nvPr/>
          </p:nvSpPr>
          <p:spPr>
            <a:xfrm>
              <a:off x="436847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9" name="pt1079"/>
            <p:cNvSpPr/>
            <p:nvPr/>
          </p:nvSpPr>
          <p:spPr>
            <a:xfrm>
              <a:off x="4364470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0" name="pt1080"/>
            <p:cNvSpPr/>
            <p:nvPr/>
          </p:nvSpPr>
          <p:spPr>
            <a:xfrm>
              <a:off x="4274157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1" name="pt1081"/>
            <p:cNvSpPr/>
            <p:nvPr/>
          </p:nvSpPr>
          <p:spPr>
            <a:xfrm>
              <a:off x="4463304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2" name="pt1082"/>
            <p:cNvSpPr/>
            <p:nvPr/>
          </p:nvSpPr>
          <p:spPr>
            <a:xfrm>
              <a:off x="4368364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3" name="pt1083"/>
            <p:cNvSpPr/>
            <p:nvPr/>
          </p:nvSpPr>
          <p:spPr>
            <a:xfrm>
              <a:off x="4485573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4" name="pt1084"/>
            <p:cNvSpPr/>
            <p:nvPr/>
          </p:nvSpPr>
          <p:spPr>
            <a:xfrm>
              <a:off x="436750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5" name="pt1085"/>
            <p:cNvSpPr/>
            <p:nvPr/>
          </p:nvSpPr>
          <p:spPr>
            <a:xfrm>
              <a:off x="450553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6" name="pl1086"/>
            <p:cNvSpPr/>
            <p:nvPr/>
          </p:nvSpPr>
          <p:spPr>
            <a:xfrm>
              <a:off x="4176769" y="380024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7" name="pl1087"/>
            <p:cNvSpPr/>
            <p:nvPr/>
          </p:nvSpPr>
          <p:spPr>
            <a:xfrm>
              <a:off x="4187588" y="3800244"/>
              <a:ext cx="0" cy="929071"/>
            </a:xfrm>
            <a:custGeom>
              <a:avLst/>
              <a:gdLst/>
              <a:ahLst/>
              <a:cxnLst/>
              <a:rect l="0" t="0" r="0" b="0"/>
              <a:pathLst>
                <a:path h="929071">
                  <a:moveTo>
                    <a:pt x="0" y="0"/>
                  </a:moveTo>
                  <a:lnTo>
                    <a:pt x="0" y="92907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8" name="pl1088"/>
            <p:cNvSpPr/>
            <p:nvPr/>
          </p:nvSpPr>
          <p:spPr>
            <a:xfrm>
              <a:off x="4176769" y="472931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9" name="pl1089"/>
            <p:cNvSpPr/>
            <p:nvPr/>
          </p:nvSpPr>
          <p:spPr>
            <a:xfrm>
              <a:off x="4200811" y="383284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0" name="pl1090"/>
            <p:cNvSpPr/>
            <p:nvPr/>
          </p:nvSpPr>
          <p:spPr>
            <a:xfrm>
              <a:off x="4211630" y="3832848"/>
              <a:ext cx="0" cy="839509"/>
            </a:xfrm>
            <a:custGeom>
              <a:avLst/>
              <a:gdLst/>
              <a:ahLst/>
              <a:cxnLst/>
              <a:rect l="0" t="0" r="0" b="0"/>
              <a:pathLst>
                <a:path h="839509">
                  <a:moveTo>
                    <a:pt x="0" y="0"/>
                  </a:moveTo>
                  <a:lnTo>
                    <a:pt x="0" y="83950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1" name="pl1091"/>
            <p:cNvSpPr/>
            <p:nvPr/>
          </p:nvSpPr>
          <p:spPr>
            <a:xfrm>
              <a:off x="4200811" y="467235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2" name="pl1092"/>
            <p:cNvSpPr/>
            <p:nvPr/>
          </p:nvSpPr>
          <p:spPr>
            <a:xfrm>
              <a:off x="4224853" y="386574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3" name="pl1093"/>
            <p:cNvSpPr/>
            <p:nvPr/>
          </p:nvSpPr>
          <p:spPr>
            <a:xfrm>
              <a:off x="4235672" y="3865746"/>
              <a:ext cx="0" cy="749856"/>
            </a:xfrm>
            <a:custGeom>
              <a:avLst/>
              <a:gdLst/>
              <a:ahLst/>
              <a:cxnLst/>
              <a:rect l="0" t="0" r="0" b="0"/>
              <a:pathLst>
                <a:path h="749856">
                  <a:moveTo>
                    <a:pt x="0" y="0"/>
                  </a:moveTo>
                  <a:lnTo>
                    <a:pt x="0" y="74985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4" name="pl1094"/>
            <p:cNvSpPr/>
            <p:nvPr/>
          </p:nvSpPr>
          <p:spPr>
            <a:xfrm>
              <a:off x="4224853" y="461560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5" name="pl1095"/>
            <p:cNvSpPr/>
            <p:nvPr/>
          </p:nvSpPr>
          <p:spPr>
            <a:xfrm>
              <a:off x="4272936" y="393033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6" name="pl1096"/>
            <p:cNvSpPr/>
            <p:nvPr/>
          </p:nvSpPr>
          <p:spPr>
            <a:xfrm>
              <a:off x="4283755" y="3930330"/>
              <a:ext cx="0" cy="575420"/>
            </a:xfrm>
            <a:custGeom>
              <a:avLst/>
              <a:gdLst/>
              <a:ahLst/>
              <a:cxnLst/>
              <a:rect l="0" t="0" r="0" b="0"/>
              <a:pathLst>
                <a:path h="575420">
                  <a:moveTo>
                    <a:pt x="0" y="0"/>
                  </a:moveTo>
                  <a:lnTo>
                    <a:pt x="0" y="57542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7" name="pl1097"/>
            <p:cNvSpPr/>
            <p:nvPr/>
          </p:nvSpPr>
          <p:spPr>
            <a:xfrm>
              <a:off x="4272936" y="450575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8" name="pl1098"/>
            <p:cNvSpPr/>
            <p:nvPr/>
          </p:nvSpPr>
          <p:spPr>
            <a:xfrm>
              <a:off x="4321020" y="398598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9" name="pl1099"/>
            <p:cNvSpPr/>
            <p:nvPr/>
          </p:nvSpPr>
          <p:spPr>
            <a:xfrm>
              <a:off x="4331838" y="3985983"/>
              <a:ext cx="0" cy="423668"/>
            </a:xfrm>
            <a:custGeom>
              <a:avLst/>
              <a:gdLst/>
              <a:ahLst/>
              <a:cxnLst/>
              <a:rect l="0" t="0" r="0" b="0"/>
              <a:pathLst>
                <a:path h="423668">
                  <a:moveTo>
                    <a:pt x="0" y="0"/>
                  </a:moveTo>
                  <a:lnTo>
                    <a:pt x="0" y="4236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0" name="pl1100"/>
            <p:cNvSpPr/>
            <p:nvPr/>
          </p:nvSpPr>
          <p:spPr>
            <a:xfrm>
              <a:off x="4321020" y="440965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1" name="pl1101"/>
            <p:cNvSpPr/>
            <p:nvPr/>
          </p:nvSpPr>
          <p:spPr>
            <a:xfrm>
              <a:off x="4345061" y="400487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2" name="pl1102"/>
            <p:cNvSpPr/>
            <p:nvPr/>
          </p:nvSpPr>
          <p:spPr>
            <a:xfrm>
              <a:off x="4355880" y="4004872"/>
              <a:ext cx="0" cy="368015"/>
            </a:xfrm>
            <a:custGeom>
              <a:avLst/>
              <a:gdLst/>
              <a:ahLst/>
              <a:cxnLst/>
              <a:rect l="0" t="0" r="0" b="0"/>
              <a:pathLst>
                <a:path h="368015">
                  <a:moveTo>
                    <a:pt x="0" y="0"/>
                  </a:moveTo>
                  <a:lnTo>
                    <a:pt x="0" y="36801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3" name="pl1103"/>
            <p:cNvSpPr/>
            <p:nvPr/>
          </p:nvSpPr>
          <p:spPr>
            <a:xfrm>
              <a:off x="4345061" y="437288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4" name="pl1104"/>
            <p:cNvSpPr/>
            <p:nvPr/>
          </p:nvSpPr>
          <p:spPr>
            <a:xfrm>
              <a:off x="4369103" y="401279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5" name="pl1105"/>
            <p:cNvSpPr/>
            <p:nvPr/>
          </p:nvSpPr>
          <p:spPr>
            <a:xfrm>
              <a:off x="4379922" y="4012793"/>
              <a:ext cx="0" cy="336119"/>
            </a:xfrm>
            <a:custGeom>
              <a:avLst/>
              <a:gdLst/>
              <a:ahLst/>
              <a:cxnLst/>
              <a:rect l="0" t="0" r="0" b="0"/>
              <a:pathLst>
                <a:path h="336119">
                  <a:moveTo>
                    <a:pt x="0" y="0"/>
                  </a:moveTo>
                  <a:lnTo>
                    <a:pt x="0" y="33611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6" name="pl1106"/>
            <p:cNvSpPr/>
            <p:nvPr/>
          </p:nvSpPr>
          <p:spPr>
            <a:xfrm>
              <a:off x="4369103" y="434891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7" name="pl1107"/>
            <p:cNvSpPr/>
            <p:nvPr/>
          </p:nvSpPr>
          <p:spPr>
            <a:xfrm>
              <a:off x="4393145" y="400642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8" name="pl1108"/>
            <p:cNvSpPr/>
            <p:nvPr/>
          </p:nvSpPr>
          <p:spPr>
            <a:xfrm>
              <a:off x="4403963" y="4006428"/>
              <a:ext cx="0" cy="334775"/>
            </a:xfrm>
            <a:custGeom>
              <a:avLst/>
              <a:gdLst/>
              <a:ahLst/>
              <a:cxnLst/>
              <a:rect l="0" t="0" r="0" b="0"/>
              <a:pathLst>
                <a:path h="334775">
                  <a:moveTo>
                    <a:pt x="0" y="0"/>
                  </a:moveTo>
                  <a:lnTo>
                    <a:pt x="0" y="3347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9" name="pl1109"/>
            <p:cNvSpPr/>
            <p:nvPr/>
          </p:nvSpPr>
          <p:spPr>
            <a:xfrm>
              <a:off x="4393145" y="434120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0" name="pl1110"/>
            <p:cNvSpPr/>
            <p:nvPr/>
          </p:nvSpPr>
          <p:spPr>
            <a:xfrm>
              <a:off x="4417186" y="398589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1" name="pl1111"/>
            <p:cNvSpPr/>
            <p:nvPr/>
          </p:nvSpPr>
          <p:spPr>
            <a:xfrm>
              <a:off x="4428005" y="3985896"/>
              <a:ext cx="0" cy="363872"/>
            </a:xfrm>
            <a:custGeom>
              <a:avLst/>
              <a:gdLst/>
              <a:ahLst/>
              <a:cxnLst/>
              <a:rect l="0" t="0" r="0" b="0"/>
              <a:pathLst>
                <a:path h="363872">
                  <a:moveTo>
                    <a:pt x="0" y="0"/>
                  </a:moveTo>
                  <a:lnTo>
                    <a:pt x="0" y="36387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2" name="pl1112"/>
            <p:cNvSpPr/>
            <p:nvPr/>
          </p:nvSpPr>
          <p:spPr>
            <a:xfrm>
              <a:off x="4417186" y="434976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3" name="pl1113"/>
            <p:cNvSpPr/>
            <p:nvPr/>
          </p:nvSpPr>
          <p:spPr>
            <a:xfrm>
              <a:off x="4441228" y="395476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4" name="pl1114"/>
            <p:cNvSpPr/>
            <p:nvPr/>
          </p:nvSpPr>
          <p:spPr>
            <a:xfrm>
              <a:off x="4452047" y="3954767"/>
              <a:ext cx="0" cy="416374"/>
            </a:xfrm>
            <a:custGeom>
              <a:avLst/>
              <a:gdLst/>
              <a:ahLst/>
              <a:cxnLst/>
              <a:rect l="0" t="0" r="0" b="0"/>
              <a:pathLst>
                <a:path h="416374">
                  <a:moveTo>
                    <a:pt x="0" y="0"/>
                  </a:moveTo>
                  <a:lnTo>
                    <a:pt x="0" y="4163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5" name="pl1115"/>
            <p:cNvSpPr/>
            <p:nvPr/>
          </p:nvSpPr>
          <p:spPr>
            <a:xfrm>
              <a:off x="4441228" y="437114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6" name="pl1116"/>
            <p:cNvSpPr/>
            <p:nvPr/>
          </p:nvSpPr>
          <p:spPr>
            <a:xfrm>
              <a:off x="4465270" y="391727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7" name="pl1117"/>
            <p:cNvSpPr/>
            <p:nvPr/>
          </p:nvSpPr>
          <p:spPr>
            <a:xfrm>
              <a:off x="4476089" y="3917276"/>
              <a:ext cx="0" cy="483875"/>
            </a:xfrm>
            <a:custGeom>
              <a:avLst/>
              <a:gdLst/>
              <a:ahLst/>
              <a:cxnLst/>
              <a:rect l="0" t="0" r="0" b="0"/>
              <a:pathLst>
                <a:path h="483875">
                  <a:moveTo>
                    <a:pt x="0" y="0"/>
                  </a:moveTo>
                  <a:lnTo>
                    <a:pt x="0" y="4838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8" name="pl1118"/>
            <p:cNvSpPr/>
            <p:nvPr/>
          </p:nvSpPr>
          <p:spPr>
            <a:xfrm>
              <a:off x="4465270" y="440115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9" name="pl1119"/>
            <p:cNvSpPr/>
            <p:nvPr/>
          </p:nvSpPr>
          <p:spPr>
            <a:xfrm>
              <a:off x="4489312" y="387660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0" name="pl1120"/>
            <p:cNvSpPr/>
            <p:nvPr/>
          </p:nvSpPr>
          <p:spPr>
            <a:xfrm>
              <a:off x="4500130" y="3876601"/>
              <a:ext cx="0" cy="560055"/>
            </a:xfrm>
            <a:custGeom>
              <a:avLst/>
              <a:gdLst/>
              <a:ahLst/>
              <a:cxnLst/>
              <a:rect l="0" t="0" r="0" b="0"/>
              <a:pathLst>
                <a:path h="560055">
                  <a:moveTo>
                    <a:pt x="0" y="0"/>
                  </a:moveTo>
                  <a:lnTo>
                    <a:pt x="0" y="5600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1" name="pl1121"/>
            <p:cNvSpPr/>
            <p:nvPr/>
          </p:nvSpPr>
          <p:spPr>
            <a:xfrm>
              <a:off x="4489312" y="4436657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2" name="pl1122"/>
            <p:cNvSpPr/>
            <p:nvPr/>
          </p:nvSpPr>
          <p:spPr>
            <a:xfrm>
              <a:off x="4513353" y="383476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3" name="pl1123"/>
            <p:cNvSpPr/>
            <p:nvPr/>
          </p:nvSpPr>
          <p:spPr>
            <a:xfrm>
              <a:off x="4524172" y="3834761"/>
              <a:ext cx="0" cy="640879"/>
            </a:xfrm>
            <a:custGeom>
              <a:avLst/>
              <a:gdLst/>
              <a:ahLst/>
              <a:cxnLst/>
              <a:rect l="0" t="0" r="0" b="0"/>
              <a:pathLst>
                <a:path h="640879">
                  <a:moveTo>
                    <a:pt x="0" y="0"/>
                  </a:moveTo>
                  <a:lnTo>
                    <a:pt x="0" y="6408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4" name="pl1124"/>
            <p:cNvSpPr/>
            <p:nvPr/>
          </p:nvSpPr>
          <p:spPr>
            <a:xfrm>
              <a:off x="4513353" y="447564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5" name="pl1125"/>
            <p:cNvSpPr/>
            <p:nvPr/>
          </p:nvSpPr>
          <p:spPr>
            <a:xfrm>
              <a:off x="4187588" y="4133091"/>
              <a:ext cx="336583" cy="100261"/>
            </a:xfrm>
            <a:custGeom>
              <a:avLst/>
              <a:gdLst/>
              <a:ahLst/>
              <a:cxnLst/>
              <a:rect l="0" t="0" r="0" b="0"/>
              <a:pathLst>
                <a:path w="336583" h="100261">
                  <a:moveTo>
                    <a:pt x="0" y="100261"/>
                  </a:moveTo>
                  <a:lnTo>
                    <a:pt x="24041" y="92985"/>
                  </a:lnTo>
                  <a:lnTo>
                    <a:pt x="48083" y="85724"/>
                  </a:lnTo>
                  <a:lnTo>
                    <a:pt x="96166" y="71253"/>
                  </a:lnTo>
                  <a:lnTo>
                    <a:pt x="144250" y="56850"/>
                  </a:lnTo>
                  <a:lnTo>
                    <a:pt x="168291" y="49676"/>
                  </a:lnTo>
                  <a:lnTo>
                    <a:pt x="192333" y="42521"/>
                  </a:lnTo>
                  <a:lnTo>
                    <a:pt x="216375" y="35384"/>
                  </a:lnTo>
                  <a:lnTo>
                    <a:pt x="240416" y="28267"/>
                  </a:lnTo>
                  <a:lnTo>
                    <a:pt x="264458" y="21169"/>
                  </a:lnTo>
                  <a:lnTo>
                    <a:pt x="288500" y="14092"/>
                  </a:lnTo>
                  <a:lnTo>
                    <a:pt x="312542" y="7035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6" name="pt1126"/>
            <p:cNvSpPr/>
            <p:nvPr/>
          </p:nvSpPr>
          <p:spPr>
            <a:xfrm>
              <a:off x="4155987" y="42017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7" name="pt1127"/>
            <p:cNvSpPr/>
            <p:nvPr/>
          </p:nvSpPr>
          <p:spPr>
            <a:xfrm>
              <a:off x="4180029" y="41944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8" name="pt1128"/>
            <p:cNvSpPr/>
            <p:nvPr/>
          </p:nvSpPr>
          <p:spPr>
            <a:xfrm>
              <a:off x="4204070" y="4187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9" name="pt1129"/>
            <p:cNvSpPr/>
            <p:nvPr/>
          </p:nvSpPr>
          <p:spPr>
            <a:xfrm>
              <a:off x="4252154" y="41727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0" name="pt1130"/>
            <p:cNvSpPr/>
            <p:nvPr/>
          </p:nvSpPr>
          <p:spPr>
            <a:xfrm>
              <a:off x="4300237" y="4158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1" name="pt1131"/>
            <p:cNvSpPr/>
            <p:nvPr/>
          </p:nvSpPr>
          <p:spPr>
            <a:xfrm>
              <a:off x="4324279" y="41511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2" name="pt1132"/>
            <p:cNvSpPr/>
            <p:nvPr/>
          </p:nvSpPr>
          <p:spPr>
            <a:xfrm>
              <a:off x="4348321" y="41440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3" name="pt1133"/>
            <p:cNvSpPr/>
            <p:nvPr/>
          </p:nvSpPr>
          <p:spPr>
            <a:xfrm>
              <a:off x="4372362" y="41368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4" name="pt1134"/>
            <p:cNvSpPr/>
            <p:nvPr/>
          </p:nvSpPr>
          <p:spPr>
            <a:xfrm>
              <a:off x="4396404" y="41297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5" name="pt1135"/>
            <p:cNvSpPr/>
            <p:nvPr/>
          </p:nvSpPr>
          <p:spPr>
            <a:xfrm>
              <a:off x="4420446" y="41226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6" name="pt1136"/>
            <p:cNvSpPr/>
            <p:nvPr/>
          </p:nvSpPr>
          <p:spPr>
            <a:xfrm>
              <a:off x="4444487" y="41155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7" name="pt1137"/>
            <p:cNvSpPr/>
            <p:nvPr/>
          </p:nvSpPr>
          <p:spPr>
            <a:xfrm>
              <a:off x="4468529" y="41085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8" name="pt1138"/>
            <p:cNvSpPr/>
            <p:nvPr/>
          </p:nvSpPr>
          <p:spPr>
            <a:xfrm>
              <a:off x="4492571" y="41014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9" name="pl1139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0" name="rc1140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1" name="rc1141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42" name="pl1142"/>
            <p:cNvSpPr/>
            <p:nvPr/>
          </p:nvSpPr>
          <p:spPr>
            <a:xfrm>
              <a:off x="462249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3" name="pl1143"/>
            <p:cNvSpPr/>
            <p:nvPr/>
          </p:nvSpPr>
          <p:spPr>
            <a:xfrm>
              <a:off x="462249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4" name="pl1144"/>
            <p:cNvSpPr/>
            <p:nvPr/>
          </p:nvSpPr>
          <p:spPr>
            <a:xfrm>
              <a:off x="462249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5" name="pl1145"/>
            <p:cNvSpPr/>
            <p:nvPr/>
          </p:nvSpPr>
          <p:spPr>
            <a:xfrm>
              <a:off x="462249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6" name="pl1146"/>
            <p:cNvSpPr/>
            <p:nvPr/>
          </p:nvSpPr>
          <p:spPr>
            <a:xfrm>
              <a:off x="465122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7" name="pl1147"/>
            <p:cNvSpPr/>
            <p:nvPr/>
          </p:nvSpPr>
          <p:spPr>
            <a:xfrm>
              <a:off x="474738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8" name="pl1148"/>
            <p:cNvSpPr/>
            <p:nvPr/>
          </p:nvSpPr>
          <p:spPr>
            <a:xfrm>
              <a:off x="484355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9" name="pl1149"/>
            <p:cNvSpPr/>
            <p:nvPr/>
          </p:nvSpPr>
          <p:spPr>
            <a:xfrm>
              <a:off x="493972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0" name="pl1150"/>
            <p:cNvSpPr/>
            <p:nvPr/>
          </p:nvSpPr>
          <p:spPr>
            <a:xfrm>
              <a:off x="462249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1" name="pl1151"/>
            <p:cNvSpPr/>
            <p:nvPr/>
          </p:nvSpPr>
          <p:spPr>
            <a:xfrm>
              <a:off x="462249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2" name="pl1152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3" name="pl1153"/>
            <p:cNvSpPr/>
            <p:nvPr/>
          </p:nvSpPr>
          <p:spPr>
            <a:xfrm>
              <a:off x="462249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4" name="pl1154"/>
            <p:cNvSpPr/>
            <p:nvPr/>
          </p:nvSpPr>
          <p:spPr>
            <a:xfrm>
              <a:off x="462249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5" name="pl1155"/>
            <p:cNvSpPr/>
            <p:nvPr/>
          </p:nvSpPr>
          <p:spPr>
            <a:xfrm>
              <a:off x="469930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6" name="pl1156"/>
            <p:cNvSpPr/>
            <p:nvPr/>
          </p:nvSpPr>
          <p:spPr>
            <a:xfrm>
              <a:off x="4795471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7" name="pl1157"/>
            <p:cNvSpPr/>
            <p:nvPr/>
          </p:nvSpPr>
          <p:spPr>
            <a:xfrm>
              <a:off x="489163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8" name="pl1158"/>
            <p:cNvSpPr/>
            <p:nvPr/>
          </p:nvSpPr>
          <p:spPr>
            <a:xfrm>
              <a:off x="498780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9" name="pt1159"/>
            <p:cNvSpPr/>
            <p:nvPr/>
          </p:nvSpPr>
          <p:spPr>
            <a:xfrm>
              <a:off x="4826515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0" name="pt1160"/>
            <p:cNvSpPr/>
            <p:nvPr/>
          </p:nvSpPr>
          <p:spPr>
            <a:xfrm>
              <a:off x="4977881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1" name="pt1161"/>
            <p:cNvSpPr/>
            <p:nvPr/>
          </p:nvSpPr>
          <p:spPr>
            <a:xfrm>
              <a:off x="4828418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2" name="pt1162"/>
            <p:cNvSpPr/>
            <p:nvPr/>
          </p:nvSpPr>
          <p:spPr>
            <a:xfrm>
              <a:off x="4665871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3" name="pt1163"/>
            <p:cNvSpPr/>
            <p:nvPr/>
          </p:nvSpPr>
          <p:spPr>
            <a:xfrm>
              <a:off x="4969199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4" name="pt1164"/>
            <p:cNvSpPr/>
            <p:nvPr/>
          </p:nvSpPr>
          <p:spPr>
            <a:xfrm>
              <a:off x="4779030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5" name="pt1165"/>
            <p:cNvSpPr/>
            <p:nvPr/>
          </p:nvSpPr>
          <p:spPr>
            <a:xfrm>
              <a:off x="483341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6" name="pt1166"/>
            <p:cNvSpPr/>
            <p:nvPr/>
          </p:nvSpPr>
          <p:spPr>
            <a:xfrm>
              <a:off x="4872887" y="41322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7" name="pt1167"/>
            <p:cNvSpPr/>
            <p:nvPr/>
          </p:nvSpPr>
          <p:spPr>
            <a:xfrm>
              <a:off x="4833142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8" name="pt1168"/>
            <p:cNvSpPr/>
            <p:nvPr/>
          </p:nvSpPr>
          <p:spPr>
            <a:xfrm>
              <a:off x="4639637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9" name="pt1169"/>
            <p:cNvSpPr/>
            <p:nvPr/>
          </p:nvSpPr>
          <p:spPr>
            <a:xfrm>
              <a:off x="4784191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0" name="pt1170"/>
            <p:cNvSpPr/>
            <p:nvPr/>
          </p:nvSpPr>
          <p:spPr>
            <a:xfrm>
              <a:off x="4922049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1" name="pt1171"/>
            <p:cNvSpPr/>
            <p:nvPr/>
          </p:nvSpPr>
          <p:spPr>
            <a:xfrm>
              <a:off x="4879456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2" name="pt1172"/>
            <p:cNvSpPr/>
            <p:nvPr/>
          </p:nvSpPr>
          <p:spPr>
            <a:xfrm>
              <a:off x="4784777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3" name="pt1173"/>
            <p:cNvSpPr/>
            <p:nvPr/>
          </p:nvSpPr>
          <p:spPr>
            <a:xfrm>
              <a:off x="478217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4" name="pt1174"/>
            <p:cNvSpPr/>
            <p:nvPr/>
          </p:nvSpPr>
          <p:spPr>
            <a:xfrm>
              <a:off x="4729528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5" name="pt1175"/>
            <p:cNvSpPr/>
            <p:nvPr/>
          </p:nvSpPr>
          <p:spPr>
            <a:xfrm>
              <a:off x="4832011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6" name="pt1176"/>
            <p:cNvSpPr/>
            <p:nvPr/>
          </p:nvSpPr>
          <p:spPr>
            <a:xfrm>
              <a:off x="4778186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7" name="pt1177"/>
            <p:cNvSpPr/>
            <p:nvPr/>
          </p:nvSpPr>
          <p:spPr>
            <a:xfrm>
              <a:off x="4728975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8" name="pt1178"/>
            <p:cNvSpPr/>
            <p:nvPr/>
          </p:nvSpPr>
          <p:spPr>
            <a:xfrm>
              <a:off x="4879979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9" name="pt1179"/>
            <p:cNvSpPr/>
            <p:nvPr/>
          </p:nvSpPr>
          <p:spPr>
            <a:xfrm>
              <a:off x="4825250" y="348730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0" name="pt1180"/>
            <p:cNvSpPr/>
            <p:nvPr/>
          </p:nvSpPr>
          <p:spPr>
            <a:xfrm>
              <a:off x="4879006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1" name="pt1181"/>
            <p:cNvSpPr/>
            <p:nvPr/>
          </p:nvSpPr>
          <p:spPr>
            <a:xfrm>
              <a:off x="4974992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2" name="pt1182"/>
            <p:cNvSpPr/>
            <p:nvPr/>
          </p:nvSpPr>
          <p:spPr>
            <a:xfrm>
              <a:off x="4808665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3" name="pt1183"/>
            <p:cNvSpPr/>
            <p:nvPr/>
          </p:nvSpPr>
          <p:spPr>
            <a:xfrm>
              <a:off x="483058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4" name="pt1184"/>
            <p:cNvSpPr/>
            <p:nvPr/>
          </p:nvSpPr>
          <p:spPr>
            <a:xfrm>
              <a:off x="4782140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5" name="pt1185"/>
            <p:cNvSpPr/>
            <p:nvPr/>
          </p:nvSpPr>
          <p:spPr>
            <a:xfrm>
              <a:off x="4878040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6" name="pt1186"/>
            <p:cNvSpPr/>
            <p:nvPr/>
          </p:nvSpPr>
          <p:spPr>
            <a:xfrm>
              <a:off x="4782389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7" name="pt1187"/>
            <p:cNvSpPr/>
            <p:nvPr/>
          </p:nvSpPr>
          <p:spPr>
            <a:xfrm>
              <a:off x="4828684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8" name="pt1188"/>
            <p:cNvSpPr/>
            <p:nvPr/>
          </p:nvSpPr>
          <p:spPr>
            <a:xfrm>
              <a:off x="4921990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9" name="pt1189"/>
            <p:cNvSpPr/>
            <p:nvPr/>
          </p:nvSpPr>
          <p:spPr>
            <a:xfrm>
              <a:off x="48806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0" name="pt1190"/>
            <p:cNvSpPr/>
            <p:nvPr/>
          </p:nvSpPr>
          <p:spPr>
            <a:xfrm>
              <a:off x="4785768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1" name="pt1191"/>
            <p:cNvSpPr/>
            <p:nvPr/>
          </p:nvSpPr>
          <p:spPr>
            <a:xfrm>
              <a:off x="4828819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2" name="pt1192"/>
            <p:cNvSpPr/>
            <p:nvPr/>
          </p:nvSpPr>
          <p:spPr>
            <a:xfrm>
              <a:off x="4928844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3" name="pt1193"/>
            <p:cNvSpPr/>
            <p:nvPr/>
          </p:nvSpPr>
          <p:spPr>
            <a:xfrm>
              <a:off x="4978010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4" name="pt1194"/>
            <p:cNvSpPr/>
            <p:nvPr/>
          </p:nvSpPr>
          <p:spPr>
            <a:xfrm>
              <a:off x="4656601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5" name="pt1195"/>
            <p:cNvSpPr/>
            <p:nvPr/>
          </p:nvSpPr>
          <p:spPr>
            <a:xfrm>
              <a:off x="4924067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6" name="pt1196"/>
            <p:cNvSpPr/>
            <p:nvPr/>
          </p:nvSpPr>
          <p:spPr>
            <a:xfrm>
              <a:off x="4925304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7" name="pt1197"/>
            <p:cNvSpPr/>
            <p:nvPr/>
          </p:nvSpPr>
          <p:spPr>
            <a:xfrm>
              <a:off x="4875636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8" name="pt1198"/>
            <p:cNvSpPr/>
            <p:nvPr/>
          </p:nvSpPr>
          <p:spPr>
            <a:xfrm>
              <a:off x="4927885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9" name="pt1199"/>
            <p:cNvSpPr/>
            <p:nvPr/>
          </p:nvSpPr>
          <p:spPr>
            <a:xfrm>
              <a:off x="4832581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0" name="pt1200"/>
            <p:cNvSpPr/>
            <p:nvPr/>
          </p:nvSpPr>
          <p:spPr>
            <a:xfrm>
              <a:off x="4824821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1" name="pt1201"/>
            <p:cNvSpPr/>
            <p:nvPr/>
          </p:nvSpPr>
          <p:spPr>
            <a:xfrm>
              <a:off x="492900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2" name="pt1202"/>
            <p:cNvSpPr/>
            <p:nvPr/>
          </p:nvSpPr>
          <p:spPr>
            <a:xfrm>
              <a:off x="4922623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3" name="pt1203"/>
            <p:cNvSpPr/>
            <p:nvPr/>
          </p:nvSpPr>
          <p:spPr>
            <a:xfrm>
              <a:off x="4831803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4" name="pt1204"/>
            <p:cNvSpPr/>
            <p:nvPr/>
          </p:nvSpPr>
          <p:spPr>
            <a:xfrm>
              <a:off x="4734312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5" name="pt1205"/>
            <p:cNvSpPr/>
            <p:nvPr/>
          </p:nvSpPr>
          <p:spPr>
            <a:xfrm>
              <a:off x="4881793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6" name="pt1206"/>
            <p:cNvSpPr/>
            <p:nvPr/>
          </p:nvSpPr>
          <p:spPr>
            <a:xfrm>
              <a:off x="473359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7" name="pt1207"/>
            <p:cNvSpPr/>
            <p:nvPr/>
          </p:nvSpPr>
          <p:spPr>
            <a:xfrm>
              <a:off x="4874634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8" name="pt1208"/>
            <p:cNvSpPr/>
            <p:nvPr/>
          </p:nvSpPr>
          <p:spPr>
            <a:xfrm>
              <a:off x="483374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9" name="pt1209"/>
            <p:cNvSpPr/>
            <p:nvPr/>
          </p:nvSpPr>
          <p:spPr>
            <a:xfrm>
              <a:off x="4826151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0" name="pt1210"/>
            <p:cNvSpPr/>
            <p:nvPr/>
          </p:nvSpPr>
          <p:spPr>
            <a:xfrm>
              <a:off x="4927270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1" name="pt1211"/>
            <p:cNvSpPr/>
            <p:nvPr/>
          </p:nvSpPr>
          <p:spPr>
            <a:xfrm>
              <a:off x="4876163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2" name="pt1212"/>
            <p:cNvSpPr/>
            <p:nvPr/>
          </p:nvSpPr>
          <p:spPr>
            <a:xfrm>
              <a:off x="483095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3" name="pt1213"/>
            <p:cNvSpPr/>
            <p:nvPr/>
          </p:nvSpPr>
          <p:spPr>
            <a:xfrm>
              <a:off x="4753273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4" name="pt1214"/>
            <p:cNvSpPr/>
            <p:nvPr/>
          </p:nvSpPr>
          <p:spPr>
            <a:xfrm>
              <a:off x="4826502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5" name="pt1215"/>
            <p:cNvSpPr/>
            <p:nvPr/>
          </p:nvSpPr>
          <p:spPr>
            <a:xfrm>
              <a:off x="4924898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6" name="pt1216"/>
            <p:cNvSpPr/>
            <p:nvPr/>
          </p:nvSpPr>
          <p:spPr>
            <a:xfrm>
              <a:off x="4832915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7" name="pt1217"/>
            <p:cNvSpPr/>
            <p:nvPr/>
          </p:nvSpPr>
          <p:spPr>
            <a:xfrm>
              <a:off x="487447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8" name="pt1218"/>
            <p:cNvSpPr/>
            <p:nvPr/>
          </p:nvSpPr>
          <p:spPr>
            <a:xfrm>
              <a:off x="4736144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9" name="pt1219"/>
            <p:cNvSpPr/>
            <p:nvPr/>
          </p:nvSpPr>
          <p:spPr>
            <a:xfrm>
              <a:off x="4977558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0" name="pt1220"/>
            <p:cNvSpPr/>
            <p:nvPr/>
          </p:nvSpPr>
          <p:spPr>
            <a:xfrm>
              <a:off x="4831910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1" name="pt1221"/>
            <p:cNvSpPr/>
            <p:nvPr/>
          </p:nvSpPr>
          <p:spPr>
            <a:xfrm>
              <a:off x="4830319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2" name="pt1222"/>
            <p:cNvSpPr/>
            <p:nvPr/>
          </p:nvSpPr>
          <p:spPr>
            <a:xfrm>
              <a:off x="4737017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3" name="pt1223"/>
            <p:cNvSpPr/>
            <p:nvPr/>
          </p:nvSpPr>
          <p:spPr>
            <a:xfrm>
              <a:off x="492517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4" name="pt1224"/>
            <p:cNvSpPr/>
            <p:nvPr/>
          </p:nvSpPr>
          <p:spPr>
            <a:xfrm>
              <a:off x="4832638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5" name="pt1225"/>
            <p:cNvSpPr/>
            <p:nvPr/>
          </p:nvSpPr>
          <p:spPr>
            <a:xfrm>
              <a:off x="495255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6" name="pt1226"/>
            <p:cNvSpPr/>
            <p:nvPr/>
          </p:nvSpPr>
          <p:spPr>
            <a:xfrm>
              <a:off x="4833921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7" name="pt1227"/>
            <p:cNvSpPr/>
            <p:nvPr/>
          </p:nvSpPr>
          <p:spPr>
            <a:xfrm>
              <a:off x="497405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8" name="pl1228"/>
            <p:cNvSpPr/>
            <p:nvPr/>
          </p:nvSpPr>
          <p:spPr>
            <a:xfrm>
              <a:off x="4640402" y="382825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9" name="pl1229"/>
            <p:cNvSpPr/>
            <p:nvPr/>
          </p:nvSpPr>
          <p:spPr>
            <a:xfrm>
              <a:off x="4651221" y="3828250"/>
              <a:ext cx="0" cy="961614"/>
            </a:xfrm>
            <a:custGeom>
              <a:avLst/>
              <a:gdLst/>
              <a:ahLst/>
              <a:cxnLst/>
              <a:rect l="0" t="0" r="0" b="0"/>
              <a:pathLst>
                <a:path h="961614">
                  <a:moveTo>
                    <a:pt x="0" y="0"/>
                  </a:moveTo>
                  <a:lnTo>
                    <a:pt x="0" y="96161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0" name="pl1230"/>
            <p:cNvSpPr/>
            <p:nvPr/>
          </p:nvSpPr>
          <p:spPr>
            <a:xfrm>
              <a:off x="4640402" y="478986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1" name="pl1231"/>
            <p:cNvSpPr/>
            <p:nvPr/>
          </p:nvSpPr>
          <p:spPr>
            <a:xfrm>
              <a:off x="4664444" y="385064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2" name="pl1232"/>
            <p:cNvSpPr/>
            <p:nvPr/>
          </p:nvSpPr>
          <p:spPr>
            <a:xfrm>
              <a:off x="4675262" y="3850649"/>
              <a:ext cx="0" cy="866723"/>
            </a:xfrm>
            <a:custGeom>
              <a:avLst/>
              <a:gdLst/>
              <a:ahLst/>
              <a:cxnLst/>
              <a:rect l="0" t="0" r="0" b="0"/>
              <a:pathLst>
                <a:path h="866723">
                  <a:moveTo>
                    <a:pt x="0" y="0"/>
                  </a:moveTo>
                  <a:lnTo>
                    <a:pt x="0" y="86672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3" name="pl1233"/>
            <p:cNvSpPr/>
            <p:nvPr/>
          </p:nvSpPr>
          <p:spPr>
            <a:xfrm>
              <a:off x="4664444" y="471737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4" name="pl1234"/>
            <p:cNvSpPr/>
            <p:nvPr/>
          </p:nvSpPr>
          <p:spPr>
            <a:xfrm>
              <a:off x="4688485" y="387269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5" name="pl1235"/>
            <p:cNvSpPr/>
            <p:nvPr/>
          </p:nvSpPr>
          <p:spPr>
            <a:xfrm>
              <a:off x="4699304" y="3872696"/>
              <a:ext cx="0" cy="771568"/>
            </a:xfrm>
            <a:custGeom>
              <a:avLst/>
              <a:gdLst/>
              <a:ahLst/>
              <a:cxnLst/>
              <a:rect l="0" t="0" r="0" b="0"/>
              <a:pathLst>
                <a:path h="771568">
                  <a:moveTo>
                    <a:pt x="0" y="0"/>
                  </a:moveTo>
                  <a:lnTo>
                    <a:pt x="0" y="7715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6" name="pl1236"/>
            <p:cNvSpPr/>
            <p:nvPr/>
          </p:nvSpPr>
          <p:spPr>
            <a:xfrm>
              <a:off x="4688485" y="464426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7" name="pl1237"/>
            <p:cNvSpPr/>
            <p:nvPr/>
          </p:nvSpPr>
          <p:spPr>
            <a:xfrm>
              <a:off x="4736569" y="391376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8" name="pl1238"/>
            <p:cNvSpPr/>
            <p:nvPr/>
          </p:nvSpPr>
          <p:spPr>
            <a:xfrm>
              <a:off x="4747387" y="3913768"/>
              <a:ext cx="0" cy="586612"/>
            </a:xfrm>
            <a:custGeom>
              <a:avLst/>
              <a:gdLst/>
              <a:ahLst/>
              <a:cxnLst/>
              <a:rect l="0" t="0" r="0" b="0"/>
              <a:pathLst>
                <a:path h="586612">
                  <a:moveTo>
                    <a:pt x="0" y="0"/>
                  </a:moveTo>
                  <a:lnTo>
                    <a:pt x="0" y="5866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9" name="pl1239"/>
            <p:cNvSpPr/>
            <p:nvPr/>
          </p:nvSpPr>
          <p:spPr>
            <a:xfrm>
              <a:off x="4736569" y="450038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0" name="pl1240"/>
            <p:cNvSpPr/>
            <p:nvPr/>
          </p:nvSpPr>
          <p:spPr>
            <a:xfrm>
              <a:off x="4784652" y="394383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1" name="pl1241"/>
            <p:cNvSpPr/>
            <p:nvPr/>
          </p:nvSpPr>
          <p:spPr>
            <a:xfrm>
              <a:off x="4795471" y="3943834"/>
              <a:ext cx="0" cy="426601"/>
            </a:xfrm>
            <a:custGeom>
              <a:avLst/>
              <a:gdLst/>
              <a:ahLst/>
              <a:cxnLst/>
              <a:rect l="0" t="0" r="0" b="0"/>
              <a:pathLst>
                <a:path h="426601">
                  <a:moveTo>
                    <a:pt x="0" y="0"/>
                  </a:moveTo>
                  <a:lnTo>
                    <a:pt x="0" y="42660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2" name="pl1242"/>
            <p:cNvSpPr/>
            <p:nvPr/>
          </p:nvSpPr>
          <p:spPr>
            <a:xfrm>
              <a:off x="4784652" y="437043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3" name="pl1243"/>
            <p:cNvSpPr/>
            <p:nvPr/>
          </p:nvSpPr>
          <p:spPr>
            <a:xfrm>
              <a:off x="4808694" y="394937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4" name="pl1244"/>
            <p:cNvSpPr/>
            <p:nvPr/>
          </p:nvSpPr>
          <p:spPr>
            <a:xfrm>
              <a:off x="4819513" y="3949378"/>
              <a:ext cx="0" cy="368089"/>
            </a:xfrm>
            <a:custGeom>
              <a:avLst/>
              <a:gdLst/>
              <a:ahLst/>
              <a:cxnLst/>
              <a:rect l="0" t="0" r="0" b="0"/>
              <a:pathLst>
                <a:path h="368089">
                  <a:moveTo>
                    <a:pt x="0" y="0"/>
                  </a:moveTo>
                  <a:lnTo>
                    <a:pt x="0" y="36808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5" name="pl1245"/>
            <p:cNvSpPr/>
            <p:nvPr/>
          </p:nvSpPr>
          <p:spPr>
            <a:xfrm>
              <a:off x="4808694" y="431746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6" name="pl1246"/>
            <p:cNvSpPr/>
            <p:nvPr/>
          </p:nvSpPr>
          <p:spPr>
            <a:xfrm>
              <a:off x="4832736" y="3943856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7" name="pl1247"/>
            <p:cNvSpPr/>
            <p:nvPr/>
          </p:nvSpPr>
          <p:spPr>
            <a:xfrm>
              <a:off x="4843554" y="3943856"/>
              <a:ext cx="0" cy="334082"/>
            </a:xfrm>
            <a:custGeom>
              <a:avLst/>
              <a:gdLst/>
              <a:ahLst/>
              <a:cxnLst/>
              <a:rect l="0" t="0" r="0" b="0"/>
              <a:pathLst>
                <a:path h="334082">
                  <a:moveTo>
                    <a:pt x="0" y="0"/>
                  </a:moveTo>
                  <a:lnTo>
                    <a:pt x="0" y="3340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8" name="pl1248"/>
            <p:cNvSpPr/>
            <p:nvPr/>
          </p:nvSpPr>
          <p:spPr>
            <a:xfrm>
              <a:off x="4832736" y="427793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9" name="pl1249"/>
            <p:cNvSpPr/>
            <p:nvPr/>
          </p:nvSpPr>
          <p:spPr>
            <a:xfrm>
              <a:off x="4856777" y="392436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0" name="pl1250"/>
            <p:cNvSpPr/>
            <p:nvPr/>
          </p:nvSpPr>
          <p:spPr>
            <a:xfrm>
              <a:off x="4867596" y="3924364"/>
              <a:ext cx="0" cy="330837"/>
            </a:xfrm>
            <a:custGeom>
              <a:avLst/>
              <a:gdLst/>
              <a:ahLst/>
              <a:cxnLst/>
              <a:rect l="0" t="0" r="0" b="0"/>
              <a:pathLst>
                <a:path h="330837">
                  <a:moveTo>
                    <a:pt x="0" y="0"/>
                  </a:moveTo>
                  <a:lnTo>
                    <a:pt x="0" y="3308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1" name="pl1251"/>
            <p:cNvSpPr/>
            <p:nvPr/>
          </p:nvSpPr>
          <p:spPr>
            <a:xfrm>
              <a:off x="4856777" y="425520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2" name="pl1252"/>
            <p:cNvSpPr/>
            <p:nvPr/>
          </p:nvSpPr>
          <p:spPr>
            <a:xfrm>
              <a:off x="4880819" y="3891573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3" name="pl1253"/>
            <p:cNvSpPr/>
            <p:nvPr/>
          </p:nvSpPr>
          <p:spPr>
            <a:xfrm>
              <a:off x="4891638" y="3891573"/>
              <a:ext cx="0" cy="357402"/>
            </a:xfrm>
            <a:custGeom>
              <a:avLst/>
              <a:gdLst/>
              <a:ahLst/>
              <a:cxnLst/>
              <a:rect l="0" t="0" r="0" b="0"/>
              <a:pathLst>
                <a:path h="357402">
                  <a:moveTo>
                    <a:pt x="0" y="0"/>
                  </a:moveTo>
                  <a:lnTo>
                    <a:pt x="0" y="35740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4" name="pl1254"/>
            <p:cNvSpPr/>
            <p:nvPr/>
          </p:nvSpPr>
          <p:spPr>
            <a:xfrm>
              <a:off x="4880819" y="4248975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5" name="pl1255"/>
            <p:cNvSpPr/>
            <p:nvPr/>
          </p:nvSpPr>
          <p:spPr>
            <a:xfrm>
              <a:off x="4904861" y="384949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6" name="pl1256"/>
            <p:cNvSpPr/>
            <p:nvPr/>
          </p:nvSpPr>
          <p:spPr>
            <a:xfrm>
              <a:off x="4915679" y="3849499"/>
              <a:ext cx="0" cy="406055"/>
            </a:xfrm>
            <a:custGeom>
              <a:avLst/>
              <a:gdLst/>
              <a:ahLst/>
              <a:cxnLst/>
              <a:rect l="0" t="0" r="0" b="0"/>
              <a:pathLst>
                <a:path h="406055">
                  <a:moveTo>
                    <a:pt x="0" y="0"/>
                  </a:moveTo>
                  <a:lnTo>
                    <a:pt x="0" y="4060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7" name="pl1257"/>
            <p:cNvSpPr/>
            <p:nvPr/>
          </p:nvSpPr>
          <p:spPr>
            <a:xfrm>
              <a:off x="4904861" y="425555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8" name="pl1258"/>
            <p:cNvSpPr/>
            <p:nvPr/>
          </p:nvSpPr>
          <p:spPr>
            <a:xfrm>
              <a:off x="4928902" y="3802614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9" name="pl1259"/>
            <p:cNvSpPr/>
            <p:nvPr/>
          </p:nvSpPr>
          <p:spPr>
            <a:xfrm>
              <a:off x="4939721" y="3802614"/>
              <a:ext cx="0" cy="468087"/>
            </a:xfrm>
            <a:custGeom>
              <a:avLst/>
              <a:gdLst/>
              <a:ahLst/>
              <a:cxnLst/>
              <a:rect l="0" t="0" r="0" b="0"/>
              <a:pathLst>
                <a:path h="468087">
                  <a:moveTo>
                    <a:pt x="0" y="0"/>
                  </a:moveTo>
                  <a:lnTo>
                    <a:pt x="0" y="46808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0" name="pl1260"/>
            <p:cNvSpPr/>
            <p:nvPr/>
          </p:nvSpPr>
          <p:spPr>
            <a:xfrm>
              <a:off x="4928902" y="4270701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1" name="pl1261"/>
            <p:cNvSpPr/>
            <p:nvPr/>
          </p:nvSpPr>
          <p:spPr>
            <a:xfrm>
              <a:off x="4952944" y="3754180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2" name="pl1262"/>
            <p:cNvSpPr/>
            <p:nvPr/>
          </p:nvSpPr>
          <p:spPr>
            <a:xfrm>
              <a:off x="4963763" y="3754180"/>
              <a:ext cx="0" cy="537131"/>
            </a:xfrm>
            <a:custGeom>
              <a:avLst/>
              <a:gdLst/>
              <a:ahLst/>
              <a:cxnLst/>
              <a:rect l="0" t="0" r="0" b="0"/>
              <a:pathLst>
                <a:path h="537131">
                  <a:moveTo>
                    <a:pt x="0" y="0"/>
                  </a:moveTo>
                  <a:lnTo>
                    <a:pt x="0" y="53713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3" name="pl1263"/>
            <p:cNvSpPr/>
            <p:nvPr/>
          </p:nvSpPr>
          <p:spPr>
            <a:xfrm>
              <a:off x="4952944" y="4291312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4" name="pl1264"/>
            <p:cNvSpPr/>
            <p:nvPr/>
          </p:nvSpPr>
          <p:spPr>
            <a:xfrm>
              <a:off x="4976986" y="3706219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5" name="pl1265"/>
            <p:cNvSpPr/>
            <p:nvPr/>
          </p:nvSpPr>
          <p:spPr>
            <a:xfrm>
              <a:off x="4987804" y="3706219"/>
              <a:ext cx="0" cy="609228"/>
            </a:xfrm>
            <a:custGeom>
              <a:avLst/>
              <a:gdLst/>
              <a:ahLst/>
              <a:cxnLst/>
              <a:rect l="0" t="0" r="0" b="0"/>
              <a:pathLst>
                <a:path h="609228">
                  <a:moveTo>
                    <a:pt x="0" y="0"/>
                  </a:moveTo>
                  <a:lnTo>
                    <a:pt x="0" y="6092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6" name="pl1266"/>
            <p:cNvSpPr/>
            <p:nvPr/>
          </p:nvSpPr>
          <p:spPr>
            <a:xfrm>
              <a:off x="4976986" y="4315448"/>
              <a:ext cx="21637" cy="0"/>
            </a:xfrm>
            <a:custGeom>
              <a:avLst/>
              <a:gdLst/>
              <a:ahLst/>
              <a:cxnLst/>
              <a:rect l="0" t="0" r="0" b="0"/>
              <a:pathLst>
                <a:path w="21637">
                  <a:moveTo>
                    <a:pt x="0" y="0"/>
                  </a:moveTo>
                  <a:lnTo>
                    <a:pt x="2163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7" name="pl1267"/>
            <p:cNvSpPr/>
            <p:nvPr/>
          </p:nvSpPr>
          <p:spPr>
            <a:xfrm>
              <a:off x="4651221" y="3979292"/>
              <a:ext cx="336583" cy="303466"/>
            </a:xfrm>
            <a:custGeom>
              <a:avLst/>
              <a:gdLst/>
              <a:ahLst/>
              <a:cxnLst/>
              <a:rect l="0" t="0" r="0" b="0"/>
              <a:pathLst>
                <a:path w="336583" h="303466">
                  <a:moveTo>
                    <a:pt x="0" y="303466"/>
                  </a:moveTo>
                  <a:lnTo>
                    <a:pt x="24041" y="280593"/>
                  </a:lnTo>
                  <a:lnTo>
                    <a:pt x="48083" y="257854"/>
                  </a:lnTo>
                  <a:lnTo>
                    <a:pt x="96166" y="212833"/>
                  </a:lnTo>
                  <a:lnTo>
                    <a:pt x="144250" y="168507"/>
                  </a:lnTo>
                  <a:lnTo>
                    <a:pt x="168291" y="146635"/>
                  </a:lnTo>
                  <a:lnTo>
                    <a:pt x="192333" y="124974"/>
                  </a:lnTo>
                  <a:lnTo>
                    <a:pt x="216375" y="103534"/>
                  </a:lnTo>
                  <a:lnTo>
                    <a:pt x="240416" y="82325"/>
                  </a:lnTo>
                  <a:lnTo>
                    <a:pt x="264458" y="61358"/>
                  </a:lnTo>
                  <a:lnTo>
                    <a:pt x="288500" y="40643"/>
                  </a:lnTo>
                  <a:lnTo>
                    <a:pt x="312542" y="20187"/>
                  </a:lnTo>
                  <a:lnTo>
                    <a:pt x="33658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8" name="pt1268"/>
            <p:cNvSpPr/>
            <p:nvPr/>
          </p:nvSpPr>
          <p:spPr>
            <a:xfrm>
              <a:off x="4619619" y="42511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9" name="pt1269"/>
            <p:cNvSpPr/>
            <p:nvPr/>
          </p:nvSpPr>
          <p:spPr>
            <a:xfrm>
              <a:off x="4643661" y="4228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0" name="pt1270"/>
            <p:cNvSpPr/>
            <p:nvPr/>
          </p:nvSpPr>
          <p:spPr>
            <a:xfrm>
              <a:off x="4667703" y="42055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1" name="pt1271"/>
            <p:cNvSpPr/>
            <p:nvPr/>
          </p:nvSpPr>
          <p:spPr>
            <a:xfrm>
              <a:off x="4715786" y="41605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2" name="pt1272"/>
            <p:cNvSpPr/>
            <p:nvPr/>
          </p:nvSpPr>
          <p:spPr>
            <a:xfrm>
              <a:off x="4763870" y="41161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3" name="pt1273"/>
            <p:cNvSpPr/>
            <p:nvPr/>
          </p:nvSpPr>
          <p:spPr>
            <a:xfrm>
              <a:off x="4787911" y="4094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4" name="pt1274"/>
            <p:cNvSpPr/>
            <p:nvPr/>
          </p:nvSpPr>
          <p:spPr>
            <a:xfrm>
              <a:off x="4811953" y="407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5" name="pt1275"/>
            <p:cNvSpPr/>
            <p:nvPr/>
          </p:nvSpPr>
          <p:spPr>
            <a:xfrm>
              <a:off x="4835995" y="4051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6" name="pt1276"/>
            <p:cNvSpPr/>
            <p:nvPr/>
          </p:nvSpPr>
          <p:spPr>
            <a:xfrm>
              <a:off x="4860036" y="4030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7" name="pt1277"/>
            <p:cNvSpPr/>
            <p:nvPr/>
          </p:nvSpPr>
          <p:spPr>
            <a:xfrm>
              <a:off x="4884078" y="4009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8" name="pt1278"/>
            <p:cNvSpPr/>
            <p:nvPr/>
          </p:nvSpPr>
          <p:spPr>
            <a:xfrm>
              <a:off x="4908120" y="39883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9" name="pt1279"/>
            <p:cNvSpPr/>
            <p:nvPr/>
          </p:nvSpPr>
          <p:spPr>
            <a:xfrm>
              <a:off x="4932162" y="39678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0" name="pt1280"/>
            <p:cNvSpPr/>
            <p:nvPr/>
          </p:nvSpPr>
          <p:spPr>
            <a:xfrm>
              <a:off x="4956203" y="39476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1" name="pl1281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2" name="rc1282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3" name="rc1283"/>
            <p:cNvSpPr/>
            <p:nvPr/>
          </p:nvSpPr>
          <p:spPr>
            <a:xfrm>
              <a:off x="91343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4" name="tx1284"/>
            <p:cNvSpPr/>
            <p:nvPr/>
          </p:nvSpPr>
          <p:spPr>
            <a:xfrm>
              <a:off x="905596" y="2877513"/>
              <a:ext cx="409713" cy="91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Test1_co</a:t>
              </a:r>
            </a:p>
          </p:txBody>
        </p:sp>
        <p:sp>
          <p:nvSpPr>
            <p:cNvPr id="1285" name="rc1285"/>
            <p:cNvSpPr/>
            <p:nvPr/>
          </p:nvSpPr>
          <p:spPr>
            <a:xfrm>
              <a:off x="137706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6" name="tx1286"/>
            <p:cNvSpPr/>
            <p:nvPr/>
          </p:nvSpPr>
          <p:spPr>
            <a:xfrm>
              <a:off x="1357277" y="2877022"/>
              <a:ext cx="433615" cy="915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Test1_GC</a:t>
              </a:r>
            </a:p>
          </p:txBody>
        </p:sp>
        <p:sp>
          <p:nvSpPr>
            <p:cNvPr id="1287" name="rc1287"/>
            <p:cNvSpPr/>
            <p:nvPr/>
          </p:nvSpPr>
          <p:spPr>
            <a:xfrm>
              <a:off x="184069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8" name="tx1288"/>
            <p:cNvSpPr/>
            <p:nvPr/>
          </p:nvSpPr>
          <p:spPr>
            <a:xfrm>
              <a:off x="1827294" y="2877131"/>
              <a:ext cx="420846" cy="914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Test1_PC</a:t>
              </a:r>
            </a:p>
          </p:txBody>
        </p:sp>
        <p:sp>
          <p:nvSpPr>
            <p:cNvPr id="1289" name="rc1289"/>
            <p:cNvSpPr/>
            <p:nvPr/>
          </p:nvSpPr>
          <p:spPr>
            <a:xfrm>
              <a:off x="230432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0" name="tx1290"/>
            <p:cNvSpPr/>
            <p:nvPr/>
          </p:nvSpPr>
          <p:spPr>
            <a:xfrm>
              <a:off x="2187243" y="2872220"/>
              <a:ext cx="628213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Test2_facNon</a:t>
              </a:r>
            </a:p>
          </p:txBody>
        </p:sp>
        <p:sp>
          <p:nvSpPr>
            <p:cNvPr id="1291" name="rc1291"/>
            <p:cNvSpPr/>
            <p:nvPr/>
          </p:nvSpPr>
          <p:spPr>
            <a:xfrm>
              <a:off x="276796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2" name="tx1292"/>
            <p:cNvSpPr/>
            <p:nvPr/>
          </p:nvSpPr>
          <p:spPr>
            <a:xfrm>
              <a:off x="2666592" y="2872220"/>
              <a:ext cx="59678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Test2_facOui</a:t>
              </a:r>
            </a:p>
          </p:txBody>
        </p:sp>
        <p:sp>
          <p:nvSpPr>
            <p:cNvPr id="1293" name="rc1293"/>
            <p:cNvSpPr/>
            <p:nvPr/>
          </p:nvSpPr>
          <p:spPr>
            <a:xfrm>
              <a:off x="323159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4" name="tx1294"/>
            <p:cNvSpPr/>
            <p:nvPr/>
          </p:nvSpPr>
          <p:spPr>
            <a:xfrm>
              <a:off x="3122721" y="2872220"/>
              <a:ext cx="61178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Test2_difNon</a:t>
              </a:r>
            </a:p>
          </p:txBody>
        </p:sp>
        <p:sp>
          <p:nvSpPr>
            <p:cNvPr id="1295" name="rc1295"/>
            <p:cNvSpPr/>
            <p:nvPr/>
          </p:nvSpPr>
          <p:spPr>
            <a:xfrm>
              <a:off x="369522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6" name="tx1296"/>
            <p:cNvSpPr/>
            <p:nvPr/>
          </p:nvSpPr>
          <p:spPr>
            <a:xfrm>
              <a:off x="3602070" y="2872220"/>
              <a:ext cx="58035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Test2_difOui</a:t>
              </a:r>
            </a:p>
          </p:txBody>
        </p:sp>
        <p:sp>
          <p:nvSpPr>
            <p:cNvPr id="1297" name="rc1297"/>
            <p:cNvSpPr/>
            <p:nvPr/>
          </p:nvSpPr>
          <p:spPr>
            <a:xfrm>
              <a:off x="415885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8" name="tx1298"/>
            <p:cNvSpPr/>
            <p:nvPr/>
          </p:nvSpPr>
          <p:spPr>
            <a:xfrm>
              <a:off x="4178445" y="2876968"/>
              <a:ext cx="354870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Test3_S</a:t>
              </a:r>
            </a:p>
          </p:txBody>
        </p:sp>
        <p:sp>
          <p:nvSpPr>
            <p:cNvPr id="1299" name="rc1299"/>
            <p:cNvSpPr/>
            <p:nvPr/>
          </p:nvSpPr>
          <p:spPr>
            <a:xfrm>
              <a:off x="462249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0" name="tx1300"/>
            <p:cNvSpPr/>
            <p:nvPr/>
          </p:nvSpPr>
          <p:spPr>
            <a:xfrm>
              <a:off x="4635420" y="2876968"/>
              <a:ext cx="368185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Test3_A</a:t>
              </a:r>
            </a:p>
          </p:txBody>
        </p:sp>
        <p:sp>
          <p:nvSpPr>
            <p:cNvPr id="1301" name="pl1301"/>
            <p:cNvSpPr/>
            <p:nvPr/>
          </p:nvSpPr>
          <p:spPr>
            <a:xfrm>
              <a:off x="99024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2" name="pl1302"/>
            <p:cNvSpPr/>
            <p:nvPr/>
          </p:nvSpPr>
          <p:spPr>
            <a:xfrm>
              <a:off x="108641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3" name="pl1303"/>
            <p:cNvSpPr/>
            <p:nvPr/>
          </p:nvSpPr>
          <p:spPr>
            <a:xfrm>
              <a:off x="118257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4" name="pl1304"/>
            <p:cNvSpPr/>
            <p:nvPr/>
          </p:nvSpPr>
          <p:spPr>
            <a:xfrm>
              <a:off x="127874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5" name="tx1305"/>
            <p:cNvSpPr/>
            <p:nvPr/>
          </p:nvSpPr>
          <p:spPr>
            <a:xfrm>
              <a:off x="945186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06" name="tx1306"/>
            <p:cNvSpPr/>
            <p:nvPr/>
          </p:nvSpPr>
          <p:spPr>
            <a:xfrm>
              <a:off x="1041353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07" name="tx1307"/>
            <p:cNvSpPr/>
            <p:nvPr/>
          </p:nvSpPr>
          <p:spPr>
            <a:xfrm>
              <a:off x="1137520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08" name="tx1308"/>
            <p:cNvSpPr/>
            <p:nvPr/>
          </p:nvSpPr>
          <p:spPr>
            <a:xfrm>
              <a:off x="118862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09" name="pl1309"/>
            <p:cNvSpPr/>
            <p:nvPr/>
          </p:nvSpPr>
          <p:spPr>
            <a:xfrm>
              <a:off x="145387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0" name="pl1310"/>
            <p:cNvSpPr/>
            <p:nvPr/>
          </p:nvSpPr>
          <p:spPr>
            <a:xfrm>
              <a:off x="155004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1" name="pl1311"/>
            <p:cNvSpPr/>
            <p:nvPr/>
          </p:nvSpPr>
          <p:spPr>
            <a:xfrm>
              <a:off x="16462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2" name="pl1312"/>
            <p:cNvSpPr/>
            <p:nvPr/>
          </p:nvSpPr>
          <p:spPr>
            <a:xfrm>
              <a:off x="174237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3" name="tx1313"/>
            <p:cNvSpPr/>
            <p:nvPr/>
          </p:nvSpPr>
          <p:spPr>
            <a:xfrm>
              <a:off x="1408819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14" name="tx1314"/>
            <p:cNvSpPr/>
            <p:nvPr/>
          </p:nvSpPr>
          <p:spPr>
            <a:xfrm>
              <a:off x="150498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15" name="tx1315"/>
            <p:cNvSpPr/>
            <p:nvPr/>
          </p:nvSpPr>
          <p:spPr>
            <a:xfrm>
              <a:off x="160115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16" name="tx1316"/>
            <p:cNvSpPr/>
            <p:nvPr/>
          </p:nvSpPr>
          <p:spPr>
            <a:xfrm>
              <a:off x="1652262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17" name="pl1317"/>
            <p:cNvSpPr/>
            <p:nvPr/>
          </p:nvSpPr>
          <p:spPr>
            <a:xfrm>
              <a:off x="191750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8" name="pl1318"/>
            <p:cNvSpPr/>
            <p:nvPr/>
          </p:nvSpPr>
          <p:spPr>
            <a:xfrm>
              <a:off x="201367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9" name="pl1319"/>
            <p:cNvSpPr/>
            <p:nvPr/>
          </p:nvSpPr>
          <p:spPr>
            <a:xfrm>
              <a:off x="210984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0" name="pl1320"/>
            <p:cNvSpPr/>
            <p:nvPr/>
          </p:nvSpPr>
          <p:spPr>
            <a:xfrm>
              <a:off x="220601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1" name="tx1321"/>
            <p:cNvSpPr/>
            <p:nvPr/>
          </p:nvSpPr>
          <p:spPr>
            <a:xfrm>
              <a:off x="1872451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22" name="tx1322"/>
            <p:cNvSpPr/>
            <p:nvPr/>
          </p:nvSpPr>
          <p:spPr>
            <a:xfrm>
              <a:off x="1968618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23" name="tx1323"/>
            <p:cNvSpPr/>
            <p:nvPr/>
          </p:nvSpPr>
          <p:spPr>
            <a:xfrm>
              <a:off x="2064785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24" name="tx1324"/>
            <p:cNvSpPr/>
            <p:nvPr/>
          </p:nvSpPr>
          <p:spPr>
            <a:xfrm>
              <a:off x="2115894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25" name="pl1325"/>
            <p:cNvSpPr/>
            <p:nvPr/>
          </p:nvSpPr>
          <p:spPr>
            <a:xfrm>
              <a:off x="238114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6" name="pl1326"/>
            <p:cNvSpPr/>
            <p:nvPr/>
          </p:nvSpPr>
          <p:spPr>
            <a:xfrm>
              <a:off x="247730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7" name="pl1327"/>
            <p:cNvSpPr/>
            <p:nvPr/>
          </p:nvSpPr>
          <p:spPr>
            <a:xfrm>
              <a:off x="257347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8" name="pl1328"/>
            <p:cNvSpPr/>
            <p:nvPr/>
          </p:nvSpPr>
          <p:spPr>
            <a:xfrm>
              <a:off x="266964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9" name="tx1329"/>
            <p:cNvSpPr/>
            <p:nvPr/>
          </p:nvSpPr>
          <p:spPr>
            <a:xfrm>
              <a:off x="2336084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30" name="tx1330"/>
            <p:cNvSpPr/>
            <p:nvPr/>
          </p:nvSpPr>
          <p:spPr>
            <a:xfrm>
              <a:off x="2432251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31" name="tx1331"/>
            <p:cNvSpPr/>
            <p:nvPr/>
          </p:nvSpPr>
          <p:spPr>
            <a:xfrm>
              <a:off x="2528417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32" name="tx1332"/>
            <p:cNvSpPr/>
            <p:nvPr/>
          </p:nvSpPr>
          <p:spPr>
            <a:xfrm>
              <a:off x="2579527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33" name="pl1333"/>
            <p:cNvSpPr/>
            <p:nvPr/>
          </p:nvSpPr>
          <p:spPr>
            <a:xfrm>
              <a:off x="284477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4" name="pl1334"/>
            <p:cNvSpPr/>
            <p:nvPr/>
          </p:nvSpPr>
          <p:spPr>
            <a:xfrm>
              <a:off x="294094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5" name="pl1335"/>
            <p:cNvSpPr/>
            <p:nvPr/>
          </p:nvSpPr>
          <p:spPr>
            <a:xfrm>
              <a:off x="303710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6" name="pl1336"/>
            <p:cNvSpPr/>
            <p:nvPr/>
          </p:nvSpPr>
          <p:spPr>
            <a:xfrm>
              <a:off x="313327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7" name="tx1337"/>
            <p:cNvSpPr/>
            <p:nvPr/>
          </p:nvSpPr>
          <p:spPr>
            <a:xfrm>
              <a:off x="2799716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38" name="tx1338"/>
            <p:cNvSpPr/>
            <p:nvPr/>
          </p:nvSpPr>
          <p:spPr>
            <a:xfrm>
              <a:off x="2895883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39" name="tx1339"/>
            <p:cNvSpPr/>
            <p:nvPr/>
          </p:nvSpPr>
          <p:spPr>
            <a:xfrm>
              <a:off x="2992050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40" name="tx1340"/>
            <p:cNvSpPr/>
            <p:nvPr/>
          </p:nvSpPr>
          <p:spPr>
            <a:xfrm>
              <a:off x="304315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41" name="pl1341"/>
            <p:cNvSpPr/>
            <p:nvPr/>
          </p:nvSpPr>
          <p:spPr>
            <a:xfrm>
              <a:off x="330840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2" name="pl1342"/>
            <p:cNvSpPr/>
            <p:nvPr/>
          </p:nvSpPr>
          <p:spPr>
            <a:xfrm>
              <a:off x="340457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3" name="pl1343"/>
            <p:cNvSpPr/>
            <p:nvPr/>
          </p:nvSpPr>
          <p:spPr>
            <a:xfrm>
              <a:off x="3500740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4" name="pl1344"/>
            <p:cNvSpPr/>
            <p:nvPr/>
          </p:nvSpPr>
          <p:spPr>
            <a:xfrm>
              <a:off x="359690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5" name="tx1345"/>
            <p:cNvSpPr/>
            <p:nvPr/>
          </p:nvSpPr>
          <p:spPr>
            <a:xfrm>
              <a:off x="3263349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46" name="tx1346"/>
            <p:cNvSpPr/>
            <p:nvPr/>
          </p:nvSpPr>
          <p:spPr>
            <a:xfrm>
              <a:off x="3359516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3455682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3506792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49" name="pl1349"/>
            <p:cNvSpPr/>
            <p:nvPr/>
          </p:nvSpPr>
          <p:spPr>
            <a:xfrm>
              <a:off x="377203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0" name="pl1350"/>
            <p:cNvSpPr/>
            <p:nvPr/>
          </p:nvSpPr>
          <p:spPr>
            <a:xfrm>
              <a:off x="3868206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1" name="pl1351"/>
            <p:cNvSpPr/>
            <p:nvPr/>
          </p:nvSpPr>
          <p:spPr>
            <a:xfrm>
              <a:off x="3964373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2" name="pl1352"/>
            <p:cNvSpPr/>
            <p:nvPr/>
          </p:nvSpPr>
          <p:spPr>
            <a:xfrm>
              <a:off x="406053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3" name="tx1353"/>
            <p:cNvSpPr/>
            <p:nvPr/>
          </p:nvSpPr>
          <p:spPr>
            <a:xfrm>
              <a:off x="3726981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54" name="tx1354"/>
            <p:cNvSpPr/>
            <p:nvPr/>
          </p:nvSpPr>
          <p:spPr>
            <a:xfrm>
              <a:off x="3823148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55" name="tx1355"/>
            <p:cNvSpPr/>
            <p:nvPr/>
          </p:nvSpPr>
          <p:spPr>
            <a:xfrm>
              <a:off x="3919315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56" name="tx1356"/>
            <p:cNvSpPr/>
            <p:nvPr/>
          </p:nvSpPr>
          <p:spPr>
            <a:xfrm>
              <a:off x="3970424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57" name="pl1357"/>
            <p:cNvSpPr/>
            <p:nvPr/>
          </p:nvSpPr>
          <p:spPr>
            <a:xfrm>
              <a:off x="423567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8" name="pl1358"/>
            <p:cNvSpPr/>
            <p:nvPr/>
          </p:nvSpPr>
          <p:spPr>
            <a:xfrm>
              <a:off x="433183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9" name="pl1359"/>
            <p:cNvSpPr/>
            <p:nvPr/>
          </p:nvSpPr>
          <p:spPr>
            <a:xfrm>
              <a:off x="4428005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0" name="pl1360"/>
            <p:cNvSpPr/>
            <p:nvPr/>
          </p:nvSpPr>
          <p:spPr>
            <a:xfrm>
              <a:off x="452417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1" name="tx1361"/>
            <p:cNvSpPr/>
            <p:nvPr/>
          </p:nvSpPr>
          <p:spPr>
            <a:xfrm>
              <a:off x="4190614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62" name="tx1362"/>
            <p:cNvSpPr/>
            <p:nvPr/>
          </p:nvSpPr>
          <p:spPr>
            <a:xfrm>
              <a:off x="4286781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63" name="tx1363"/>
            <p:cNvSpPr/>
            <p:nvPr/>
          </p:nvSpPr>
          <p:spPr>
            <a:xfrm>
              <a:off x="4382947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64" name="tx1364"/>
            <p:cNvSpPr/>
            <p:nvPr/>
          </p:nvSpPr>
          <p:spPr>
            <a:xfrm>
              <a:off x="4434057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65" name="pl1365"/>
            <p:cNvSpPr/>
            <p:nvPr/>
          </p:nvSpPr>
          <p:spPr>
            <a:xfrm>
              <a:off x="469930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6" name="pl1366"/>
            <p:cNvSpPr/>
            <p:nvPr/>
          </p:nvSpPr>
          <p:spPr>
            <a:xfrm>
              <a:off x="4795471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7" name="pl1367"/>
            <p:cNvSpPr/>
            <p:nvPr/>
          </p:nvSpPr>
          <p:spPr>
            <a:xfrm>
              <a:off x="4891638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8" name="pl1368"/>
            <p:cNvSpPr/>
            <p:nvPr/>
          </p:nvSpPr>
          <p:spPr>
            <a:xfrm>
              <a:off x="498780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9" name="tx1369"/>
            <p:cNvSpPr/>
            <p:nvPr/>
          </p:nvSpPr>
          <p:spPr>
            <a:xfrm>
              <a:off x="4654246" y="5949006"/>
              <a:ext cx="90115" cy="113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370" name="tx1370"/>
            <p:cNvSpPr/>
            <p:nvPr/>
          </p:nvSpPr>
          <p:spPr>
            <a:xfrm>
              <a:off x="4750413" y="5946836"/>
              <a:ext cx="90115" cy="115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371" name="tx1371"/>
            <p:cNvSpPr/>
            <p:nvPr/>
          </p:nvSpPr>
          <p:spPr>
            <a:xfrm>
              <a:off x="4846580" y="5946749"/>
              <a:ext cx="90115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4897689" y="5946749"/>
              <a:ext cx="180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374" name="tx1374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375" name="tx1375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376" name="tx1376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378" name="pl1378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9" name="pl1379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0" name="pl1380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1" name="pl1381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2" name="pl1382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3" name="tx1383"/>
            <p:cNvSpPr/>
            <p:nvPr/>
          </p:nvSpPr>
          <p:spPr>
            <a:xfrm>
              <a:off x="2743024" y="6148241"/>
              <a:ext cx="443917" cy="1486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Pos3</a:t>
              </a:r>
            </a:p>
          </p:txBody>
        </p:sp>
        <p:sp>
          <p:nvSpPr>
            <p:cNvPr id="1384" name="tx1384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385" name="rc1385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386" name="tx1386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387" name="rc1387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8" name="pt1388"/>
            <p:cNvSpPr/>
            <p:nvPr/>
          </p:nvSpPr>
          <p:spPr>
            <a:xfrm>
              <a:off x="5321044" y="418644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9" name="rc1389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0" name="pt1390"/>
            <p:cNvSpPr/>
            <p:nvPr/>
          </p:nvSpPr>
          <p:spPr>
            <a:xfrm>
              <a:off x="5321044" y="440742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1" name="rc1391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2" name="pt1392"/>
            <p:cNvSpPr/>
            <p:nvPr/>
          </p:nvSpPr>
          <p:spPr>
            <a:xfrm>
              <a:off x="5321044" y="462840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3" name="rc1393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4" name="pt1394"/>
            <p:cNvSpPr/>
            <p:nvPr/>
          </p:nvSpPr>
          <p:spPr>
            <a:xfrm>
              <a:off x="5321044" y="48493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5" name="rc1395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6" name="pt1396"/>
            <p:cNvSpPr/>
            <p:nvPr/>
          </p:nvSpPr>
          <p:spPr>
            <a:xfrm>
              <a:off x="5321044" y="507036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7" name="tx1397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98" name="tx1398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399" name="tx1399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400" name="tx1400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401" name="tx1401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03513" y="260649"/>
            <a:ext cx="3710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Relation entre Intro3 et performance:</a:t>
            </a:r>
          </a:p>
          <a:p>
            <a:r>
              <a:rPr lang="fr-FR" dirty="0"/>
              <a:t>Intro3 ns</a:t>
            </a:r>
          </a:p>
          <a:p>
            <a:r>
              <a:rPr lang="fr-FR" dirty="0" err="1"/>
              <a:t>Testcond</a:t>
            </a:r>
            <a:r>
              <a:rPr lang="fr-FR" dirty="0"/>
              <a:t> .</a:t>
            </a:r>
          </a:p>
          <a:p>
            <a:r>
              <a:rPr lang="fr-FR" dirty="0"/>
              <a:t>Intro3.testcond ns</a:t>
            </a:r>
          </a:p>
        </p:txBody>
      </p:sp>
      <p:sp>
        <p:nvSpPr>
          <p:cNvPr id="1402" name="ZoneTexte 1401"/>
          <p:cNvSpPr txBox="1"/>
          <p:nvPr/>
        </p:nvSpPr>
        <p:spPr>
          <a:xfrm>
            <a:off x="6240017" y="404664"/>
            <a:ext cx="240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 condition: toutes ns</a:t>
            </a:r>
          </a:p>
        </p:txBody>
      </p:sp>
      <p:sp>
        <p:nvSpPr>
          <p:cNvPr id="1403" name="ZoneTexte 1402"/>
          <p:cNvSpPr txBox="1"/>
          <p:nvPr/>
        </p:nvSpPr>
        <p:spPr>
          <a:xfrm>
            <a:off x="3535680" y="2246811"/>
            <a:ext cx="1593669" cy="3831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 1</a:t>
            </a:r>
            <a:endParaRPr lang="fr-FR" dirty="0"/>
          </a:p>
        </p:txBody>
      </p:sp>
      <p:sp>
        <p:nvSpPr>
          <p:cNvPr id="1404" name="ZoneTexte 1403"/>
          <p:cNvSpPr txBox="1"/>
          <p:nvPr/>
        </p:nvSpPr>
        <p:spPr>
          <a:xfrm>
            <a:off x="5129349" y="2260657"/>
            <a:ext cx="21597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 2</a:t>
            </a:r>
            <a:endParaRPr lang="fr-FR" dirty="0"/>
          </a:p>
        </p:txBody>
      </p:sp>
      <p:sp>
        <p:nvSpPr>
          <p:cNvPr id="1405" name="ZoneTexte 1404"/>
          <p:cNvSpPr txBox="1"/>
          <p:nvPr/>
        </p:nvSpPr>
        <p:spPr>
          <a:xfrm>
            <a:off x="7289074" y="2246811"/>
            <a:ext cx="1158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 3</a:t>
            </a:r>
            <a:endParaRPr lang="fr-FR" dirty="0"/>
          </a:p>
        </p:txBody>
      </p:sp>
      <p:sp>
        <p:nvSpPr>
          <p:cNvPr id="1406" name="ZoneTexte 1405"/>
          <p:cNvSpPr txBox="1"/>
          <p:nvPr/>
        </p:nvSpPr>
        <p:spPr>
          <a:xfrm rot="16200000">
            <a:off x="2281646" y="4005944"/>
            <a:ext cx="1497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Performance</a:t>
            </a:r>
            <a:endParaRPr lang="fr-FR" dirty="0"/>
          </a:p>
        </p:txBody>
      </p:sp>
      <p:sp>
        <p:nvSpPr>
          <p:cNvPr id="1407" name="ZoneTexte 1406"/>
          <p:cNvSpPr txBox="1"/>
          <p:nvPr/>
        </p:nvSpPr>
        <p:spPr>
          <a:xfrm>
            <a:off x="3402794" y="6122126"/>
            <a:ext cx="4884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Introspection rate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335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Grand écran</PresentationFormat>
  <Paragraphs>68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2</cp:revision>
  <dcterms:created xsi:type="dcterms:W3CDTF">2019-10-26T11:58:19Z</dcterms:created>
  <dcterms:modified xsi:type="dcterms:W3CDTF">2019-10-28T09:41:16Z</dcterms:modified>
</cp:coreProperties>
</file>