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4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6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40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91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7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4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68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0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75B2-AC8B-41C1-9ED0-7B94F8115515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16C5-D1A9-4F28-BF99-9E970C018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97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39282"/>
              </p:ext>
            </p:extLst>
          </p:nvPr>
        </p:nvGraphicFramePr>
        <p:xfrm>
          <a:off x="2032000" y="719664"/>
          <a:ext cx="8128000" cy="242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006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55455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8125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4803988"/>
                    </a:ext>
                  </a:extLst>
                </a:gridCol>
              </a:tblGrid>
              <a:tr h="50252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Intro2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Intro3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Insight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00513"/>
                  </a:ext>
                </a:extLst>
              </a:tr>
              <a:tr h="502522">
                <a:tc>
                  <a:txBody>
                    <a:bodyPr/>
                    <a:lstStyle/>
                    <a:p>
                      <a:r>
                        <a:rPr lang="fr-FR" dirty="0" smtClean="0"/>
                        <a:t>Intro1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p&lt;0.0001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p&lt;0.0001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p=0.07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21740"/>
                  </a:ext>
                </a:extLst>
              </a:tr>
              <a:tr h="502522">
                <a:tc>
                  <a:txBody>
                    <a:bodyPr/>
                    <a:lstStyle/>
                    <a:p>
                      <a:r>
                        <a:rPr lang="fr-FR" dirty="0" smtClean="0"/>
                        <a:t>Intro2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p&lt;0.0001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p=0.16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34093"/>
                  </a:ext>
                </a:extLst>
              </a:tr>
              <a:tr h="502522">
                <a:tc>
                  <a:txBody>
                    <a:bodyPr/>
                    <a:lstStyle/>
                    <a:p>
                      <a:r>
                        <a:rPr lang="fr-FR" dirty="0" smtClean="0"/>
                        <a:t>Intro3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p&lt;0.0001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p=0.14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3673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67265"/>
              </p:ext>
            </p:extLst>
          </p:nvPr>
        </p:nvGraphicFramePr>
        <p:xfrm>
          <a:off x="2032000" y="3642158"/>
          <a:ext cx="8128000" cy="242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0066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55455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8125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4803988"/>
                    </a:ext>
                  </a:extLst>
                </a:gridCol>
              </a:tblGrid>
              <a:tr h="50252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Intro2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Intro3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Insight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00513"/>
                  </a:ext>
                </a:extLst>
              </a:tr>
              <a:tr h="502522">
                <a:tc>
                  <a:txBody>
                    <a:bodyPr/>
                    <a:lstStyle/>
                    <a:p>
                      <a:r>
                        <a:rPr lang="fr-FR" dirty="0" smtClean="0"/>
                        <a:t>Intro1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p&lt;0.0001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p&lt;0.0001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p=0.63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21740"/>
                  </a:ext>
                </a:extLst>
              </a:tr>
              <a:tr h="502522">
                <a:tc>
                  <a:txBody>
                    <a:bodyPr/>
                    <a:lstStyle/>
                    <a:p>
                      <a:r>
                        <a:rPr lang="fr-FR" dirty="0" smtClean="0"/>
                        <a:t>Intro2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p&lt;0.0001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p=0.54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34093"/>
                  </a:ext>
                </a:extLst>
              </a:tr>
              <a:tr h="502522">
                <a:tc>
                  <a:txBody>
                    <a:bodyPr/>
                    <a:lstStyle/>
                    <a:p>
                      <a:r>
                        <a:rPr lang="fr-FR" dirty="0" smtClean="0"/>
                        <a:t>Intro3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p&lt;0.0001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p=0.31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3673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760693" y="3208516"/>
            <a:ext cx="8145929" cy="36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Controlling</a:t>
            </a:r>
            <a:r>
              <a:rPr lang="fr-FR" dirty="0" smtClean="0">
                <a:solidFill>
                  <a:srgbClr val="FF0000"/>
                </a:solidFill>
              </a:rPr>
              <a:t> for </a:t>
            </a:r>
            <a:r>
              <a:rPr lang="fr-FR" dirty="0" err="1" smtClean="0">
                <a:solidFill>
                  <a:srgbClr val="FF0000"/>
                </a:solidFill>
              </a:rPr>
              <a:t>number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learning</a:t>
            </a:r>
            <a:r>
              <a:rPr lang="fr-FR" dirty="0" smtClean="0">
                <a:solidFill>
                  <a:srgbClr val="FF0000"/>
                </a:solidFill>
              </a:rPr>
              <a:t> items factor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673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1</cp:revision>
  <dcterms:created xsi:type="dcterms:W3CDTF">2019-11-01T12:55:52Z</dcterms:created>
  <dcterms:modified xsi:type="dcterms:W3CDTF">2019-11-01T12:56:21Z</dcterms:modified>
</cp:coreProperties>
</file>