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45797-E57F-463C-8088-58CF4F32F9F4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DF6E9-4290-404F-AF88-009CAA6DB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887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EF0-6AA5-4377-8177-AC954DD96D4E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DB9D-CF34-4496-85E7-E643A31F4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36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EF0-6AA5-4377-8177-AC954DD96D4E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DB9D-CF34-4496-85E7-E643A31F4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12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EF0-6AA5-4377-8177-AC954DD96D4E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DB9D-CF34-4496-85E7-E643A31F4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31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EF0-6AA5-4377-8177-AC954DD96D4E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DB9D-CF34-4496-85E7-E643A31F4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3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EF0-6AA5-4377-8177-AC954DD96D4E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DB9D-CF34-4496-85E7-E643A31F4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28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EF0-6AA5-4377-8177-AC954DD96D4E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DB9D-CF34-4496-85E7-E643A31F4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21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EF0-6AA5-4377-8177-AC954DD96D4E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DB9D-CF34-4496-85E7-E643A31F4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96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EF0-6AA5-4377-8177-AC954DD96D4E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DB9D-CF34-4496-85E7-E643A31F4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5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EF0-6AA5-4377-8177-AC954DD96D4E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DB9D-CF34-4496-85E7-E643A31F4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10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EF0-6AA5-4377-8177-AC954DD96D4E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DB9D-CF34-4496-85E7-E643A31F4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87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9EF0-6AA5-4377-8177-AC954DD96D4E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DB9D-CF34-4496-85E7-E643A31F4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71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9EF0-6AA5-4377-8177-AC954DD96D4E}" type="datetimeFigureOut">
              <a:rPr lang="fr-FR" smtClean="0"/>
              <a:t>13/09/2019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6DB9D-CF34-4496-85E7-E643A31F4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5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775137" y="217211"/>
            <a:ext cx="1026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Introspection </a:t>
            </a:r>
            <a:r>
              <a:rPr lang="fr-FR" sz="2800" b="1" dirty="0" err="1" smtClean="0"/>
              <a:t>measure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effect</a:t>
            </a:r>
            <a:r>
              <a:rPr lang="fr-FR" sz="2800" b="1" dirty="0" smtClean="0"/>
              <a:t> on performance</a:t>
            </a:r>
            <a:endParaRPr lang="fr-FR" sz="2800" b="1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19264"/>
              </p:ext>
            </p:extLst>
          </p:nvPr>
        </p:nvGraphicFramePr>
        <p:xfrm>
          <a:off x="5873696" y="1107189"/>
          <a:ext cx="3489234" cy="1880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78">
                  <a:extLst>
                    <a:ext uri="{9D8B030D-6E8A-4147-A177-3AD203B41FA5}">
                      <a16:colId xmlns:a16="http://schemas.microsoft.com/office/drawing/2014/main" val="2231083963"/>
                    </a:ext>
                  </a:extLst>
                </a:gridCol>
                <a:gridCol w="1163078">
                  <a:extLst>
                    <a:ext uri="{9D8B030D-6E8A-4147-A177-3AD203B41FA5}">
                      <a16:colId xmlns:a16="http://schemas.microsoft.com/office/drawing/2014/main" val="530767665"/>
                    </a:ext>
                  </a:extLst>
                </a:gridCol>
                <a:gridCol w="1163078">
                  <a:extLst>
                    <a:ext uri="{9D8B030D-6E8A-4147-A177-3AD203B41FA5}">
                      <a16:colId xmlns:a16="http://schemas.microsoft.com/office/drawing/2014/main" val="730469534"/>
                    </a:ext>
                  </a:extLst>
                </a:gridCol>
              </a:tblGrid>
              <a:tr h="60484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45190"/>
                  </a:ext>
                </a:extLst>
              </a:tr>
              <a:tr h="604843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Intro1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dirty="0" smtClean="0"/>
                        <a:t>**</a:t>
                      </a:r>
                      <a:endParaRPr lang="fr-FR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35661"/>
                  </a:ext>
                </a:extLst>
              </a:tr>
              <a:tr h="6048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smtClean="0"/>
                        <a:t>Insight</a:t>
                      </a:r>
                    </a:p>
                    <a:p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200" b="1" dirty="0" smtClean="0"/>
                        <a:t>**</a:t>
                      </a:r>
                      <a:endParaRPr lang="fr-FR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17834"/>
                  </a:ext>
                </a:extLst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72" y="1107189"/>
            <a:ext cx="725482" cy="61789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56" y="1132635"/>
            <a:ext cx="317648" cy="668003"/>
          </a:xfrm>
          <a:prstGeom prst="rect">
            <a:avLst/>
          </a:prstGeom>
        </p:spPr>
      </p:pic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145890"/>
              </p:ext>
            </p:extLst>
          </p:nvPr>
        </p:nvGraphicFramePr>
        <p:xfrm>
          <a:off x="789271" y="1132635"/>
          <a:ext cx="4761924" cy="1880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481">
                  <a:extLst>
                    <a:ext uri="{9D8B030D-6E8A-4147-A177-3AD203B41FA5}">
                      <a16:colId xmlns:a16="http://schemas.microsoft.com/office/drawing/2014/main" val="3304515934"/>
                    </a:ext>
                  </a:extLst>
                </a:gridCol>
                <a:gridCol w="1190481">
                  <a:extLst>
                    <a:ext uri="{9D8B030D-6E8A-4147-A177-3AD203B41FA5}">
                      <a16:colId xmlns:a16="http://schemas.microsoft.com/office/drawing/2014/main" val="1724442807"/>
                    </a:ext>
                  </a:extLst>
                </a:gridCol>
                <a:gridCol w="1190481">
                  <a:extLst>
                    <a:ext uri="{9D8B030D-6E8A-4147-A177-3AD203B41FA5}">
                      <a16:colId xmlns:a16="http://schemas.microsoft.com/office/drawing/2014/main" val="3763712064"/>
                    </a:ext>
                  </a:extLst>
                </a:gridCol>
                <a:gridCol w="1190481">
                  <a:extLst>
                    <a:ext uri="{9D8B030D-6E8A-4147-A177-3AD203B41FA5}">
                      <a16:colId xmlns:a16="http://schemas.microsoft.com/office/drawing/2014/main" val="429423165"/>
                    </a:ext>
                  </a:extLst>
                </a:gridCol>
              </a:tblGrid>
              <a:tr h="57022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995359"/>
                  </a:ext>
                </a:extLst>
              </a:tr>
              <a:tr h="587207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Intro1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b="1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08720"/>
                  </a:ext>
                </a:extLst>
              </a:tr>
              <a:tr h="6151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smtClean="0"/>
                        <a:t>Insight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384479"/>
                  </a:ext>
                </a:extLst>
              </a:tr>
            </a:tbl>
          </a:graphicData>
        </a:graphic>
      </p:graphicFrame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02" y="1132635"/>
            <a:ext cx="725482" cy="61789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159" y="1142961"/>
            <a:ext cx="317648" cy="66800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42" y="1142961"/>
            <a:ext cx="666798" cy="582126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098882" y="1800638"/>
            <a:ext cx="931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***</a:t>
            </a:r>
            <a:endParaRPr lang="fr-FR" sz="32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3436172" y="2442250"/>
            <a:ext cx="931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**</a:t>
            </a:r>
            <a:endParaRPr lang="fr-FR" sz="32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4493683" y="2442250"/>
            <a:ext cx="931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***</a:t>
            </a:r>
            <a:endParaRPr lang="fr-FR" sz="32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5933441" y="737857"/>
            <a:ext cx="424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</a:t>
            </a:r>
            <a:r>
              <a:rPr lang="fr-FR" dirty="0" err="1" smtClean="0"/>
              <a:t>ontrolling</a:t>
            </a:r>
            <a:r>
              <a:rPr lang="fr-FR" dirty="0" smtClean="0"/>
              <a:t> for nb of </a:t>
            </a:r>
            <a:r>
              <a:rPr lang="fr-FR" dirty="0" err="1" smtClean="0"/>
              <a:t>learning</a:t>
            </a:r>
            <a:r>
              <a:rPr lang="fr-FR" dirty="0" smtClean="0"/>
              <a:t> items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035234" y="725156"/>
            <a:ext cx="451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controlling</a:t>
            </a:r>
            <a:r>
              <a:rPr lang="fr-FR" dirty="0" smtClean="0"/>
              <a:t> for nb of </a:t>
            </a:r>
            <a:r>
              <a:rPr lang="fr-FR" dirty="0" err="1" smtClean="0"/>
              <a:t>learning</a:t>
            </a:r>
            <a:r>
              <a:rPr lang="fr-FR" dirty="0" smtClean="0"/>
              <a:t> items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30227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28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Barot</dc:creator>
  <cp:lastModifiedBy>Charlotte Barot</cp:lastModifiedBy>
  <cp:revision>6</cp:revision>
  <dcterms:created xsi:type="dcterms:W3CDTF">2019-09-10T15:58:14Z</dcterms:created>
  <dcterms:modified xsi:type="dcterms:W3CDTF">2019-09-13T16:04:05Z</dcterms:modified>
</cp:coreProperties>
</file>