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media/image4.png" ContentType="image/png"/>
  <Override PartName="/ppt/media/image3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7BFD1A-068B-45D3-9464-1B9436EA20A1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09/10/2020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AD5256-2F07-4D5D-98EA-25BA820FD11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906920" y="2708280"/>
            <a:ext cx="7680960" cy="0"/>
          </a:xfrm>
          <a:prstGeom prst="line">
            <a:avLst/>
          </a:prstGeom>
          <a:ln w="3816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899720" y="213372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3065760" y="21160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f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5261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610992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7993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7067520" y="21286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4609800" y="212724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8830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9464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" name="Image 28" descr=""/>
          <p:cNvPicPr/>
          <p:nvPr/>
        </p:nvPicPr>
        <p:blipFill>
          <a:blip r:embed="rId1"/>
          <a:stretch/>
        </p:blipFill>
        <p:spPr>
          <a:xfrm>
            <a:off x="2688480" y="1073520"/>
            <a:ext cx="832320" cy="1108440"/>
          </a:xfrm>
          <a:prstGeom prst="rect">
            <a:avLst/>
          </a:prstGeom>
          <a:ln w="28440">
            <a:solidFill>
              <a:srgbClr val="00b0f0"/>
            </a:solidFill>
            <a:round/>
          </a:ln>
        </p:spPr>
      </p:pic>
      <p:pic>
        <p:nvPicPr>
          <p:cNvPr id="51" name="Image 29" descr=""/>
          <p:cNvPicPr/>
          <p:nvPr/>
        </p:nvPicPr>
        <p:blipFill>
          <a:blip r:embed="rId2"/>
          <a:stretch/>
        </p:blipFill>
        <p:spPr>
          <a:xfrm>
            <a:off x="4860000" y="1009440"/>
            <a:ext cx="820800" cy="109476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pic>
        <p:nvPicPr>
          <p:cNvPr id="52" name="Image 31" descr=""/>
          <p:cNvPicPr/>
          <p:nvPr/>
        </p:nvPicPr>
        <p:blipFill>
          <a:blip r:embed="rId3"/>
          <a:stretch/>
        </p:blipFill>
        <p:spPr>
          <a:xfrm>
            <a:off x="5774040" y="1103760"/>
            <a:ext cx="1009080" cy="100908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pic>
        <p:nvPicPr>
          <p:cNvPr id="53" name="Image 32" descr=""/>
          <p:cNvPicPr/>
          <p:nvPr/>
        </p:nvPicPr>
        <p:blipFill>
          <a:blip r:embed="rId4"/>
          <a:stretch/>
        </p:blipFill>
        <p:spPr>
          <a:xfrm>
            <a:off x="7239240" y="1325160"/>
            <a:ext cx="1386720" cy="77904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sp>
        <p:nvSpPr>
          <p:cNvPr id="54" name="CustomShape 11"/>
          <p:cNvSpPr/>
          <p:nvPr/>
        </p:nvSpPr>
        <p:spPr>
          <a:xfrm>
            <a:off x="4247280" y="2101680"/>
            <a:ext cx="84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661440" y="2118240"/>
            <a:ext cx="93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433360" y="2116080"/>
            <a:ext cx="83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9048600" y="1808640"/>
            <a:ext cx="131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Insight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583640" y="1852560"/>
            <a:ext cx="1044720" cy="364680"/>
          </a:xfrm>
          <a:prstGeom prst="rect">
            <a:avLst/>
          </a:prstGeom>
          <a:solidFill>
            <a:schemeClr val="bg1"/>
          </a:solidFill>
          <a:ln w="2844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Pre-test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2358720" y="807120"/>
            <a:ext cx="1601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1 to 7 learning items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4648320" y="55224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Test1 : straight lines on spheres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5761800" y="509040"/>
            <a:ext cx="1226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Test2 : straight lines on other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7298640" y="527760"/>
            <a:ext cx="14266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Test3 : reasoning about straight lines on various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388548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1"/>
          <p:cNvSpPr/>
          <p:nvPr/>
        </p:nvSpPr>
        <p:spPr>
          <a:xfrm>
            <a:off x="3475800" y="169380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Rating of learning items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2269080" y="21981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LibreOffice/6.3.5.2$Linux_X86_64 LibreOffice_project/30$Build-2</Application>
  <Words>36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2019-11-03T11:34:53Z</dcterms:created>
  <dc:creator>Charlotte Barot</dc:creator>
  <dc:description/>
  <dc:language>fr-FR</dc:language>
  <cp:lastModifiedBy/>
  <dcterms:modified xsi:type="dcterms:W3CDTF">2020-10-09T18:47:50Z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