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7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3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1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37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46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6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7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7B5C-5D48-4080-9AF2-1915B2549F67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0493-EC38-4AF3-9D39-1EB088E7D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6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3695700" y="2060258"/>
            <a:ext cx="4800600" cy="2737484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2016757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11980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68057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21630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26455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95685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4393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9218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240428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l23"/>
            <p:cNvSpPr/>
            <p:nvPr/>
          </p:nvSpPr>
          <p:spPr>
            <a:xfrm>
              <a:off x="288676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437959" y="368077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2377236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46332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232971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49313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248400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338352" y="5314520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232704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138275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244556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49001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244184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44579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2303792" y="419669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466881" y="500742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247851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42818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245356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244902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484851" y="5314520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231366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379239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232489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518223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2432528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45080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247944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37064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245998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473147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247602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385451" y="522853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23867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46416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248415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509205" y="5314520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238078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348661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240068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372291" y="419669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248372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34773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243606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33750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238619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50592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2306921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49263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2383707" y="368077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34636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2460097" y="471261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38378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2335322" y="419669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46962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241461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38802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238583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38651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2419872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336354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2381033" y="368077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243933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338575" y="522853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2413628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411905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242050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384701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244656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357561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t93"/>
            <p:cNvSpPr/>
            <p:nvPr/>
          </p:nvSpPr>
          <p:spPr>
            <a:xfrm>
              <a:off x="23402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t94"/>
            <p:cNvSpPr/>
            <p:nvPr/>
          </p:nvSpPr>
          <p:spPr>
            <a:xfrm>
              <a:off x="1456953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t95"/>
            <p:cNvSpPr/>
            <p:nvPr/>
          </p:nvSpPr>
          <p:spPr>
            <a:xfrm>
              <a:off x="2350491" y="427039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t96"/>
            <p:cNvSpPr/>
            <p:nvPr/>
          </p:nvSpPr>
          <p:spPr>
            <a:xfrm>
              <a:off x="149225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t97"/>
            <p:cNvSpPr/>
            <p:nvPr/>
          </p:nvSpPr>
          <p:spPr>
            <a:xfrm>
              <a:off x="2410844" y="353336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t98"/>
            <p:cNvSpPr/>
            <p:nvPr/>
          </p:nvSpPr>
          <p:spPr>
            <a:xfrm>
              <a:off x="1417590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t99"/>
            <p:cNvSpPr/>
            <p:nvPr/>
          </p:nvSpPr>
          <p:spPr>
            <a:xfrm>
              <a:off x="244274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t100"/>
            <p:cNvSpPr/>
            <p:nvPr/>
          </p:nvSpPr>
          <p:spPr>
            <a:xfrm>
              <a:off x="1410080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t101"/>
            <p:cNvSpPr/>
            <p:nvPr/>
          </p:nvSpPr>
          <p:spPr>
            <a:xfrm>
              <a:off x="2306259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t102"/>
            <p:cNvSpPr/>
            <p:nvPr/>
          </p:nvSpPr>
          <p:spPr>
            <a:xfrm>
              <a:off x="2375609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t103"/>
            <p:cNvSpPr/>
            <p:nvPr/>
          </p:nvSpPr>
          <p:spPr>
            <a:xfrm>
              <a:off x="1329210" y="5314520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t104"/>
            <p:cNvSpPr/>
            <p:nvPr/>
          </p:nvSpPr>
          <p:spPr>
            <a:xfrm>
              <a:off x="247031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t105"/>
            <p:cNvSpPr/>
            <p:nvPr/>
          </p:nvSpPr>
          <p:spPr>
            <a:xfrm>
              <a:off x="133320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t106"/>
            <p:cNvSpPr/>
            <p:nvPr/>
          </p:nvSpPr>
          <p:spPr>
            <a:xfrm>
              <a:off x="246458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t107"/>
            <p:cNvSpPr/>
            <p:nvPr/>
          </p:nvSpPr>
          <p:spPr>
            <a:xfrm>
              <a:off x="1357122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t108"/>
            <p:cNvSpPr/>
            <p:nvPr/>
          </p:nvSpPr>
          <p:spPr>
            <a:xfrm>
              <a:off x="2458407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t109"/>
            <p:cNvSpPr/>
            <p:nvPr/>
          </p:nvSpPr>
          <p:spPr>
            <a:xfrm>
              <a:off x="1395766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t110"/>
            <p:cNvSpPr/>
            <p:nvPr/>
          </p:nvSpPr>
          <p:spPr>
            <a:xfrm>
              <a:off x="232681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t111"/>
            <p:cNvSpPr/>
            <p:nvPr/>
          </p:nvSpPr>
          <p:spPr>
            <a:xfrm>
              <a:off x="1406643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t112"/>
            <p:cNvSpPr/>
            <p:nvPr/>
          </p:nvSpPr>
          <p:spPr>
            <a:xfrm>
              <a:off x="2391412" y="471261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t113"/>
            <p:cNvSpPr/>
            <p:nvPr/>
          </p:nvSpPr>
          <p:spPr>
            <a:xfrm>
              <a:off x="1412025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t114"/>
            <p:cNvSpPr/>
            <p:nvPr/>
          </p:nvSpPr>
          <p:spPr>
            <a:xfrm>
              <a:off x="2328625" y="368077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t115"/>
            <p:cNvSpPr/>
            <p:nvPr/>
          </p:nvSpPr>
          <p:spPr>
            <a:xfrm>
              <a:off x="136381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t116"/>
            <p:cNvSpPr/>
            <p:nvPr/>
          </p:nvSpPr>
          <p:spPr>
            <a:xfrm>
              <a:off x="233919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t117"/>
            <p:cNvSpPr/>
            <p:nvPr/>
          </p:nvSpPr>
          <p:spPr>
            <a:xfrm>
              <a:off x="1436717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t118"/>
            <p:cNvSpPr/>
            <p:nvPr/>
          </p:nvSpPr>
          <p:spPr>
            <a:xfrm>
              <a:off x="239359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t119"/>
            <p:cNvSpPr/>
            <p:nvPr/>
          </p:nvSpPr>
          <p:spPr>
            <a:xfrm>
              <a:off x="1447122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t120"/>
            <p:cNvSpPr/>
            <p:nvPr/>
          </p:nvSpPr>
          <p:spPr>
            <a:xfrm>
              <a:off x="24573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t121"/>
            <p:cNvSpPr/>
            <p:nvPr/>
          </p:nvSpPr>
          <p:spPr>
            <a:xfrm>
              <a:off x="148612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t122"/>
            <p:cNvSpPr/>
            <p:nvPr/>
          </p:nvSpPr>
          <p:spPr>
            <a:xfrm>
              <a:off x="231148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t123"/>
            <p:cNvSpPr/>
            <p:nvPr/>
          </p:nvSpPr>
          <p:spPr>
            <a:xfrm>
              <a:off x="1496767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t124"/>
            <p:cNvSpPr/>
            <p:nvPr/>
          </p:nvSpPr>
          <p:spPr>
            <a:xfrm>
              <a:off x="237437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t125"/>
            <p:cNvSpPr/>
            <p:nvPr/>
          </p:nvSpPr>
          <p:spPr>
            <a:xfrm>
              <a:off x="144452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t126"/>
            <p:cNvSpPr/>
            <p:nvPr/>
          </p:nvSpPr>
          <p:spPr>
            <a:xfrm>
              <a:off x="234211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t127"/>
            <p:cNvSpPr/>
            <p:nvPr/>
          </p:nvSpPr>
          <p:spPr>
            <a:xfrm>
              <a:off x="2410864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t128"/>
            <p:cNvSpPr/>
            <p:nvPr/>
          </p:nvSpPr>
          <p:spPr>
            <a:xfrm>
              <a:off x="1371507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t129"/>
            <p:cNvSpPr/>
            <p:nvPr/>
          </p:nvSpPr>
          <p:spPr>
            <a:xfrm>
              <a:off x="248541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t130"/>
            <p:cNvSpPr/>
            <p:nvPr/>
          </p:nvSpPr>
          <p:spPr>
            <a:xfrm>
              <a:off x="144652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231368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t132"/>
            <p:cNvSpPr/>
            <p:nvPr/>
          </p:nvSpPr>
          <p:spPr>
            <a:xfrm>
              <a:off x="1521495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t133"/>
            <p:cNvSpPr/>
            <p:nvPr/>
          </p:nvSpPr>
          <p:spPr>
            <a:xfrm>
              <a:off x="231734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1431437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24276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1372666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241871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13389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23319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1444369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233037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1483063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237159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248558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t145"/>
            <p:cNvSpPr/>
            <p:nvPr/>
          </p:nvSpPr>
          <p:spPr>
            <a:xfrm>
              <a:off x="1521755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t146"/>
            <p:cNvSpPr/>
            <p:nvPr/>
          </p:nvSpPr>
          <p:spPr>
            <a:xfrm>
              <a:off x="232573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t147"/>
            <p:cNvSpPr/>
            <p:nvPr/>
          </p:nvSpPr>
          <p:spPr>
            <a:xfrm>
              <a:off x="1375914" y="5314520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t148"/>
            <p:cNvSpPr/>
            <p:nvPr/>
          </p:nvSpPr>
          <p:spPr>
            <a:xfrm>
              <a:off x="245325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t149"/>
            <p:cNvSpPr/>
            <p:nvPr/>
          </p:nvSpPr>
          <p:spPr>
            <a:xfrm>
              <a:off x="1343778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t150"/>
            <p:cNvSpPr/>
            <p:nvPr/>
          </p:nvSpPr>
          <p:spPr>
            <a:xfrm>
              <a:off x="240133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t151"/>
            <p:cNvSpPr/>
            <p:nvPr/>
          </p:nvSpPr>
          <p:spPr>
            <a:xfrm>
              <a:off x="1346162" y="5314520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t152"/>
            <p:cNvSpPr/>
            <p:nvPr/>
          </p:nvSpPr>
          <p:spPr>
            <a:xfrm>
              <a:off x="240081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t153"/>
            <p:cNvSpPr/>
            <p:nvPr/>
          </p:nvSpPr>
          <p:spPr>
            <a:xfrm>
              <a:off x="141883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t154"/>
            <p:cNvSpPr/>
            <p:nvPr/>
          </p:nvSpPr>
          <p:spPr>
            <a:xfrm>
              <a:off x="2320396" y="419669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t155"/>
            <p:cNvSpPr/>
            <p:nvPr/>
          </p:nvSpPr>
          <p:spPr>
            <a:xfrm>
              <a:off x="246517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t156"/>
            <p:cNvSpPr/>
            <p:nvPr/>
          </p:nvSpPr>
          <p:spPr>
            <a:xfrm>
              <a:off x="248545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l157"/>
            <p:cNvSpPr/>
            <p:nvPr/>
          </p:nvSpPr>
          <p:spPr>
            <a:xfrm>
              <a:off x="1005102" y="5068919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l158"/>
            <p:cNvSpPr/>
            <p:nvPr/>
          </p:nvSpPr>
          <p:spPr>
            <a:xfrm>
              <a:off x="1439332" y="5068919"/>
              <a:ext cx="0" cy="280634"/>
            </a:xfrm>
            <a:custGeom>
              <a:avLst/>
              <a:gdLst/>
              <a:ahLst/>
              <a:cxnLst/>
              <a:rect l="0" t="0" r="0" b="0"/>
              <a:pathLst>
                <a:path h="280634">
                  <a:moveTo>
                    <a:pt x="0" y="0"/>
                  </a:moveTo>
                  <a:lnTo>
                    <a:pt x="0" y="2806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l159"/>
            <p:cNvSpPr/>
            <p:nvPr/>
          </p:nvSpPr>
          <p:spPr>
            <a:xfrm>
              <a:off x="1005102" y="5349553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l160"/>
            <p:cNvSpPr/>
            <p:nvPr/>
          </p:nvSpPr>
          <p:spPr>
            <a:xfrm>
              <a:off x="1970057" y="3507246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l161"/>
            <p:cNvSpPr/>
            <p:nvPr/>
          </p:nvSpPr>
          <p:spPr>
            <a:xfrm>
              <a:off x="2404287" y="3507246"/>
              <a:ext cx="0" cy="229091"/>
            </a:xfrm>
            <a:custGeom>
              <a:avLst/>
              <a:gdLst/>
              <a:ahLst/>
              <a:cxnLst/>
              <a:rect l="0" t="0" r="0" b="0"/>
              <a:pathLst>
                <a:path h="229091">
                  <a:moveTo>
                    <a:pt x="0" y="0"/>
                  </a:moveTo>
                  <a:lnTo>
                    <a:pt x="0" y="2290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l162"/>
            <p:cNvSpPr/>
            <p:nvPr/>
          </p:nvSpPr>
          <p:spPr>
            <a:xfrm>
              <a:off x="1970057" y="3736338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l163"/>
            <p:cNvSpPr/>
            <p:nvPr/>
          </p:nvSpPr>
          <p:spPr>
            <a:xfrm>
              <a:off x="1439332" y="3609755"/>
              <a:ext cx="964955" cy="1612914"/>
            </a:xfrm>
            <a:custGeom>
              <a:avLst/>
              <a:gdLst/>
              <a:ahLst/>
              <a:cxnLst/>
              <a:rect l="0" t="0" r="0" b="0"/>
              <a:pathLst>
                <a:path w="964955" h="1612914">
                  <a:moveTo>
                    <a:pt x="0" y="1612914"/>
                  </a:moveTo>
                  <a:lnTo>
                    <a:pt x="96495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1407730" y="51910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2372686" y="35781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l166"/>
            <p:cNvSpPr/>
            <p:nvPr/>
          </p:nvSpPr>
          <p:spPr>
            <a:xfrm>
              <a:off x="913431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rc167"/>
            <p:cNvSpPr/>
            <p:nvPr/>
          </p:nvSpPr>
          <p:spPr>
            <a:xfrm>
              <a:off x="913431" y="3049861"/>
              <a:ext cx="2016757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rc168"/>
            <p:cNvSpPr/>
            <p:nvPr/>
          </p:nvSpPr>
          <p:spPr>
            <a:xfrm>
              <a:off x="2999777" y="3049861"/>
              <a:ext cx="2016757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l169"/>
            <p:cNvSpPr/>
            <p:nvPr/>
          </p:nvSpPr>
          <p:spPr>
            <a:xfrm>
              <a:off x="2999777" y="54359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l170"/>
            <p:cNvSpPr/>
            <p:nvPr/>
          </p:nvSpPr>
          <p:spPr>
            <a:xfrm>
              <a:off x="2999777" y="479108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l171"/>
            <p:cNvSpPr/>
            <p:nvPr/>
          </p:nvSpPr>
          <p:spPr>
            <a:xfrm>
              <a:off x="2999777" y="414619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l172"/>
            <p:cNvSpPr/>
            <p:nvPr/>
          </p:nvSpPr>
          <p:spPr>
            <a:xfrm>
              <a:off x="2999777" y="350129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l173"/>
            <p:cNvSpPr/>
            <p:nvPr/>
          </p:nvSpPr>
          <p:spPr>
            <a:xfrm>
              <a:off x="32844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l174"/>
            <p:cNvSpPr/>
            <p:nvPr/>
          </p:nvSpPr>
          <p:spPr>
            <a:xfrm>
              <a:off x="376691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l175"/>
            <p:cNvSpPr/>
            <p:nvPr/>
          </p:nvSpPr>
          <p:spPr>
            <a:xfrm>
              <a:off x="424939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l176"/>
            <p:cNvSpPr/>
            <p:nvPr/>
          </p:nvSpPr>
          <p:spPr>
            <a:xfrm>
              <a:off x="473187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l177"/>
            <p:cNvSpPr/>
            <p:nvPr/>
          </p:nvSpPr>
          <p:spPr>
            <a:xfrm>
              <a:off x="2999777" y="5758438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l178"/>
            <p:cNvSpPr/>
            <p:nvPr/>
          </p:nvSpPr>
          <p:spPr>
            <a:xfrm>
              <a:off x="2999777" y="5113539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l179"/>
            <p:cNvSpPr/>
            <p:nvPr/>
          </p:nvSpPr>
          <p:spPr>
            <a:xfrm>
              <a:off x="2999777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l180"/>
            <p:cNvSpPr/>
            <p:nvPr/>
          </p:nvSpPr>
          <p:spPr>
            <a:xfrm>
              <a:off x="2999777" y="38237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l181"/>
            <p:cNvSpPr/>
            <p:nvPr/>
          </p:nvSpPr>
          <p:spPr>
            <a:xfrm>
              <a:off x="2999777" y="3178841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l182"/>
            <p:cNvSpPr/>
            <p:nvPr/>
          </p:nvSpPr>
          <p:spPr>
            <a:xfrm>
              <a:off x="304320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l183"/>
            <p:cNvSpPr/>
            <p:nvPr/>
          </p:nvSpPr>
          <p:spPr>
            <a:xfrm>
              <a:off x="35256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l184"/>
            <p:cNvSpPr/>
            <p:nvPr/>
          </p:nvSpPr>
          <p:spPr>
            <a:xfrm>
              <a:off x="400815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l185"/>
            <p:cNvSpPr/>
            <p:nvPr/>
          </p:nvSpPr>
          <p:spPr>
            <a:xfrm>
              <a:off x="449063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l186"/>
            <p:cNvSpPr/>
            <p:nvPr/>
          </p:nvSpPr>
          <p:spPr>
            <a:xfrm>
              <a:off x="49731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3521102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4438317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3544870" y="522853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449544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3447528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4511708" y="471261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348484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4570548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354362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439346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3605417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4458085" y="368077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353603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4423290" y="463891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3533552" y="471261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448710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352723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4568707" y="3594788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4465934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353139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4501926" y="522853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350735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452481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4444143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3461666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4522013" y="368077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345312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4402911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347049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448824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3585610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4440945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353982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443635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360655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440452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357444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441261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t225"/>
            <p:cNvSpPr/>
            <p:nvPr/>
          </p:nvSpPr>
          <p:spPr>
            <a:xfrm>
              <a:off x="357860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t226"/>
            <p:cNvSpPr/>
            <p:nvPr/>
          </p:nvSpPr>
          <p:spPr>
            <a:xfrm>
              <a:off x="4538727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t227"/>
            <p:cNvSpPr/>
            <p:nvPr/>
          </p:nvSpPr>
          <p:spPr>
            <a:xfrm>
              <a:off x="35355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t228"/>
            <p:cNvSpPr/>
            <p:nvPr/>
          </p:nvSpPr>
          <p:spPr>
            <a:xfrm>
              <a:off x="4475854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t229"/>
            <p:cNvSpPr/>
            <p:nvPr/>
          </p:nvSpPr>
          <p:spPr>
            <a:xfrm>
              <a:off x="347083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t230"/>
            <p:cNvSpPr/>
            <p:nvPr/>
          </p:nvSpPr>
          <p:spPr>
            <a:xfrm>
              <a:off x="451112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t231"/>
            <p:cNvSpPr/>
            <p:nvPr/>
          </p:nvSpPr>
          <p:spPr>
            <a:xfrm>
              <a:off x="358233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t232"/>
            <p:cNvSpPr/>
            <p:nvPr/>
          </p:nvSpPr>
          <p:spPr>
            <a:xfrm>
              <a:off x="4405297" y="471261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t233"/>
            <p:cNvSpPr/>
            <p:nvPr/>
          </p:nvSpPr>
          <p:spPr>
            <a:xfrm>
              <a:off x="357286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t234"/>
            <p:cNvSpPr/>
            <p:nvPr/>
          </p:nvSpPr>
          <p:spPr>
            <a:xfrm>
              <a:off x="4553399" y="419669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t235"/>
            <p:cNvSpPr/>
            <p:nvPr/>
          </p:nvSpPr>
          <p:spPr>
            <a:xfrm>
              <a:off x="345710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t236"/>
            <p:cNvSpPr/>
            <p:nvPr/>
          </p:nvSpPr>
          <p:spPr>
            <a:xfrm>
              <a:off x="4545200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t237"/>
            <p:cNvSpPr/>
            <p:nvPr/>
          </p:nvSpPr>
          <p:spPr>
            <a:xfrm>
              <a:off x="3532513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t238"/>
            <p:cNvSpPr/>
            <p:nvPr/>
          </p:nvSpPr>
          <p:spPr>
            <a:xfrm>
              <a:off x="4551825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t239"/>
            <p:cNvSpPr/>
            <p:nvPr/>
          </p:nvSpPr>
          <p:spPr>
            <a:xfrm>
              <a:off x="353913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t240"/>
            <p:cNvSpPr/>
            <p:nvPr/>
          </p:nvSpPr>
          <p:spPr>
            <a:xfrm>
              <a:off x="454583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t241"/>
            <p:cNvSpPr/>
            <p:nvPr/>
          </p:nvSpPr>
          <p:spPr>
            <a:xfrm>
              <a:off x="348778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t242"/>
            <p:cNvSpPr/>
            <p:nvPr/>
          </p:nvSpPr>
          <p:spPr>
            <a:xfrm>
              <a:off x="4430780" y="3594788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t243"/>
            <p:cNvSpPr/>
            <p:nvPr/>
          </p:nvSpPr>
          <p:spPr>
            <a:xfrm>
              <a:off x="346422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t244"/>
            <p:cNvSpPr/>
            <p:nvPr/>
          </p:nvSpPr>
          <p:spPr>
            <a:xfrm>
              <a:off x="4563418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t245"/>
            <p:cNvSpPr/>
            <p:nvPr/>
          </p:nvSpPr>
          <p:spPr>
            <a:xfrm>
              <a:off x="3510966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t246"/>
            <p:cNvSpPr/>
            <p:nvPr/>
          </p:nvSpPr>
          <p:spPr>
            <a:xfrm>
              <a:off x="4448248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t247"/>
            <p:cNvSpPr/>
            <p:nvPr/>
          </p:nvSpPr>
          <p:spPr>
            <a:xfrm>
              <a:off x="349633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t248"/>
            <p:cNvSpPr/>
            <p:nvPr/>
          </p:nvSpPr>
          <p:spPr>
            <a:xfrm>
              <a:off x="442509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t249"/>
            <p:cNvSpPr/>
            <p:nvPr/>
          </p:nvSpPr>
          <p:spPr>
            <a:xfrm>
              <a:off x="3432333" y="3594788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t250"/>
            <p:cNvSpPr/>
            <p:nvPr/>
          </p:nvSpPr>
          <p:spPr>
            <a:xfrm>
              <a:off x="454898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t251"/>
            <p:cNvSpPr/>
            <p:nvPr/>
          </p:nvSpPr>
          <p:spPr>
            <a:xfrm>
              <a:off x="348551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t252"/>
            <p:cNvSpPr/>
            <p:nvPr/>
          </p:nvSpPr>
          <p:spPr>
            <a:xfrm>
              <a:off x="4524701" y="353336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t253"/>
            <p:cNvSpPr/>
            <p:nvPr/>
          </p:nvSpPr>
          <p:spPr>
            <a:xfrm>
              <a:off x="3527929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t254"/>
            <p:cNvSpPr/>
            <p:nvPr/>
          </p:nvSpPr>
          <p:spPr>
            <a:xfrm>
              <a:off x="4424467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t255"/>
            <p:cNvSpPr/>
            <p:nvPr/>
          </p:nvSpPr>
          <p:spPr>
            <a:xfrm>
              <a:off x="3588558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t256"/>
            <p:cNvSpPr/>
            <p:nvPr/>
          </p:nvSpPr>
          <p:spPr>
            <a:xfrm>
              <a:off x="455794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t257"/>
            <p:cNvSpPr/>
            <p:nvPr/>
          </p:nvSpPr>
          <p:spPr>
            <a:xfrm>
              <a:off x="3585860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t258"/>
            <p:cNvSpPr/>
            <p:nvPr/>
          </p:nvSpPr>
          <p:spPr>
            <a:xfrm>
              <a:off x="4410606" y="471261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t259"/>
            <p:cNvSpPr/>
            <p:nvPr/>
          </p:nvSpPr>
          <p:spPr>
            <a:xfrm>
              <a:off x="3572103" y="471261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t260"/>
            <p:cNvSpPr/>
            <p:nvPr/>
          </p:nvSpPr>
          <p:spPr>
            <a:xfrm>
              <a:off x="453488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t261"/>
            <p:cNvSpPr/>
            <p:nvPr/>
          </p:nvSpPr>
          <p:spPr>
            <a:xfrm>
              <a:off x="3605965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t262"/>
            <p:cNvSpPr/>
            <p:nvPr/>
          </p:nvSpPr>
          <p:spPr>
            <a:xfrm>
              <a:off x="453741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t263"/>
            <p:cNvSpPr/>
            <p:nvPr/>
          </p:nvSpPr>
          <p:spPr>
            <a:xfrm>
              <a:off x="3595239" y="368077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t264"/>
            <p:cNvSpPr/>
            <p:nvPr/>
          </p:nvSpPr>
          <p:spPr>
            <a:xfrm>
              <a:off x="4454470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t265"/>
            <p:cNvSpPr/>
            <p:nvPr/>
          </p:nvSpPr>
          <p:spPr>
            <a:xfrm>
              <a:off x="352201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t266"/>
            <p:cNvSpPr/>
            <p:nvPr/>
          </p:nvSpPr>
          <p:spPr>
            <a:xfrm>
              <a:off x="44585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t267"/>
            <p:cNvSpPr/>
            <p:nvPr/>
          </p:nvSpPr>
          <p:spPr>
            <a:xfrm>
              <a:off x="359894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t268"/>
            <p:cNvSpPr/>
            <p:nvPr/>
          </p:nvSpPr>
          <p:spPr>
            <a:xfrm>
              <a:off x="4431640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355601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4398011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3583337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45058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3577639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438952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343982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4525990" y="368077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3462300" y="419669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4450071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352793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4468089" y="427039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35890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4407868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352657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446828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342771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4442850" y="419669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t287"/>
            <p:cNvSpPr/>
            <p:nvPr/>
          </p:nvSpPr>
          <p:spPr>
            <a:xfrm>
              <a:off x="3423551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t288"/>
            <p:cNvSpPr/>
            <p:nvPr/>
          </p:nvSpPr>
          <p:spPr>
            <a:xfrm>
              <a:off x="441759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t289"/>
            <p:cNvSpPr/>
            <p:nvPr/>
          </p:nvSpPr>
          <p:spPr>
            <a:xfrm>
              <a:off x="3494408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t290"/>
            <p:cNvSpPr/>
            <p:nvPr/>
          </p:nvSpPr>
          <p:spPr>
            <a:xfrm>
              <a:off x="443393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t291"/>
            <p:cNvSpPr/>
            <p:nvPr/>
          </p:nvSpPr>
          <p:spPr>
            <a:xfrm>
              <a:off x="3438721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t292"/>
            <p:cNvSpPr/>
            <p:nvPr/>
          </p:nvSpPr>
          <p:spPr>
            <a:xfrm>
              <a:off x="4479241" y="368077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t293"/>
            <p:cNvSpPr/>
            <p:nvPr/>
          </p:nvSpPr>
          <p:spPr>
            <a:xfrm>
              <a:off x="354494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t294"/>
            <p:cNvSpPr/>
            <p:nvPr/>
          </p:nvSpPr>
          <p:spPr>
            <a:xfrm>
              <a:off x="4537972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t295"/>
            <p:cNvSpPr/>
            <p:nvPr/>
          </p:nvSpPr>
          <p:spPr>
            <a:xfrm>
              <a:off x="354992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t296"/>
            <p:cNvSpPr/>
            <p:nvPr/>
          </p:nvSpPr>
          <p:spPr>
            <a:xfrm>
              <a:off x="447842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t297"/>
            <p:cNvSpPr/>
            <p:nvPr/>
          </p:nvSpPr>
          <p:spPr>
            <a:xfrm>
              <a:off x="356149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t298"/>
            <p:cNvSpPr/>
            <p:nvPr/>
          </p:nvSpPr>
          <p:spPr>
            <a:xfrm>
              <a:off x="439846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t299"/>
            <p:cNvSpPr/>
            <p:nvPr/>
          </p:nvSpPr>
          <p:spPr>
            <a:xfrm>
              <a:off x="3559053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t300"/>
            <p:cNvSpPr/>
            <p:nvPr/>
          </p:nvSpPr>
          <p:spPr>
            <a:xfrm>
              <a:off x="4477285" y="471261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3517378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452947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349868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44968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341531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447868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3588834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449865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344846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443572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344864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4427936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343907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438528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t315"/>
            <p:cNvSpPr/>
            <p:nvPr/>
          </p:nvSpPr>
          <p:spPr>
            <a:xfrm>
              <a:off x="44715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t316"/>
            <p:cNvSpPr/>
            <p:nvPr/>
          </p:nvSpPr>
          <p:spPr>
            <a:xfrm>
              <a:off x="355615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t317"/>
            <p:cNvSpPr/>
            <p:nvPr/>
          </p:nvSpPr>
          <p:spPr>
            <a:xfrm>
              <a:off x="4452707" y="471261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t318"/>
            <p:cNvSpPr/>
            <p:nvPr/>
          </p:nvSpPr>
          <p:spPr>
            <a:xfrm>
              <a:off x="355996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t319"/>
            <p:cNvSpPr/>
            <p:nvPr/>
          </p:nvSpPr>
          <p:spPr>
            <a:xfrm>
              <a:off x="4445073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t320"/>
            <p:cNvSpPr/>
            <p:nvPr/>
          </p:nvSpPr>
          <p:spPr>
            <a:xfrm>
              <a:off x="3420335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t321"/>
            <p:cNvSpPr/>
            <p:nvPr/>
          </p:nvSpPr>
          <p:spPr>
            <a:xfrm>
              <a:off x="446067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t322"/>
            <p:cNvSpPr/>
            <p:nvPr/>
          </p:nvSpPr>
          <p:spPr>
            <a:xfrm>
              <a:off x="451283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l323"/>
            <p:cNvSpPr/>
            <p:nvPr/>
          </p:nvSpPr>
          <p:spPr>
            <a:xfrm>
              <a:off x="3091448" y="4163867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l324"/>
            <p:cNvSpPr/>
            <p:nvPr/>
          </p:nvSpPr>
          <p:spPr>
            <a:xfrm>
              <a:off x="3525678" y="4163867"/>
              <a:ext cx="0" cy="372648"/>
            </a:xfrm>
            <a:custGeom>
              <a:avLst/>
              <a:gdLst/>
              <a:ahLst/>
              <a:cxnLst/>
              <a:rect l="0" t="0" r="0" b="0"/>
              <a:pathLst>
                <a:path h="372648">
                  <a:moveTo>
                    <a:pt x="0" y="0"/>
                  </a:moveTo>
                  <a:lnTo>
                    <a:pt x="0" y="37264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l325"/>
            <p:cNvSpPr/>
            <p:nvPr/>
          </p:nvSpPr>
          <p:spPr>
            <a:xfrm>
              <a:off x="3091448" y="4536516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l326"/>
            <p:cNvSpPr/>
            <p:nvPr/>
          </p:nvSpPr>
          <p:spPr>
            <a:xfrm>
              <a:off x="4056403" y="3721366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l327"/>
            <p:cNvSpPr/>
            <p:nvPr/>
          </p:nvSpPr>
          <p:spPr>
            <a:xfrm>
              <a:off x="4490633" y="3721366"/>
              <a:ext cx="0" cy="264645"/>
            </a:xfrm>
            <a:custGeom>
              <a:avLst/>
              <a:gdLst/>
              <a:ahLst/>
              <a:cxnLst/>
              <a:rect l="0" t="0" r="0" b="0"/>
              <a:pathLst>
                <a:path h="264645">
                  <a:moveTo>
                    <a:pt x="0" y="0"/>
                  </a:moveTo>
                  <a:lnTo>
                    <a:pt x="0" y="2646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l328"/>
            <p:cNvSpPr/>
            <p:nvPr/>
          </p:nvSpPr>
          <p:spPr>
            <a:xfrm>
              <a:off x="4056403" y="3986011"/>
              <a:ext cx="868460" cy="0"/>
            </a:xfrm>
            <a:custGeom>
              <a:avLst/>
              <a:gdLst/>
              <a:ahLst/>
              <a:cxnLst/>
              <a:rect l="0" t="0" r="0" b="0"/>
              <a:pathLst>
                <a:path w="868460">
                  <a:moveTo>
                    <a:pt x="0" y="0"/>
                  </a:moveTo>
                  <a:lnTo>
                    <a:pt x="86846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l329"/>
            <p:cNvSpPr/>
            <p:nvPr/>
          </p:nvSpPr>
          <p:spPr>
            <a:xfrm>
              <a:off x="3525678" y="3845161"/>
              <a:ext cx="964955" cy="502483"/>
            </a:xfrm>
            <a:custGeom>
              <a:avLst/>
              <a:gdLst/>
              <a:ahLst/>
              <a:cxnLst/>
              <a:rect l="0" t="0" r="0" b="0"/>
              <a:pathLst>
                <a:path w="964955" h="502483">
                  <a:moveTo>
                    <a:pt x="0" y="502483"/>
                  </a:moveTo>
                  <a:lnTo>
                    <a:pt x="964955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t330"/>
            <p:cNvSpPr/>
            <p:nvPr/>
          </p:nvSpPr>
          <p:spPr>
            <a:xfrm>
              <a:off x="3494077" y="4316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4459032" y="3813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l332"/>
            <p:cNvSpPr/>
            <p:nvPr/>
          </p:nvSpPr>
          <p:spPr>
            <a:xfrm>
              <a:off x="2999777" y="4468640"/>
              <a:ext cx="2016757" cy="0"/>
            </a:xfrm>
            <a:custGeom>
              <a:avLst/>
              <a:gdLst/>
              <a:ahLst/>
              <a:cxnLst/>
              <a:rect l="0" t="0" r="0" b="0"/>
              <a:pathLst>
                <a:path w="2016757">
                  <a:moveTo>
                    <a:pt x="0" y="0"/>
                  </a:moveTo>
                  <a:lnTo>
                    <a:pt x="2016757" y="0"/>
                  </a:lnTo>
                  <a:lnTo>
                    <a:pt x="2016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rc333"/>
            <p:cNvSpPr/>
            <p:nvPr/>
          </p:nvSpPr>
          <p:spPr>
            <a:xfrm>
              <a:off x="2999777" y="3049861"/>
              <a:ext cx="2016757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rc334"/>
            <p:cNvSpPr/>
            <p:nvPr/>
          </p:nvSpPr>
          <p:spPr>
            <a:xfrm>
              <a:off x="913431" y="2816599"/>
              <a:ext cx="2016757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tx335"/>
            <p:cNvSpPr/>
            <p:nvPr/>
          </p:nvSpPr>
          <p:spPr>
            <a:xfrm>
              <a:off x="1896134" y="2895849"/>
              <a:ext cx="5135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36" name="rc336"/>
            <p:cNvSpPr/>
            <p:nvPr/>
          </p:nvSpPr>
          <p:spPr>
            <a:xfrm>
              <a:off x="2999777" y="2816599"/>
              <a:ext cx="2016757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tx337"/>
            <p:cNvSpPr/>
            <p:nvPr/>
          </p:nvSpPr>
          <p:spPr>
            <a:xfrm>
              <a:off x="3975823" y="2897268"/>
              <a:ext cx="64665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8" name="pl338"/>
            <p:cNvSpPr/>
            <p:nvPr/>
          </p:nvSpPr>
          <p:spPr>
            <a:xfrm>
              <a:off x="95685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l339"/>
            <p:cNvSpPr/>
            <p:nvPr/>
          </p:nvSpPr>
          <p:spPr>
            <a:xfrm>
              <a:off x="14393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l340"/>
            <p:cNvSpPr/>
            <p:nvPr/>
          </p:nvSpPr>
          <p:spPr>
            <a:xfrm>
              <a:off x="192180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l341"/>
            <p:cNvSpPr/>
            <p:nvPr/>
          </p:nvSpPr>
          <p:spPr>
            <a:xfrm>
              <a:off x="240428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l342"/>
            <p:cNvSpPr/>
            <p:nvPr/>
          </p:nvSpPr>
          <p:spPr>
            <a:xfrm>
              <a:off x="288676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tx343"/>
            <p:cNvSpPr/>
            <p:nvPr/>
          </p:nvSpPr>
          <p:spPr>
            <a:xfrm>
              <a:off x="817079" y="5946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132677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180925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291730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2774208" y="5947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348" name="pl348"/>
            <p:cNvSpPr/>
            <p:nvPr/>
          </p:nvSpPr>
          <p:spPr>
            <a:xfrm>
              <a:off x="304320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l349"/>
            <p:cNvSpPr/>
            <p:nvPr/>
          </p:nvSpPr>
          <p:spPr>
            <a:xfrm>
              <a:off x="352567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l350"/>
            <p:cNvSpPr/>
            <p:nvPr/>
          </p:nvSpPr>
          <p:spPr>
            <a:xfrm>
              <a:off x="400815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l351"/>
            <p:cNvSpPr/>
            <p:nvPr/>
          </p:nvSpPr>
          <p:spPr>
            <a:xfrm>
              <a:off x="449063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l352"/>
            <p:cNvSpPr/>
            <p:nvPr/>
          </p:nvSpPr>
          <p:spPr>
            <a:xfrm>
              <a:off x="497311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tx353"/>
            <p:cNvSpPr/>
            <p:nvPr/>
          </p:nvSpPr>
          <p:spPr>
            <a:xfrm>
              <a:off x="2903426" y="5946749"/>
              <a:ext cx="279548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-0.5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3413120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3895598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4378076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4860554" y="5947617"/>
              <a:ext cx="225114" cy="114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363" name="pl363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l364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l365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l366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l367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tx368"/>
            <p:cNvSpPr/>
            <p:nvPr/>
          </p:nvSpPr>
          <p:spPr>
            <a:xfrm>
              <a:off x="2572355" y="6161189"/>
              <a:ext cx="785254" cy="135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metaacc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tx371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372" name="rc372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t373"/>
            <p:cNvSpPr/>
            <p:nvPr/>
          </p:nvSpPr>
          <p:spPr>
            <a:xfrm>
              <a:off x="5321044" y="4186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rc374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t375"/>
            <p:cNvSpPr/>
            <p:nvPr/>
          </p:nvSpPr>
          <p:spPr>
            <a:xfrm>
              <a:off x="5321044" y="4407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rc376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t377"/>
            <p:cNvSpPr/>
            <p:nvPr/>
          </p:nvSpPr>
          <p:spPr>
            <a:xfrm>
              <a:off x="5321044" y="4628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rc378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t379"/>
            <p:cNvSpPr/>
            <p:nvPr/>
          </p:nvSpPr>
          <p:spPr>
            <a:xfrm>
              <a:off x="5321044" y="4849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rc380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t381"/>
            <p:cNvSpPr/>
            <p:nvPr/>
          </p:nvSpPr>
          <p:spPr>
            <a:xfrm>
              <a:off x="5321044" y="5070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tx382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75521" y="332657"/>
            <a:ext cx="5352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Questionnaire: relation entre performance et </a:t>
            </a:r>
            <a:r>
              <a:rPr lang="fr-FR" dirty="0" err="1"/>
              <a:t>metaperf</a:t>
            </a:r>
            <a:endParaRPr lang="fr-FR" dirty="0"/>
          </a:p>
          <a:p>
            <a:r>
              <a:rPr lang="fr-FR" dirty="0" err="1"/>
              <a:t>Metaperf</a:t>
            </a:r>
            <a:r>
              <a:rPr lang="fr-FR" dirty="0"/>
              <a:t> ***</a:t>
            </a:r>
          </a:p>
          <a:p>
            <a:r>
              <a:rPr lang="fr-FR" dirty="0"/>
              <a:t>Surface ***</a:t>
            </a:r>
          </a:p>
          <a:p>
            <a:r>
              <a:rPr lang="fr-FR" dirty="0" err="1"/>
              <a:t>Metaperf.surface</a:t>
            </a:r>
            <a:r>
              <a:rPr lang="fr-FR" dirty="0"/>
              <a:t> ***</a:t>
            </a:r>
          </a:p>
        </p:txBody>
      </p:sp>
      <p:sp>
        <p:nvSpPr>
          <p:cNvPr id="389" name="ZoneTexte 388"/>
          <p:cNvSpPr txBox="1"/>
          <p:nvPr/>
        </p:nvSpPr>
        <p:spPr>
          <a:xfrm>
            <a:off x="4170396" y="1924890"/>
            <a:ext cx="1585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SPHERE</a:t>
            </a:r>
            <a:endParaRPr lang="fr-FR" dirty="0"/>
          </a:p>
        </p:txBody>
      </p:sp>
      <p:sp>
        <p:nvSpPr>
          <p:cNvPr id="390" name="ZoneTexte 389"/>
          <p:cNvSpPr txBox="1"/>
          <p:nvPr/>
        </p:nvSpPr>
        <p:spPr>
          <a:xfrm>
            <a:off x="5737548" y="1919963"/>
            <a:ext cx="1585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ALL SURFACES</a:t>
            </a:r>
            <a:endParaRPr lang="fr-FR" dirty="0"/>
          </a:p>
        </p:txBody>
      </p:sp>
      <p:sp>
        <p:nvSpPr>
          <p:cNvPr id="391" name="ZoneTexte 390"/>
          <p:cNvSpPr txBox="1"/>
          <p:nvPr/>
        </p:nvSpPr>
        <p:spPr>
          <a:xfrm>
            <a:off x="4676938" y="1776336"/>
            <a:ext cx="69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***</a:t>
            </a:r>
            <a:endParaRPr lang="fr-FR" dirty="0"/>
          </a:p>
        </p:txBody>
      </p:sp>
      <p:sp>
        <p:nvSpPr>
          <p:cNvPr id="393" name="ZoneTexte 392"/>
          <p:cNvSpPr txBox="1"/>
          <p:nvPr/>
        </p:nvSpPr>
        <p:spPr>
          <a:xfrm>
            <a:off x="6224880" y="1761917"/>
            <a:ext cx="69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**</a:t>
            </a:r>
            <a:endParaRPr lang="fr-FR" dirty="0"/>
          </a:p>
        </p:txBody>
      </p:sp>
      <p:sp>
        <p:nvSpPr>
          <p:cNvPr id="394" name="ZoneTexte 393"/>
          <p:cNvSpPr txBox="1"/>
          <p:nvPr/>
        </p:nvSpPr>
        <p:spPr>
          <a:xfrm>
            <a:off x="4186302" y="4545626"/>
            <a:ext cx="3450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Meta </a:t>
            </a:r>
            <a:r>
              <a:rPr lang="fr-FR" dirty="0" err="1" smtClean="0"/>
              <a:t>accuracy</a:t>
            </a:r>
            <a:r>
              <a:rPr lang="fr-FR" dirty="0" smtClean="0"/>
              <a:t> : 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certainty</a:t>
            </a:r>
            <a:endParaRPr lang="fr-FR" dirty="0"/>
          </a:p>
        </p:txBody>
      </p:sp>
      <p:sp>
        <p:nvSpPr>
          <p:cNvPr id="395" name="ZoneTexte 394"/>
          <p:cNvSpPr txBox="1"/>
          <p:nvPr/>
        </p:nvSpPr>
        <p:spPr>
          <a:xfrm rot="16200000">
            <a:off x="2976862" y="3387475"/>
            <a:ext cx="1497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Performance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2334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4</cp:revision>
  <dcterms:created xsi:type="dcterms:W3CDTF">2019-10-26T11:59:21Z</dcterms:created>
  <dcterms:modified xsi:type="dcterms:W3CDTF">2019-10-28T09:45:28Z</dcterms:modified>
</cp:coreProperties>
</file>