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5.png" ContentType="image/png"/>
  <Override PartName="/ppt/media/image1.png" ContentType="image/png"/>
  <Override PartName="/ppt/media/image4.jpeg" ContentType="image/jpeg"/>
  <Override PartName="/ppt/media/image3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D283B06-21F1-44FA-9877-7999D4A9E925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09/10/2020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7225D8-570E-48DE-B35D-0DA7B67DE56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1906920" y="2708280"/>
            <a:ext cx="7680960" cy="0"/>
          </a:xfrm>
          <a:prstGeom prst="line">
            <a:avLst/>
          </a:prstGeom>
          <a:ln w="3816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899720" y="213372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" name="Image 10" descr=""/>
          <p:cNvPicPr/>
          <p:nvPr/>
        </p:nvPicPr>
        <p:blipFill>
          <a:blip r:embed="rId1"/>
          <a:stretch/>
        </p:blipFill>
        <p:spPr>
          <a:xfrm>
            <a:off x="2032200" y="2127240"/>
            <a:ext cx="481320" cy="82260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3065760" y="211608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f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526176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2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10992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2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799344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2">
                <a:lumMod val="75000"/>
              </a:schemeClr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7067520" y="212868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4609800" y="212724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883044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946476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9865080" y="2241720"/>
            <a:ext cx="487440" cy="24336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9874080" y="1875600"/>
            <a:ext cx="487440" cy="24336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9865080" y="2612520"/>
            <a:ext cx="487440" cy="24336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10390680" y="2155320"/>
            <a:ext cx="147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Introspection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10390680" y="1812600"/>
            <a:ext cx="147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Learning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10390680" y="2549520"/>
            <a:ext cx="147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Test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57" name="Image 28" descr=""/>
          <p:cNvPicPr/>
          <p:nvPr/>
        </p:nvPicPr>
        <p:blipFill>
          <a:blip r:embed="rId2"/>
          <a:stretch/>
        </p:blipFill>
        <p:spPr>
          <a:xfrm>
            <a:off x="2688480" y="1073520"/>
            <a:ext cx="832320" cy="1108440"/>
          </a:xfrm>
          <a:prstGeom prst="rect">
            <a:avLst/>
          </a:prstGeom>
          <a:ln w="28440">
            <a:solidFill>
              <a:srgbClr val="00b0f0"/>
            </a:solidFill>
            <a:round/>
          </a:ln>
        </p:spPr>
      </p:pic>
      <p:pic>
        <p:nvPicPr>
          <p:cNvPr id="58" name="Image 29" descr=""/>
          <p:cNvPicPr/>
          <p:nvPr/>
        </p:nvPicPr>
        <p:blipFill>
          <a:blip r:embed="rId3"/>
          <a:stretch/>
        </p:blipFill>
        <p:spPr>
          <a:xfrm>
            <a:off x="4860000" y="1009440"/>
            <a:ext cx="820800" cy="1094760"/>
          </a:xfrm>
          <a:prstGeom prst="rect">
            <a:avLst/>
          </a:prstGeom>
          <a:ln w="28440">
            <a:solidFill>
              <a:schemeClr val="accent2">
                <a:lumMod val="75000"/>
              </a:schemeClr>
            </a:solidFill>
            <a:round/>
          </a:ln>
        </p:spPr>
      </p:pic>
      <p:pic>
        <p:nvPicPr>
          <p:cNvPr id="59" name="Image 31" descr=""/>
          <p:cNvPicPr/>
          <p:nvPr/>
        </p:nvPicPr>
        <p:blipFill>
          <a:blip r:embed="rId4"/>
          <a:stretch/>
        </p:blipFill>
        <p:spPr>
          <a:xfrm>
            <a:off x="5774040" y="1103760"/>
            <a:ext cx="1009080" cy="1009080"/>
          </a:xfrm>
          <a:prstGeom prst="rect">
            <a:avLst/>
          </a:prstGeom>
          <a:ln w="28440">
            <a:solidFill>
              <a:schemeClr val="accent2">
                <a:lumMod val="75000"/>
              </a:schemeClr>
            </a:solidFill>
            <a:round/>
          </a:ln>
        </p:spPr>
      </p:pic>
      <p:pic>
        <p:nvPicPr>
          <p:cNvPr id="60" name="Image 32" descr=""/>
          <p:cNvPicPr/>
          <p:nvPr/>
        </p:nvPicPr>
        <p:blipFill>
          <a:blip r:embed="rId5"/>
          <a:stretch/>
        </p:blipFill>
        <p:spPr>
          <a:xfrm>
            <a:off x="7239240" y="1325160"/>
            <a:ext cx="1386720" cy="779040"/>
          </a:xfrm>
          <a:prstGeom prst="rect">
            <a:avLst/>
          </a:prstGeom>
          <a:ln w="28440">
            <a:solidFill>
              <a:schemeClr val="accent2">
                <a:lumMod val="75000"/>
              </a:schemeClr>
            </a:solidFill>
            <a:round/>
          </a:ln>
        </p:spPr>
      </p:pic>
      <p:sp>
        <p:nvSpPr>
          <p:cNvPr id="61" name="CustomShape 17"/>
          <p:cNvSpPr/>
          <p:nvPr/>
        </p:nvSpPr>
        <p:spPr>
          <a:xfrm>
            <a:off x="4247280" y="2101680"/>
            <a:ext cx="84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6661440" y="2118240"/>
            <a:ext cx="93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3" name="CustomShape 19"/>
          <p:cNvSpPr/>
          <p:nvPr/>
        </p:nvSpPr>
        <p:spPr>
          <a:xfrm>
            <a:off x="8433360" y="2116080"/>
            <a:ext cx="833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Intro3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9063360" y="1820160"/>
            <a:ext cx="131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</a:rPr>
              <a:t>Insight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1583640" y="1852560"/>
            <a:ext cx="1044720" cy="36468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Pre-test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2305440" y="820440"/>
            <a:ext cx="1601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1 to 7 learning items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4648320" y="552240"/>
            <a:ext cx="1226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Test1 : straight lines on spheres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5761800" y="509040"/>
            <a:ext cx="1226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Test2 : straight lines on other surfaces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7298640" y="527760"/>
            <a:ext cx="14266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Test3 : reasoning about straight lines on various surfaces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0" name="CustomShape 26"/>
          <p:cNvSpPr/>
          <p:nvPr/>
        </p:nvSpPr>
        <p:spPr>
          <a:xfrm>
            <a:off x="3885480" y="2111760"/>
            <a:ext cx="169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b05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71" name="CustomShape 27"/>
          <p:cNvSpPr/>
          <p:nvPr/>
        </p:nvSpPr>
        <p:spPr>
          <a:xfrm>
            <a:off x="3475800" y="1693800"/>
            <a:ext cx="1226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Rating of learning items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LibreOffice/6.3.5.2$Linux_X86_64 LibreOffice_project/30$Build-2</Application>
  <Words>39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2019-09-09T13:13:19Z</dcterms:created>
  <dc:creator>Charlotte Barot</dc:creator>
  <dc:description/>
  <dc:language>fr-FR</dc:language>
  <cp:lastModifiedBy/>
  <dcterms:modified xsi:type="dcterms:W3CDTF">2020-10-09T14:46:18Z</dcterms:modified>
  <cp:revision>10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