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7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6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8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0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3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1816-DF99-4752-AA5C-5A5AACD89327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F6ED-D478-4086-8366-346648A7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0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695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939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4980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8021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1062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0419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3460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6501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9542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0360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4804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10305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0384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79849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3070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4866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20779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02435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7976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731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0320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4702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20899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145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7878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839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0326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48074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0881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246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7822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1788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172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4876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1011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0197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7779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4715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03968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7835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0775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7854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653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4882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0923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8020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7730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909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79851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763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48179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0963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7921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886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194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4898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09371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7731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7827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4740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4819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37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1011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20927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678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660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1038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79708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1738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4808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0875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844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300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4905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20814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0410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7979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18348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4715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73490" y="323715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041913" y="3237156"/>
              <a:ext cx="0" cy="262255"/>
            </a:xfrm>
            <a:custGeom>
              <a:avLst/>
              <a:gdLst/>
              <a:ahLst/>
              <a:cxnLst/>
              <a:rect l="0" t="0" r="0" b="0"/>
              <a:pathLst>
                <a:path h="262255">
                  <a:moveTo>
                    <a:pt x="0" y="0"/>
                  </a:moveTo>
                  <a:lnTo>
                    <a:pt x="0" y="262255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73490" y="349941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125540" y="323740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193962" y="3237406"/>
              <a:ext cx="0" cy="187498"/>
            </a:xfrm>
            <a:custGeom>
              <a:avLst/>
              <a:gdLst/>
              <a:ahLst/>
              <a:cxnLst/>
              <a:rect l="0" t="0" r="0" b="0"/>
              <a:pathLst>
                <a:path h="187498">
                  <a:moveTo>
                    <a:pt x="0" y="0"/>
                  </a:moveTo>
                  <a:lnTo>
                    <a:pt x="0" y="187498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125540" y="342490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429638" y="322666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498060" y="3226665"/>
              <a:ext cx="0" cy="125957"/>
            </a:xfrm>
            <a:custGeom>
              <a:avLst/>
              <a:gdLst/>
              <a:ahLst/>
              <a:cxnLst/>
              <a:rect l="0" t="0" r="0" b="0"/>
              <a:pathLst>
                <a:path h="125957">
                  <a:moveTo>
                    <a:pt x="0" y="0"/>
                  </a:moveTo>
                  <a:lnTo>
                    <a:pt x="0" y="125957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429638" y="335262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733737" y="320708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802159" y="3207082"/>
              <a:ext cx="0" cy="137499"/>
            </a:xfrm>
            <a:custGeom>
              <a:avLst/>
              <a:gdLst/>
              <a:ahLst/>
              <a:cxnLst/>
              <a:rect l="0" t="0" r="0" b="0"/>
              <a:pathLst>
                <a:path h="137499">
                  <a:moveTo>
                    <a:pt x="0" y="0"/>
                  </a:moveTo>
                  <a:lnTo>
                    <a:pt x="0" y="13749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733737" y="334458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2037835" y="319305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2106258" y="3193057"/>
              <a:ext cx="0" cy="168865"/>
            </a:xfrm>
            <a:custGeom>
              <a:avLst/>
              <a:gdLst/>
              <a:ahLst/>
              <a:cxnLst/>
              <a:rect l="0" t="0" r="0" b="0"/>
              <a:pathLst>
                <a:path h="168865">
                  <a:moveTo>
                    <a:pt x="0" y="0"/>
                  </a:moveTo>
                  <a:lnTo>
                    <a:pt x="0" y="168865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2037835" y="336192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041913" y="3230847"/>
              <a:ext cx="1064345" cy="87771"/>
            </a:xfrm>
            <a:custGeom>
              <a:avLst/>
              <a:gdLst/>
              <a:ahLst/>
              <a:cxnLst/>
              <a:rect l="0" t="0" r="0" b="0"/>
              <a:pathLst>
                <a:path w="1064345" h="87771">
                  <a:moveTo>
                    <a:pt x="0" y="87771"/>
                  </a:moveTo>
                  <a:lnTo>
                    <a:pt x="152049" y="69645"/>
                  </a:lnTo>
                  <a:lnTo>
                    <a:pt x="456147" y="39886"/>
                  </a:lnTo>
                  <a:lnTo>
                    <a:pt x="760246" y="17201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010311" y="32870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162361" y="3268892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466459" y="323913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1770558" y="3216448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2074656" y="319924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304328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304328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304328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2304328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25848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28889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31930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34971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2304328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2304328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2304328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2304328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2304328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24328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27369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30410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33451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24101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8756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34815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42124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31940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42141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28762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34902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24134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318144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5684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24284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8861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34926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42054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316621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5606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240928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8850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34932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42409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31653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5563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242148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28730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349154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41643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317749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2889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24120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31759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34812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31802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25707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28690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34884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31645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31737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25851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31842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25740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287623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34745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31709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25584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24321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28789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347120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316426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25763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28869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8777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255997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34914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34704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58427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56235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862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318172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2558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28893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34890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25727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4105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28601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34822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24274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31640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25808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2889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2364388" y="337784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2432810" y="3377840"/>
              <a:ext cx="0" cy="517714"/>
            </a:xfrm>
            <a:custGeom>
              <a:avLst/>
              <a:gdLst/>
              <a:ahLst/>
              <a:cxnLst/>
              <a:rect l="0" t="0" r="0" b="0"/>
              <a:pathLst>
                <a:path h="517714">
                  <a:moveTo>
                    <a:pt x="0" y="0"/>
                  </a:moveTo>
                  <a:lnTo>
                    <a:pt x="0" y="517714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2364388" y="389555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2516437" y="329943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2584859" y="3299439"/>
              <a:ext cx="0" cy="263467"/>
            </a:xfrm>
            <a:custGeom>
              <a:avLst/>
              <a:gdLst/>
              <a:ahLst/>
              <a:cxnLst/>
              <a:rect l="0" t="0" r="0" b="0"/>
              <a:pathLst>
                <a:path h="263467">
                  <a:moveTo>
                    <a:pt x="0" y="0"/>
                  </a:moveTo>
                  <a:lnTo>
                    <a:pt x="0" y="263467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2516437" y="356290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2820536" y="3204617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2888958" y="3204617"/>
              <a:ext cx="0" cy="121362"/>
            </a:xfrm>
            <a:custGeom>
              <a:avLst/>
              <a:gdLst/>
              <a:ahLst/>
              <a:cxnLst/>
              <a:rect l="0" t="0" r="0" b="0"/>
              <a:pathLst>
                <a:path h="121362">
                  <a:moveTo>
                    <a:pt x="0" y="0"/>
                  </a:moveTo>
                  <a:lnTo>
                    <a:pt x="0" y="121362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2820536" y="3325979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3124634" y="3182688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3193057" y="3182688"/>
              <a:ext cx="0" cy="69073"/>
            </a:xfrm>
            <a:custGeom>
              <a:avLst/>
              <a:gdLst/>
              <a:ahLst/>
              <a:cxnLst/>
              <a:rect l="0" t="0" r="0" b="0"/>
              <a:pathLst>
                <a:path h="69073">
                  <a:moveTo>
                    <a:pt x="0" y="0"/>
                  </a:moveTo>
                  <a:lnTo>
                    <a:pt x="0" y="6907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3124634" y="325176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3428733" y="317937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3497155" y="3179370"/>
              <a:ext cx="0" cy="37739"/>
            </a:xfrm>
            <a:custGeom>
              <a:avLst/>
              <a:gdLst/>
              <a:ahLst/>
              <a:cxnLst/>
              <a:rect l="0" t="0" r="0" b="0"/>
              <a:pathLst>
                <a:path h="37739">
                  <a:moveTo>
                    <a:pt x="0" y="0"/>
                  </a:moveTo>
                  <a:lnTo>
                    <a:pt x="0" y="37739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3428733" y="321711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2432810" y="3183369"/>
              <a:ext cx="1064345" cy="387734"/>
            </a:xfrm>
            <a:custGeom>
              <a:avLst/>
              <a:gdLst/>
              <a:ahLst/>
              <a:cxnLst/>
              <a:rect l="0" t="0" r="0" b="0"/>
              <a:pathLst>
                <a:path w="1064345" h="387734">
                  <a:moveTo>
                    <a:pt x="0" y="387734"/>
                  </a:moveTo>
                  <a:lnTo>
                    <a:pt x="152049" y="214150"/>
                  </a:lnTo>
                  <a:lnTo>
                    <a:pt x="456147" y="57673"/>
                  </a:lnTo>
                  <a:lnTo>
                    <a:pt x="760246" y="12363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2401209" y="353950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553258" y="3365918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857357" y="320944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3161455" y="316413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3465554" y="3151767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2304328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2304328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3695226" y="54359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3695226" y="479108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3695226" y="414619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3695226" y="350129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39757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42798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45839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488805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3695226" y="5758438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3695226" y="5113539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3695226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3695226" y="38237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3695226" y="3178841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38237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41278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44319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473600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80932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42795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48752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37950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45795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38233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42778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48829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81422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458242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94707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382234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4268541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48815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8151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456751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9738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38157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42564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487720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80578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457096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95642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3813648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42742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486337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7986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45820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427122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381177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4583192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48704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457198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394781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42742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48739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45660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456992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95630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458339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95506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426158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488815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45631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946840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382140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42697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488902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45676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3963015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42779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425101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9600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48781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488163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394663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956153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487463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456707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397570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4279217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486684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97312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382467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42771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48624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82204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45617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96639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42561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l315"/>
            <p:cNvSpPr/>
            <p:nvPr/>
          </p:nvSpPr>
          <p:spPr>
            <a:xfrm>
              <a:off x="3755285" y="4919573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l316"/>
            <p:cNvSpPr/>
            <p:nvPr/>
          </p:nvSpPr>
          <p:spPr>
            <a:xfrm>
              <a:off x="3823708" y="4919573"/>
              <a:ext cx="0" cy="540093"/>
            </a:xfrm>
            <a:custGeom>
              <a:avLst/>
              <a:gdLst/>
              <a:ahLst/>
              <a:cxnLst/>
              <a:rect l="0" t="0" r="0" b="0"/>
              <a:pathLst>
                <a:path h="540093">
                  <a:moveTo>
                    <a:pt x="0" y="0"/>
                  </a:moveTo>
                  <a:lnTo>
                    <a:pt x="0" y="54009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l317"/>
            <p:cNvSpPr/>
            <p:nvPr/>
          </p:nvSpPr>
          <p:spPr>
            <a:xfrm>
              <a:off x="3755285" y="545966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l318"/>
            <p:cNvSpPr/>
            <p:nvPr/>
          </p:nvSpPr>
          <p:spPr>
            <a:xfrm>
              <a:off x="3907335" y="4694080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l319"/>
            <p:cNvSpPr/>
            <p:nvPr/>
          </p:nvSpPr>
          <p:spPr>
            <a:xfrm>
              <a:off x="3975757" y="4694080"/>
              <a:ext cx="0" cy="557952"/>
            </a:xfrm>
            <a:custGeom>
              <a:avLst/>
              <a:gdLst/>
              <a:ahLst/>
              <a:cxnLst/>
              <a:rect l="0" t="0" r="0" b="0"/>
              <a:pathLst>
                <a:path h="557952">
                  <a:moveTo>
                    <a:pt x="0" y="0"/>
                  </a:moveTo>
                  <a:lnTo>
                    <a:pt x="0" y="55795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l320"/>
            <p:cNvSpPr/>
            <p:nvPr/>
          </p:nvSpPr>
          <p:spPr>
            <a:xfrm>
              <a:off x="3907335" y="525203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l321"/>
            <p:cNvSpPr/>
            <p:nvPr/>
          </p:nvSpPr>
          <p:spPr>
            <a:xfrm>
              <a:off x="4211433" y="4129535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l322"/>
            <p:cNvSpPr/>
            <p:nvPr/>
          </p:nvSpPr>
          <p:spPr>
            <a:xfrm>
              <a:off x="4279855" y="4129535"/>
              <a:ext cx="0" cy="531983"/>
            </a:xfrm>
            <a:custGeom>
              <a:avLst/>
              <a:gdLst/>
              <a:ahLst/>
              <a:cxnLst/>
              <a:rect l="0" t="0" r="0" b="0"/>
              <a:pathLst>
                <a:path h="531983">
                  <a:moveTo>
                    <a:pt x="0" y="0"/>
                  </a:moveTo>
                  <a:lnTo>
                    <a:pt x="0" y="531983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4211433" y="4661518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4515532" y="3581406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4583954" y="3581406"/>
              <a:ext cx="0" cy="541757"/>
            </a:xfrm>
            <a:custGeom>
              <a:avLst/>
              <a:gdLst/>
              <a:ahLst/>
              <a:cxnLst/>
              <a:rect l="0" t="0" r="0" b="0"/>
              <a:pathLst>
                <a:path h="541757">
                  <a:moveTo>
                    <a:pt x="0" y="0"/>
                  </a:moveTo>
                  <a:lnTo>
                    <a:pt x="0" y="541757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4515532" y="4123164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4819630" y="330491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4888053" y="3304912"/>
              <a:ext cx="0" cy="440250"/>
            </a:xfrm>
            <a:custGeom>
              <a:avLst/>
              <a:gdLst/>
              <a:ahLst/>
              <a:cxnLst/>
              <a:rect l="0" t="0" r="0" b="0"/>
              <a:pathLst>
                <a:path h="440250">
                  <a:moveTo>
                    <a:pt x="0" y="0"/>
                  </a:moveTo>
                  <a:lnTo>
                    <a:pt x="0" y="44025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4819630" y="3745162"/>
              <a:ext cx="136844" cy="0"/>
            </a:xfrm>
            <a:custGeom>
              <a:avLst/>
              <a:gdLst/>
              <a:ahLst/>
              <a:cxnLst/>
              <a:rect l="0" t="0" r="0" b="0"/>
              <a:pathLst>
                <a:path w="136844">
                  <a:moveTo>
                    <a:pt x="0" y="0"/>
                  </a:moveTo>
                  <a:lnTo>
                    <a:pt x="13684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l330"/>
            <p:cNvSpPr/>
            <p:nvPr/>
          </p:nvSpPr>
          <p:spPr>
            <a:xfrm>
              <a:off x="3823708" y="3455687"/>
              <a:ext cx="1064345" cy="1784771"/>
            </a:xfrm>
            <a:custGeom>
              <a:avLst/>
              <a:gdLst/>
              <a:ahLst/>
              <a:cxnLst/>
              <a:rect l="0" t="0" r="0" b="0"/>
              <a:pathLst>
                <a:path w="1064345" h="1784771">
                  <a:moveTo>
                    <a:pt x="0" y="1784771"/>
                  </a:moveTo>
                  <a:lnTo>
                    <a:pt x="152049" y="1547193"/>
                  </a:lnTo>
                  <a:lnTo>
                    <a:pt x="456147" y="936580"/>
                  </a:lnTo>
                  <a:lnTo>
                    <a:pt x="760246" y="358491"/>
                  </a:lnTo>
                  <a:lnTo>
                    <a:pt x="106434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3792106" y="520885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3944156" y="497128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4248254" y="4360666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4552353" y="378257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4856451" y="3424086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l336"/>
            <p:cNvSpPr/>
            <p:nvPr/>
          </p:nvSpPr>
          <p:spPr>
            <a:xfrm>
              <a:off x="3695226" y="4468640"/>
              <a:ext cx="1321308" cy="0"/>
            </a:xfrm>
            <a:custGeom>
              <a:avLst/>
              <a:gdLst/>
              <a:ahLst/>
              <a:cxnLst/>
              <a:rect l="0" t="0" r="0" b="0"/>
              <a:pathLst>
                <a:path w="1321308">
                  <a:moveTo>
                    <a:pt x="0" y="0"/>
                  </a:moveTo>
                  <a:lnTo>
                    <a:pt x="1321308" y="0"/>
                  </a:lnTo>
                  <a:lnTo>
                    <a:pt x="13213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rc337"/>
            <p:cNvSpPr/>
            <p:nvPr/>
          </p:nvSpPr>
          <p:spPr>
            <a:xfrm>
              <a:off x="3695226" y="3049861"/>
              <a:ext cx="1321308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rc338"/>
            <p:cNvSpPr/>
            <p:nvPr/>
          </p:nvSpPr>
          <p:spPr>
            <a:xfrm>
              <a:off x="913431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tx339"/>
            <p:cNvSpPr/>
            <p:nvPr/>
          </p:nvSpPr>
          <p:spPr>
            <a:xfrm>
              <a:off x="1520988" y="2914567"/>
              <a:ext cx="106193" cy="53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co</a:t>
              </a:r>
            </a:p>
          </p:txBody>
        </p:sp>
        <p:sp>
          <p:nvSpPr>
            <p:cNvPr id="340" name="rc340"/>
            <p:cNvSpPr/>
            <p:nvPr/>
          </p:nvSpPr>
          <p:spPr>
            <a:xfrm>
              <a:off x="2304328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tx341"/>
            <p:cNvSpPr/>
            <p:nvPr/>
          </p:nvSpPr>
          <p:spPr>
            <a:xfrm>
              <a:off x="2899935" y="2895958"/>
              <a:ext cx="130095" cy="7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GC</a:t>
              </a:r>
            </a:p>
          </p:txBody>
        </p:sp>
        <p:sp>
          <p:nvSpPr>
            <p:cNvPr id="342" name="rc342"/>
            <p:cNvSpPr/>
            <p:nvPr/>
          </p:nvSpPr>
          <p:spPr>
            <a:xfrm>
              <a:off x="3695226" y="2816599"/>
              <a:ext cx="1321308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tx343"/>
            <p:cNvSpPr/>
            <p:nvPr/>
          </p:nvSpPr>
          <p:spPr>
            <a:xfrm>
              <a:off x="4297217" y="2896177"/>
              <a:ext cx="117326" cy="72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PC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104191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l345"/>
            <p:cNvSpPr/>
            <p:nvPr/>
          </p:nvSpPr>
          <p:spPr>
            <a:xfrm>
              <a:off x="13460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l346"/>
            <p:cNvSpPr/>
            <p:nvPr/>
          </p:nvSpPr>
          <p:spPr>
            <a:xfrm>
              <a:off x="16501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l347"/>
            <p:cNvSpPr/>
            <p:nvPr/>
          </p:nvSpPr>
          <p:spPr>
            <a:xfrm>
              <a:off x="19542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tx348"/>
            <p:cNvSpPr/>
            <p:nvPr/>
          </p:nvSpPr>
          <p:spPr>
            <a:xfrm>
              <a:off x="99685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30095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60505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9091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24328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27369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30410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33451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tx356"/>
            <p:cNvSpPr/>
            <p:nvPr/>
          </p:nvSpPr>
          <p:spPr>
            <a:xfrm>
              <a:off x="23877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2691851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2995950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330004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60" name="pl360"/>
            <p:cNvSpPr/>
            <p:nvPr/>
          </p:nvSpPr>
          <p:spPr>
            <a:xfrm>
              <a:off x="38237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l361"/>
            <p:cNvSpPr/>
            <p:nvPr/>
          </p:nvSpPr>
          <p:spPr>
            <a:xfrm>
              <a:off x="41278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l362"/>
            <p:cNvSpPr/>
            <p:nvPr/>
          </p:nvSpPr>
          <p:spPr>
            <a:xfrm>
              <a:off x="443190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l363"/>
            <p:cNvSpPr/>
            <p:nvPr/>
          </p:nvSpPr>
          <p:spPr>
            <a:xfrm>
              <a:off x="473600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tx364"/>
            <p:cNvSpPr/>
            <p:nvPr/>
          </p:nvSpPr>
          <p:spPr>
            <a:xfrm>
              <a:off x="377865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082748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4386847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469094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373" name="pl37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tx378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379" name="tx37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380" name="rc38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tx38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382" name="rc38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rc385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rc388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t390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rc391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t393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rc394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t396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tx397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403" name="ZoneTexte 402"/>
          <p:cNvSpPr txBox="1"/>
          <p:nvPr/>
        </p:nvSpPr>
        <p:spPr>
          <a:xfrm>
            <a:off x="4209323" y="1802674"/>
            <a:ext cx="990981" cy="484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04" name="ZoneTexte 403"/>
          <p:cNvSpPr txBox="1"/>
          <p:nvPr/>
        </p:nvSpPr>
        <p:spPr>
          <a:xfrm>
            <a:off x="5241555" y="1805558"/>
            <a:ext cx="990981" cy="484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405" name="ZoneTexte 404"/>
          <p:cNvSpPr txBox="1"/>
          <p:nvPr/>
        </p:nvSpPr>
        <p:spPr>
          <a:xfrm>
            <a:off x="6295670" y="1797860"/>
            <a:ext cx="990981" cy="484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/>
          </a:p>
        </p:txBody>
      </p:sp>
      <p:pic>
        <p:nvPicPr>
          <p:cNvPr id="406" name="Image 4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81" y="1569296"/>
            <a:ext cx="653953" cy="687247"/>
          </a:xfrm>
          <a:prstGeom prst="rect">
            <a:avLst/>
          </a:prstGeom>
        </p:spPr>
      </p:pic>
      <p:pic>
        <p:nvPicPr>
          <p:cNvPr id="407" name="Image 4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62" y="1542685"/>
            <a:ext cx="701848" cy="737580"/>
          </a:xfrm>
          <a:prstGeom prst="rect">
            <a:avLst/>
          </a:prstGeom>
        </p:spPr>
      </p:pic>
      <p:pic>
        <p:nvPicPr>
          <p:cNvPr id="408" name="Image 4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05" y="1560470"/>
            <a:ext cx="694275" cy="729622"/>
          </a:xfrm>
          <a:prstGeom prst="rect">
            <a:avLst/>
          </a:prstGeom>
        </p:spPr>
      </p:pic>
      <p:sp>
        <p:nvSpPr>
          <p:cNvPr id="409" name="ZoneTexte 408"/>
          <p:cNvSpPr txBox="1"/>
          <p:nvPr/>
        </p:nvSpPr>
        <p:spPr>
          <a:xfrm rot="16200000">
            <a:off x="3186403" y="3201392"/>
            <a:ext cx="1088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% correct</a:t>
            </a:r>
            <a:endParaRPr lang="fr-FR" dirty="0"/>
          </a:p>
        </p:txBody>
      </p:sp>
      <p:sp>
        <p:nvSpPr>
          <p:cNvPr id="410" name="ZoneTexte 409"/>
          <p:cNvSpPr txBox="1"/>
          <p:nvPr/>
        </p:nvSpPr>
        <p:spPr>
          <a:xfrm>
            <a:off x="5227518" y="4589513"/>
            <a:ext cx="1222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Condition</a:t>
            </a:r>
            <a:endParaRPr lang="fr-FR" dirty="0"/>
          </a:p>
        </p:txBody>
      </p:sp>
      <p:sp>
        <p:nvSpPr>
          <p:cNvPr id="411" name="ZoneTexte 410"/>
          <p:cNvSpPr txBox="1"/>
          <p:nvPr/>
        </p:nvSpPr>
        <p:spPr>
          <a:xfrm>
            <a:off x="6499046" y="1324046"/>
            <a:ext cx="83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***</a:t>
            </a:r>
            <a:endParaRPr lang="fr-FR" b="1" dirty="0"/>
          </a:p>
        </p:txBody>
      </p:sp>
      <p:sp>
        <p:nvSpPr>
          <p:cNvPr id="412" name="ZoneTexte 411"/>
          <p:cNvSpPr txBox="1"/>
          <p:nvPr/>
        </p:nvSpPr>
        <p:spPr>
          <a:xfrm>
            <a:off x="5490331" y="1326583"/>
            <a:ext cx="83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***</a:t>
            </a:r>
            <a:endParaRPr lang="fr-FR" b="1" dirty="0"/>
          </a:p>
        </p:txBody>
      </p:sp>
      <p:sp>
        <p:nvSpPr>
          <p:cNvPr id="413" name="ZoneTexte 412"/>
          <p:cNvSpPr txBox="1"/>
          <p:nvPr/>
        </p:nvSpPr>
        <p:spPr>
          <a:xfrm>
            <a:off x="7306747" y="2589961"/>
            <a:ext cx="2107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/>
              <a:t>Learning</a:t>
            </a:r>
            <a:r>
              <a:rPr lang="fr-FR" dirty="0" smtClean="0"/>
              <a:t> </a:t>
            </a:r>
            <a:r>
              <a:rPr lang="fr-FR" dirty="0" smtClean="0"/>
              <a:t>items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449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8</cp:revision>
  <dcterms:created xsi:type="dcterms:W3CDTF">2019-10-26T10:58:26Z</dcterms:created>
  <dcterms:modified xsi:type="dcterms:W3CDTF">2019-10-30T11:37:53Z</dcterms:modified>
</cp:coreProperties>
</file>