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0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9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4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3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16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41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21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8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5343-28EC-42A5-BE81-80A7FC40D6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1FF0-AC19-41CB-AC37-316F9E792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3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3695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973584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12013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34420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56827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17923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00810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23217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45624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6803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98501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33267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7676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99832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5623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00428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32595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7769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9975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56231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10865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9845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33074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78525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00314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5503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1163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99561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33848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78856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00329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5591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0973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99993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34016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78723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99841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55131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3347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0001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55989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78944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54817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10353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32636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17741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55880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5456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10721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5615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1149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31986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78088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54735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10005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9975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33407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78536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54823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10272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3216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32131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1024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77177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77466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09931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0991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76754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55289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09831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32578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76956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10276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99110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3192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77462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98524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5480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099966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32231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57685" y="323861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1008100" y="3238613"/>
              <a:ext cx="0" cy="237959"/>
            </a:xfrm>
            <a:custGeom>
              <a:avLst/>
              <a:gdLst/>
              <a:ahLst/>
              <a:cxnLst/>
              <a:rect l="0" t="0" r="0" b="0"/>
              <a:pathLst>
                <a:path h="237959">
                  <a:moveTo>
                    <a:pt x="0" y="0"/>
                  </a:moveTo>
                  <a:lnTo>
                    <a:pt x="0" y="237959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57685" y="347657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069720" y="3245734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120135" y="3245734"/>
              <a:ext cx="0" cy="184586"/>
            </a:xfrm>
            <a:custGeom>
              <a:avLst/>
              <a:gdLst/>
              <a:ahLst/>
              <a:cxnLst/>
              <a:rect l="0" t="0" r="0" b="0"/>
              <a:pathLst>
                <a:path h="184586">
                  <a:moveTo>
                    <a:pt x="0" y="0"/>
                  </a:moveTo>
                  <a:lnTo>
                    <a:pt x="0" y="184586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069720" y="3430320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1293790" y="325107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344205" y="3251071"/>
              <a:ext cx="0" cy="132427"/>
            </a:xfrm>
            <a:custGeom>
              <a:avLst/>
              <a:gdLst/>
              <a:ahLst/>
              <a:cxnLst/>
              <a:rect l="0" t="0" r="0" b="0"/>
              <a:pathLst>
                <a:path h="132427">
                  <a:moveTo>
                    <a:pt x="0" y="0"/>
                  </a:moveTo>
                  <a:lnTo>
                    <a:pt x="0" y="132427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293790" y="338349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517860" y="3236962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568275" y="3236962"/>
              <a:ext cx="0" cy="161300"/>
            </a:xfrm>
            <a:custGeom>
              <a:avLst/>
              <a:gdLst/>
              <a:ahLst/>
              <a:cxnLst/>
              <a:rect l="0" t="0" r="0" b="0"/>
              <a:pathLst>
                <a:path h="161300">
                  <a:moveTo>
                    <a:pt x="0" y="0"/>
                  </a:moveTo>
                  <a:lnTo>
                    <a:pt x="0" y="16130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517860" y="339826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1741930" y="321808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1792345" y="3218083"/>
              <a:ext cx="0" cy="236634"/>
            </a:xfrm>
            <a:custGeom>
              <a:avLst/>
              <a:gdLst/>
              <a:ahLst/>
              <a:cxnLst/>
              <a:rect l="0" t="0" r="0" b="0"/>
              <a:pathLst>
                <a:path h="236634">
                  <a:moveTo>
                    <a:pt x="0" y="0"/>
                  </a:moveTo>
                  <a:lnTo>
                    <a:pt x="0" y="236634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1741930" y="345471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008100" y="3285215"/>
              <a:ext cx="784244" cy="29573"/>
            </a:xfrm>
            <a:custGeom>
              <a:avLst/>
              <a:gdLst/>
              <a:ahLst/>
              <a:cxnLst/>
              <a:rect l="0" t="0" r="0" b="0"/>
              <a:pathLst>
                <a:path w="784244" h="29573">
                  <a:moveTo>
                    <a:pt x="0" y="29573"/>
                  </a:moveTo>
                  <a:lnTo>
                    <a:pt x="112034" y="24916"/>
                  </a:lnTo>
                  <a:lnTo>
                    <a:pt x="336104" y="16051"/>
                  </a:lnTo>
                  <a:lnTo>
                    <a:pt x="560174" y="7756"/>
                  </a:lnTo>
                  <a:lnTo>
                    <a:pt x="784244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976499" y="32831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1088534" y="3278530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1312604" y="3269665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1536674" y="32613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1760744" y="3253614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913431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rc115"/>
            <p:cNvSpPr/>
            <p:nvPr/>
          </p:nvSpPr>
          <p:spPr>
            <a:xfrm>
              <a:off x="913431" y="3049861"/>
              <a:ext cx="973584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rc116"/>
            <p:cNvSpPr/>
            <p:nvPr/>
          </p:nvSpPr>
          <p:spPr>
            <a:xfrm>
              <a:off x="1956604" y="3049861"/>
              <a:ext cx="973584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956604" y="54359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956604" y="47910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956604" y="414619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956604" y="350129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21633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238737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261144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283551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1956604" y="5758438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956604" y="511353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1956604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1956604" y="38237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1956604" y="317884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l130"/>
            <p:cNvSpPr/>
            <p:nvPr/>
          </p:nvSpPr>
          <p:spPr>
            <a:xfrm>
              <a:off x="20512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227534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l132"/>
            <p:cNvSpPr/>
            <p:nvPr/>
          </p:nvSpPr>
          <p:spPr>
            <a:xfrm>
              <a:off x="249941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l133"/>
            <p:cNvSpPr/>
            <p:nvPr/>
          </p:nvSpPr>
          <p:spPr>
            <a:xfrm>
              <a:off x="272348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2040633" y="50995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237596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2821118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204199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259140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204298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238445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2813816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204053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259209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21541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204052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237763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281775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202656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259010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215283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204741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2366704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282634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204384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259298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214188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203963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t158"/>
            <p:cNvSpPr/>
            <p:nvPr/>
          </p:nvSpPr>
          <p:spPr>
            <a:xfrm>
              <a:off x="236819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t159"/>
            <p:cNvSpPr/>
            <p:nvPr/>
          </p:nvSpPr>
          <p:spPr>
            <a:xfrm>
              <a:off x="2813397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20292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t161"/>
            <p:cNvSpPr/>
            <p:nvPr/>
          </p:nvSpPr>
          <p:spPr>
            <a:xfrm>
              <a:off x="2604585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236351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203890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258881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282769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259069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214169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237635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282747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260637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260582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2151779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259766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215830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238056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282255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258759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2144350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204161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2366641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2812615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2605938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2146390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237293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238147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2141733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2811091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28226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216039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214880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281456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258851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215661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2364764" y="445465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281413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21485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2034339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2383835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2819026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203738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2595527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215184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2373392" y="38097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l204"/>
            <p:cNvSpPr/>
            <p:nvPr/>
          </p:nvSpPr>
          <p:spPr>
            <a:xfrm>
              <a:off x="2000858" y="3797402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l205"/>
            <p:cNvSpPr/>
            <p:nvPr/>
          </p:nvSpPr>
          <p:spPr>
            <a:xfrm>
              <a:off x="2051274" y="3797402"/>
              <a:ext cx="0" cy="489227"/>
            </a:xfrm>
            <a:custGeom>
              <a:avLst/>
              <a:gdLst/>
              <a:ahLst/>
              <a:cxnLst/>
              <a:rect l="0" t="0" r="0" b="0"/>
              <a:pathLst>
                <a:path h="489227">
                  <a:moveTo>
                    <a:pt x="0" y="0"/>
                  </a:moveTo>
                  <a:lnTo>
                    <a:pt x="0" y="489227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l206"/>
            <p:cNvSpPr/>
            <p:nvPr/>
          </p:nvSpPr>
          <p:spPr>
            <a:xfrm>
              <a:off x="2000858" y="428662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l207"/>
            <p:cNvSpPr/>
            <p:nvPr/>
          </p:nvSpPr>
          <p:spPr>
            <a:xfrm>
              <a:off x="2112893" y="378207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l208"/>
            <p:cNvSpPr/>
            <p:nvPr/>
          </p:nvSpPr>
          <p:spPr>
            <a:xfrm>
              <a:off x="2163309" y="3782071"/>
              <a:ext cx="0" cy="387116"/>
            </a:xfrm>
            <a:custGeom>
              <a:avLst/>
              <a:gdLst/>
              <a:ahLst/>
              <a:cxnLst/>
              <a:rect l="0" t="0" r="0" b="0"/>
              <a:pathLst>
                <a:path h="387116">
                  <a:moveTo>
                    <a:pt x="0" y="0"/>
                  </a:moveTo>
                  <a:lnTo>
                    <a:pt x="0" y="387116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l209"/>
            <p:cNvSpPr/>
            <p:nvPr/>
          </p:nvSpPr>
          <p:spPr>
            <a:xfrm>
              <a:off x="2112893" y="416918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l210"/>
            <p:cNvSpPr/>
            <p:nvPr/>
          </p:nvSpPr>
          <p:spPr>
            <a:xfrm>
              <a:off x="2336963" y="371540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l211"/>
            <p:cNvSpPr/>
            <p:nvPr/>
          </p:nvSpPr>
          <p:spPr>
            <a:xfrm>
              <a:off x="2387379" y="3715408"/>
              <a:ext cx="0" cy="281988"/>
            </a:xfrm>
            <a:custGeom>
              <a:avLst/>
              <a:gdLst/>
              <a:ahLst/>
              <a:cxnLst/>
              <a:rect l="0" t="0" r="0" b="0"/>
              <a:pathLst>
                <a:path h="281988">
                  <a:moveTo>
                    <a:pt x="0" y="0"/>
                  </a:moveTo>
                  <a:lnTo>
                    <a:pt x="0" y="281988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l212"/>
            <p:cNvSpPr/>
            <p:nvPr/>
          </p:nvSpPr>
          <p:spPr>
            <a:xfrm>
              <a:off x="2336963" y="3997396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l213"/>
            <p:cNvSpPr/>
            <p:nvPr/>
          </p:nvSpPr>
          <p:spPr>
            <a:xfrm>
              <a:off x="2561033" y="359577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l214"/>
            <p:cNvSpPr/>
            <p:nvPr/>
          </p:nvSpPr>
          <p:spPr>
            <a:xfrm>
              <a:off x="2611449" y="3595779"/>
              <a:ext cx="0" cy="328483"/>
            </a:xfrm>
            <a:custGeom>
              <a:avLst/>
              <a:gdLst/>
              <a:ahLst/>
              <a:cxnLst/>
              <a:rect l="0" t="0" r="0" b="0"/>
              <a:pathLst>
                <a:path h="328483">
                  <a:moveTo>
                    <a:pt x="0" y="0"/>
                  </a:moveTo>
                  <a:lnTo>
                    <a:pt x="0" y="328483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l215"/>
            <p:cNvSpPr/>
            <p:nvPr/>
          </p:nvSpPr>
          <p:spPr>
            <a:xfrm>
              <a:off x="2561033" y="392426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l216"/>
            <p:cNvSpPr/>
            <p:nvPr/>
          </p:nvSpPr>
          <p:spPr>
            <a:xfrm>
              <a:off x="2785103" y="347494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l217"/>
            <p:cNvSpPr/>
            <p:nvPr/>
          </p:nvSpPr>
          <p:spPr>
            <a:xfrm>
              <a:off x="2835519" y="3474941"/>
              <a:ext cx="0" cy="424747"/>
            </a:xfrm>
            <a:custGeom>
              <a:avLst/>
              <a:gdLst/>
              <a:ahLst/>
              <a:cxnLst/>
              <a:rect l="0" t="0" r="0" b="0"/>
              <a:pathLst>
                <a:path h="424747">
                  <a:moveTo>
                    <a:pt x="0" y="0"/>
                  </a:moveTo>
                  <a:lnTo>
                    <a:pt x="0" y="424747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l218"/>
            <p:cNvSpPr/>
            <p:nvPr/>
          </p:nvSpPr>
          <p:spPr>
            <a:xfrm>
              <a:off x="2785103" y="389968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l219"/>
            <p:cNvSpPr/>
            <p:nvPr/>
          </p:nvSpPr>
          <p:spPr>
            <a:xfrm>
              <a:off x="2051274" y="3651353"/>
              <a:ext cx="784244" cy="372609"/>
            </a:xfrm>
            <a:custGeom>
              <a:avLst/>
              <a:gdLst/>
              <a:ahLst/>
              <a:cxnLst/>
              <a:rect l="0" t="0" r="0" b="0"/>
              <a:pathLst>
                <a:path w="784244" h="372609">
                  <a:moveTo>
                    <a:pt x="0" y="372609"/>
                  </a:moveTo>
                  <a:lnTo>
                    <a:pt x="112034" y="310857"/>
                  </a:lnTo>
                  <a:lnTo>
                    <a:pt x="336104" y="195412"/>
                  </a:lnTo>
                  <a:lnTo>
                    <a:pt x="560174" y="91637"/>
                  </a:lnTo>
                  <a:lnTo>
                    <a:pt x="784244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2019672" y="399236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2131707" y="3930609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2355777" y="3815164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2579847" y="3711389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2803917" y="3619752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l225"/>
            <p:cNvSpPr/>
            <p:nvPr/>
          </p:nvSpPr>
          <p:spPr>
            <a:xfrm>
              <a:off x="1956604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rc226"/>
            <p:cNvSpPr/>
            <p:nvPr/>
          </p:nvSpPr>
          <p:spPr>
            <a:xfrm>
              <a:off x="1956604" y="3049861"/>
              <a:ext cx="973584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rc227"/>
            <p:cNvSpPr/>
            <p:nvPr/>
          </p:nvSpPr>
          <p:spPr>
            <a:xfrm>
              <a:off x="2999777" y="3049861"/>
              <a:ext cx="973584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l228"/>
            <p:cNvSpPr/>
            <p:nvPr/>
          </p:nvSpPr>
          <p:spPr>
            <a:xfrm>
              <a:off x="2999777" y="54359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l229"/>
            <p:cNvSpPr/>
            <p:nvPr/>
          </p:nvSpPr>
          <p:spPr>
            <a:xfrm>
              <a:off x="2999777" y="47910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l230"/>
            <p:cNvSpPr/>
            <p:nvPr/>
          </p:nvSpPr>
          <p:spPr>
            <a:xfrm>
              <a:off x="2999777" y="414619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l231"/>
            <p:cNvSpPr/>
            <p:nvPr/>
          </p:nvSpPr>
          <p:spPr>
            <a:xfrm>
              <a:off x="2999777" y="350129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320648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343055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365462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387869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2999777" y="5758438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2999777" y="511353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2999777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2999777" y="38237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2999777" y="317884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309444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331851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354258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37666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t245"/>
            <p:cNvSpPr/>
            <p:nvPr/>
          </p:nvSpPr>
          <p:spPr>
            <a:xfrm>
              <a:off x="308009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t246"/>
            <p:cNvSpPr/>
            <p:nvPr/>
          </p:nvSpPr>
          <p:spPr>
            <a:xfrm>
              <a:off x="340545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t247"/>
            <p:cNvSpPr/>
            <p:nvPr/>
          </p:nvSpPr>
          <p:spPr>
            <a:xfrm>
              <a:off x="3863091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t248"/>
            <p:cNvSpPr/>
            <p:nvPr/>
          </p:nvSpPr>
          <p:spPr>
            <a:xfrm>
              <a:off x="3089742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t249"/>
            <p:cNvSpPr/>
            <p:nvPr/>
          </p:nvSpPr>
          <p:spPr>
            <a:xfrm>
              <a:off x="3633625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t250"/>
            <p:cNvSpPr/>
            <p:nvPr/>
          </p:nvSpPr>
          <p:spPr>
            <a:xfrm>
              <a:off x="3084218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t251"/>
            <p:cNvSpPr/>
            <p:nvPr/>
          </p:nvSpPr>
          <p:spPr>
            <a:xfrm>
              <a:off x="3420864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386369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3083709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3633371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3182465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3086750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t257"/>
            <p:cNvSpPr/>
            <p:nvPr/>
          </p:nvSpPr>
          <p:spPr>
            <a:xfrm>
              <a:off x="3421916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t258"/>
            <p:cNvSpPr/>
            <p:nvPr/>
          </p:nvSpPr>
          <p:spPr>
            <a:xfrm>
              <a:off x="386139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t259"/>
            <p:cNvSpPr/>
            <p:nvPr/>
          </p:nvSpPr>
          <p:spPr>
            <a:xfrm>
              <a:off x="3091304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t260"/>
            <p:cNvSpPr/>
            <p:nvPr/>
          </p:nvSpPr>
          <p:spPr>
            <a:xfrm>
              <a:off x="363805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t261"/>
            <p:cNvSpPr/>
            <p:nvPr/>
          </p:nvSpPr>
          <p:spPr>
            <a:xfrm>
              <a:off x="3200536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t262"/>
            <p:cNvSpPr/>
            <p:nvPr/>
          </p:nvSpPr>
          <p:spPr>
            <a:xfrm>
              <a:off x="308168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t263"/>
            <p:cNvSpPr/>
            <p:nvPr/>
          </p:nvSpPr>
          <p:spPr>
            <a:xfrm>
              <a:off x="3426619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t264"/>
            <p:cNvSpPr/>
            <p:nvPr/>
          </p:nvSpPr>
          <p:spPr>
            <a:xfrm>
              <a:off x="3855647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t265"/>
            <p:cNvSpPr/>
            <p:nvPr/>
          </p:nvSpPr>
          <p:spPr>
            <a:xfrm>
              <a:off x="307199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t266"/>
            <p:cNvSpPr/>
            <p:nvPr/>
          </p:nvSpPr>
          <p:spPr>
            <a:xfrm>
              <a:off x="363689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t267"/>
            <p:cNvSpPr/>
            <p:nvPr/>
          </p:nvSpPr>
          <p:spPr>
            <a:xfrm>
              <a:off x="3201396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t268"/>
            <p:cNvSpPr/>
            <p:nvPr/>
          </p:nvSpPr>
          <p:spPr>
            <a:xfrm>
              <a:off x="3090154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341569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3875078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3070247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3645825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3421127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3081155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3639892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3871410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364884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3181651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3419407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3873670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3638286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365102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3189422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364074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3190668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3415781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3861179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363472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3202456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3073562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3421055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3869937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3644656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3184333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3408249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3406872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3187165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3868470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3872915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318928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3195858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3854046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3629695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3181755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3424057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385500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3187488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3088497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3405983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3866014" y="345147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308798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3642221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3189146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3407579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l315"/>
            <p:cNvSpPr/>
            <p:nvPr/>
          </p:nvSpPr>
          <p:spPr>
            <a:xfrm>
              <a:off x="3044031" y="434796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l316"/>
            <p:cNvSpPr/>
            <p:nvPr/>
          </p:nvSpPr>
          <p:spPr>
            <a:xfrm>
              <a:off x="3094447" y="4347969"/>
              <a:ext cx="0" cy="368853"/>
            </a:xfrm>
            <a:custGeom>
              <a:avLst/>
              <a:gdLst/>
              <a:ahLst/>
              <a:cxnLst/>
              <a:rect l="0" t="0" r="0" b="0"/>
              <a:pathLst>
                <a:path h="368853">
                  <a:moveTo>
                    <a:pt x="0" y="0"/>
                  </a:moveTo>
                  <a:lnTo>
                    <a:pt x="0" y="368853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l317"/>
            <p:cNvSpPr/>
            <p:nvPr/>
          </p:nvSpPr>
          <p:spPr>
            <a:xfrm>
              <a:off x="3044031" y="471682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l318"/>
            <p:cNvSpPr/>
            <p:nvPr/>
          </p:nvSpPr>
          <p:spPr>
            <a:xfrm>
              <a:off x="3156066" y="4316166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l319"/>
            <p:cNvSpPr/>
            <p:nvPr/>
          </p:nvSpPr>
          <p:spPr>
            <a:xfrm>
              <a:off x="3206482" y="4316166"/>
              <a:ext cx="0" cy="304882"/>
            </a:xfrm>
            <a:custGeom>
              <a:avLst/>
              <a:gdLst/>
              <a:ahLst/>
              <a:cxnLst/>
              <a:rect l="0" t="0" r="0" b="0"/>
              <a:pathLst>
                <a:path h="304882">
                  <a:moveTo>
                    <a:pt x="0" y="0"/>
                  </a:moveTo>
                  <a:lnTo>
                    <a:pt x="0" y="304882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l320"/>
            <p:cNvSpPr/>
            <p:nvPr/>
          </p:nvSpPr>
          <p:spPr>
            <a:xfrm>
              <a:off x="3156066" y="462104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l321"/>
            <p:cNvSpPr/>
            <p:nvPr/>
          </p:nvSpPr>
          <p:spPr>
            <a:xfrm>
              <a:off x="3380136" y="4223585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l322"/>
            <p:cNvSpPr/>
            <p:nvPr/>
          </p:nvSpPr>
          <p:spPr>
            <a:xfrm>
              <a:off x="3430552" y="4223585"/>
              <a:ext cx="0" cy="232346"/>
            </a:xfrm>
            <a:custGeom>
              <a:avLst/>
              <a:gdLst/>
              <a:ahLst/>
              <a:cxnLst/>
              <a:rect l="0" t="0" r="0" b="0"/>
              <a:pathLst>
                <a:path h="232346">
                  <a:moveTo>
                    <a:pt x="0" y="0"/>
                  </a:moveTo>
                  <a:lnTo>
                    <a:pt x="0" y="232346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l323"/>
            <p:cNvSpPr/>
            <p:nvPr/>
          </p:nvSpPr>
          <p:spPr>
            <a:xfrm>
              <a:off x="3380136" y="445593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l324"/>
            <p:cNvSpPr/>
            <p:nvPr/>
          </p:nvSpPr>
          <p:spPr>
            <a:xfrm>
              <a:off x="3604206" y="407490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l325"/>
            <p:cNvSpPr/>
            <p:nvPr/>
          </p:nvSpPr>
          <p:spPr>
            <a:xfrm>
              <a:off x="3654622" y="4074908"/>
              <a:ext cx="0" cy="279239"/>
            </a:xfrm>
            <a:custGeom>
              <a:avLst/>
              <a:gdLst/>
              <a:ahLst/>
              <a:cxnLst/>
              <a:rect l="0" t="0" r="0" b="0"/>
              <a:pathLst>
                <a:path h="279239">
                  <a:moveTo>
                    <a:pt x="0" y="0"/>
                  </a:moveTo>
                  <a:lnTo>
                    <a:pt x="0" y="279239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l326"/>
            <p:cNvSpPr/>
            <p:nvPr/>
          </p:nvSpPr>
          <p:spPr>
            <a:xfrm>
              <a:off x="3604206" y="435414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l327"/>
            <p:cNvSpPr/>
            <p:nvPr/>
          </p:nvSpPr>
          <p:spPr>
            <a:xfrm>
              <a:off x="3828276" y="3904306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l328"/>
            <p:cNvSpPr/>
            <p:nvPr/>
          </p:nvSpPr>
          <p:spPr>
            <a:xfrm>
              <a:off x="3878692" y="3904306"/>
              <a:ext cx="0" cy="388383"/>
            </a:xfrm>
            <a:custGeom>
              <a:avLst/>
              <a:gdLst/>
              <a:ahLst/>
              <a:cxnLst/>
              <a:rect l="0" t="0" r="0" b="0"/>
              <a:pathLst>
                <a:path h="388383">
                  <a:moveTo>
                    <a:pt x="0" y="0"/>
                  </a:moveTo>
                  <a:lnTo>
                    <a:pt x="0" y="388383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l329"/>
            <p:cNvSpPr/>
            <p:nvPr/>
          </p:nvSpPr>
          <p:spPr>
            <a:xfrm>
              <a:off x="3828276" y="4292690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l330"/>
            <p:cNvSpPr/>
            <p:nvPr/>
          </p:nvSpPr>
          <p:spPr>
            <a:xfrm>
              <a:off x="3094447" y="4089101"/>
              <a:ext cx="784244" cy="444629"/>
            </a:xfrm>
            <a:custGeom>
              <a:avLst/>
              <a:gdLst/>
              <a:ahLst/>
              <a:cxnLst/>
              <a:rect l="0" t="0" r="0" b="0"/>
              <a:pathLst>
                <a:path w="784244" h="444629">
                  <a:moveTo>
                    <a:pt x="0" y="444629"/>
                  </a:moveTo>
                  <a:lnTo>
                    <a:pt x="112034" y="379506"/>
                  </a:lnTo>
                  <a:lnTo>
                    <a:pt x="336104" y="249592"/>
                  </a:lnTo>
                  <a:lnTo>
                    <a:pt x="560174" y="122289"/>
                  </a:lnTo>
                  <a:lnTo>
                    <a:pt x="784244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3062845" y="4502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3174880" y="4437006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3398950" y="4307092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3623020" y="4179789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3847090" y="4057499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l336"/>
            <p:cNvSpPr/>
            <p:nvPr/>
          </p:nvSpPr>
          <p:spPr>
            <a:xfrm>
              <a:off x="2999777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rc337"/>
            <p:cNvSpPr/>
            <p:nvPr/>
          </p:nvSpPr>
          <p:spPr>
            <a:xfrm>
              <a:off x="2999777" y="3049861"/>
              <a:ext cx="973584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rc338"/>
            <p:cNvSpPr/>
            <p:nvPr/>
          </p:nvSpPr>
          <p:spPr>
            <a:xfrm>
              <a:off x="4042950" y="3049861"/>
              <a:ext cx="973584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l339"/>
            <p:cNvSpPr/>
            <p:nvPr/>
          </p:nvSpPr>
          <p:spPr>
            <a:xfrm>
              <a:off x="4042950" y="54359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l340"/>
            <p:cNvSpPr/>
            <p:nvPr/>
          </p:nvSpPr>
          <p:spPr>
            <a:xfrm>
              <a:off x="4042950" y="479108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l341"/>
            <p:cNvSpPr/>
            <p:nvPr/>
          </p:nvSpPr>
          <p:spPr>
            <a:xfrm>
              <a:off x="4042950" y="414619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l342"/>
            <p:cNvSpPr/>
            <p:nvPr/>
          </p:nvSpPr>
          <p:spPr>
            <a:xfrm>
              <a:off x="4042950" y="350129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l343"/>
            <p:cNvSpPr/>
            <p:nvPr/>
          </p:nvSpPr>
          <p:spPr>
            <a:xfrm>
              <a:off x="42496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l344"/>
            <p:cNvSpPr/>
            <p:nvPr/>
          </p:nvSpPr>
          <p:spPr>
            <a:xfrm>
              <a:off x="447372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l345"/>
            <p:cNvSpPr/>
            <p:nvPr/>
          </p:nvSpPr>
          <p:spPr>
            <a:xfrm>
              <a:off x="469779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l346"/>
            <p:cNvSpPr/>
            <p:nvPr/>
          </p:nvSpPr>
          <p:spPr>
            <a:xfrm>
              <a:off x="492186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l347"/>
            <p:cNvSpPr/>
            <p:nvPr/>
          </p:nvSpPr>
          <p:spPr>
            <a:xfrm>
              <a:off x="4042950" y="5758438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l348"/>
            <p:cNvSpPr/>
            <p:nvPr/>
          </p:nvSpPr>
          <p:spPr>
            <a:xfrm>
              <a:off x="4042950" y="5113539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l349"/>
            <p:cNvSpPr/>
            <p:nvPr/>
          </p:nvSpPr>
          <p:spPr>
            <a:xfrm>
              <a:off x="4042950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l350"/>
            <p:cNvSpPr/>
            <p:nvPr/>
          </p:nvSpPr>
          <p:spPr>
            <a:xfrm>
              <a:off x="4042950" y="38237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l351"/>
            <p:cNvSpPr/>
            <p:nvPr/>
          </p:nvSpPr>
          <p:spPr>
            <a:xfrm>
              <a:off x="4042950" y="3178841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l352"/>
            <p:cNvSpPr/>
            <p:nvPr/>
          </p:nvSpPr>
          <p:spPr>
            <a:xfrm>
              <a:off x="413762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l353"/>
            <p:cNvSpPr/>
            <p:nvPr/>
          </p:nvSpPr>
          <p:spPr>
            <a:xfrm>
              <a:off x="436169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l354"/>
            <p:cNvSpPr/>
            <p:nvPr/>
          </p:nvSpPr>
          <p:spPr>
            <a:xfrm>
              <a:off x="458576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l355"/>
            <p:cNvSpPr/>
            <p:nvPr/>
          </p:nvSpPr>
          <p:spPr>
            <a:xfrm>
              <a:off x="480983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t356"/>
            <p:cNvSpPr/>
            <p:nvPr/>
          </p:nvSpPr>
          <p:spPr>
            <a:xfrm>
              <a:off x="4119788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t357"/>
            <p:cNvSpPr/>
            <p:nvPr/>
          </p:nvSpPr>
          <p:spPr>
            <a:xfrm>
              <a:off x="4467415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t358"/>
            <p:cNvSpPr/>
            <p:nvPr/>
          </p:nvSpPr>
          <p:spPr>
            <a:xfrm>
              <a:off x="4910884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t359"/>
            <p:cNvSpPr/>
            <p:nvPr/>
          </p:nvSpPr>
          <p:spPr>
            <a:xfrm>
              <a:off x="411865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t360"/>
            <p:cNvSpPr/>
            <p:nvPr/>
          </p:nvSpPr>
          <p:spPr>
            <a:xfrm>
              <a:off x="468805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t361"/>
            <p:cNvSpPr/>
            <p:nvPr/>
          </p:nvSpPr>
          <p:spPr>
            <a:xfrm>
              <a:off x="4124694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t362"/>
            <p:cNvSpPr/>
            <p:nvPr/>
          </p:nvSpPr>
          <p:spPr>
            <a:xfrm>
              <a:off x="4454403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t363"/>
            <p:cNvSpPr/>
            <p:nvPr/>
          </p:nvSpPr>
          <p:spPr>
            <a:xfrm>
              <a:off x="4899185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t364"/>
            <p:cNvSpPr/>
            <p:nvPr/>
          </p:nvSpPr>
          <p:spPr>
            <a:xfrm>
              <a:off x="4134274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t365"/>
            <p:cNvSpPr/>
            <p:nvPr/>
          </p:nvSpPr>
          <p:spPr>
            <a:xfrm>
              <a:off x="4693427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t366"/>
            <p:cNvSpPr/>
            <p:nvPr/>
          </p:nvSpPr>
          <p:spPr>
            <a:xfrm>
              <a:off x="4240552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t367"/>
            <p:cNvSpPr/>
            <p:nvPr/>
          </p:nvSpPr>
          <p:spPr>
            <a:xfrm>
              <a:off x="411695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t368"/>
            <p:cNvSpPr/>
            <p:nvPr/>
          </p:nvSpPr>
          <p:spPr>
            <a:xfrm>
              <a:off x="4463839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t369"/>
            <p:cNvSpPr/>
            <p:nvPr/>
          </p:nvSpPr>
          <p:spPr>
            <a:xfrm>
              <a:off x="489708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t370"/>
            <p:cNvSpPr/>
            <p:nvPr/>
          </p:nvSpPr>
          <p:spPr>
            <a:xfrm>
              <a:off x="4128651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t371"/>
            <p:cNvSpPr/>
            <p:nvPr/>
          </p:nvSpPr>
          <p:spPr>
            <a:xfrm>
              <a:off x="4683994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t372"/>
            <p:cNvSpPr/>
            <p:nvPr/>
          </p:nvSpPr>
          <p:spPr>
            <a:xfrm>
              <a:off x="4235908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t373"/>
            <p:cNvSpPr/>
            <p:nvPr/>
          </p:nvSpPr>
          <p:spPr>
            <a:xfrm>
              <a:off x="412507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t374"/>
            <p:cNvSpPr/>
            <p:nvPr/>
          </p:nvSpPr>
          <p:spPr>
            <a:xfrm>
              <a:off x="4453320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t375"/>
            <p:cNvSpPr/>
            <p:nvPr/>
          </p:nvSpPr>
          <p:spPr>
            <a:xfrm>
              <a:off x="4917040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t376"/>
            <p:cNvSpPr/>
            <p:nvPr/>
          </p:nvSpPr>
          <p:spPr>
            <a:xfrm>
              <a:off x="4130706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t377"/>
            <p:cNvSpPr/>
            <p:nvPr/>
          </p:nvSpPr>
          <p:spPr>
            <a:xfrm>
              <a:off x="4684297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t378"/>
            <p:cNvSpPr/>
            <p:nvPr/>
          </p:nvSpPr>
          <p:spPr>
            <a:xfrm>
              <a:off x="4234517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t379"/>
            <p:cNvSpPr/>
            <p:nvPr/>
          </p:nvSpPr>
          <p:spPr>
            <a:xfrm>
              <a:off x="4116253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t380"/>
            <p:cNvSpPr/>
            <p:nvPr/>
          </p:nvSpPr>
          <p:spPr>
            <a:xfrm>
              <a:off x="4459237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t381"/>
            <p:cNvSpPr/>
            <p:nvPr/>
          </p:nvSpPr>
          <p:spPr>
            <a:xfrm>
              <a:off x="491280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t382"/>
            <p:cNvSpPr/>
            <p:nvPr/>
          </p:nvSpPr>
          <p:spPr>
            <a:xfrm>
              <a:off x="4123528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t383"/>
            <p:cNvSpPr/>
            <p:nvPr/>
          </p:nvSpPr>
          <p:spPr>
            <a:xfrm>
              <a:off x="4676664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t384"/>
            <p:cNvSpPr/>
            <p:nvPr/>
          </p:nvSpPr>
          <p:spPr>
            <a:xfrm>
              <a:off x="4464808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pt385"/>
            <p:cNvSpPr/>
            <p:nvPr/>
          </p:nvSpPr>
          <p:spPr>
            <a:xfrm>
              <a:off x="4134680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t386"/>
            <p:cNvSpPr/>
            <p:nvPr/>
          </p:nvSpPr>
          <p:spPr>
            <a:xfrm>
              <a:off x="4679619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t387"/>
            <p:cNvSpPr/>
            <p:nvPr/>
          </p:nvSpPr>
          <p:spPr>
            <a:xfrm>
              <a:off x="4908553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pt388"/>
            <p:cNvSpPr/>
            <p:nvPr/>
          </p:nvSpPr>
          <p:spPr>
            <a:xfrm>
              <a:off x="4681105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t389"/>
            <p:cNvSpPr/>
            <p:nvPr/>
          </p:nvSpPr>
          <p:spPr>
            <a:xfrm>
              <a:off x="4245185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t390"/>
            <p:cNvSpPr/>
            <p:nvPr/>
          </p:nvSpPr>
          <p:spPr>
            <a:xfrm>
              <a:off x="446947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pt391"/>
            <p:cNvSpPr/>
            <p:nvPr/>
          </p:nvSpPr>
          <p:spPr>
            <a:xfrm>
              <a:off x="490864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t392"/>
            <p:cNvSpPr/>
            <p:nvPr/>
          </p:nvSpPr>
          <p:spPr>
            <a:xfrm>
              <a:off x="4689075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t393"/>
            <p:cNvSpPr/>
            <p:nvPr/>
          </p:nvSpPr>
          <p:spPr>
            <a:xfrm>
              <a:off x="4681060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t394"/>
            <p:cNvSpPr/>
            <p:nvPr/>
          </p:nvSpPr>
          <p:spPr>
            <a:xfrm>
              <a:off x="4227724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t395"/>
            <p:cNvSpPr/>
            <p:nvPr/>
          </p:nvSpPr>
          <p:spPr>
            <a:xfrm>
              <a:off x="4683305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t396"/>
            <p:cNvSpPr/>
            <p:nvPr/>
          </p:nvSpPr>
          <p:spPr>
            <a:xfrm>
              <a:off x="4230866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pt397"/>
            <p:cNvSpPr/>
            <p:nvPr/>
          </p:nvSpPr>
          <p:spPr>
            <a:xfrm>
              <a:off x="446311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8" name="pt398"/>
            <p:cNvSpPr/>
            <p:nvPr/>
          </p:nvSpPr>
          <p:spPr>
            <a:xfrm>
              <a:off x="4904111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9" name="pt399"/>
            <p:cNvSpPr/>
            <p:nvPr/>
          </p:nvSpPr>
          <p:spPr>
            <a:xfrm>
              <a:off x="4693989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t400"/>
            <p:cNvSpPr/>
            <p:nvPr/>
          </p:nvSpPr>
          <p:spPr>
            <a:xfrm>
              <a:off x="4239669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t401"/>
            <p:cNvSpPr/>
            <p:nvPr/>
          </p:nvSpPr>
          <p:spPr>
            <a:xfrm>
              <a:off x="411396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t402"/>
            <p:cNvSpPr/>
            <p:nvPr/>
          </p:nvSpPr>
          <p:spPr>
            <a:xfrm>
              <a:off x="4470649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pt403"/>
            <p:cNvSpPr/>
            <p:nvPr/>
          </p:nvSpPr>
          <p:spPr>
            <a:xfrm>
              <a:off x="4905409" y="431134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4" name="pt404"/>
            <p:cNvSpPr/>
            <p:nvPr/>
          </p:nvSpPr>
          <p:spPr>
            <a:xfrm>
              <a:off x="4693088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5" name="pt405"/>
            <p:cNvSpPr/>
            <p:nvPr/>
          </p:nvSpPr>
          <p:spPr>
            <a:xfrm>
              <a:off x="4242543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6" name="pt406"/>
            <p:cNvSpPr/>
            <p:nvPr/>
          </p:nvSpPr>
          <p:spPr>
            <a:xfrm>
              <a:off x="445618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7" name="pt407"/>
            <p:cNvSpPr/>
            <p:nvPr/>
          </p:nvSpPr>
          <p:spPr>
            <a:xfrm>
              <a:off x="4470538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t408"/>
            <p:cNvSpPr/>
            <p:nvPr/>
          </p:nvSpPr>
          <p:spPr>
            <a:xfrm>
              <a:off x="4226548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t409"/>
            <p:cNvSpPr/>
            <p:nvPr/>
          </p:nvSpPr>
          <p:spPr>
            <a:xfrm>
              <a:off x="4907792" y="459796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t410"/>
            <p:cNvSpPr/>
            <p:nvPr/>
          </p:nvSpPr>
          <p:spPr>
            <a:xfrm>
              <a:off x="4912822" y="5744453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pt411"/>
            <p:cNvSpPr/>
            <p:nvPr/>
          </p:nvSpPr>
          <p:spPr>
            <a:xfrm>
              <a:off x="4238046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2" name="pt412"/>
            <p:cNvSpPr/>
            <p:nvPr/>
          </p:nvSpPr>
          <p:spPr>
            <a:xfrm>
              <a:off x="4230631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3" name="pt413"/>
            <p:cNvSpPr/>
            <p:nvPr/>
          </p:nvSpPr>
          <p:spPr>
            <a:xfrm>
              <a:off x="4909703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4" name="pt414"/>
            <p:cNvSpPr/>
            <p:nvPr/>
          </p:nvSpPr>
          <p:spPr>
            <a:xfrm>
              <a:off x="4678289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5" name="pt415"/>
            <p:cNvSpPr/>
            <p:nvPr/>
          </p:nvSpPr>
          <p:spPr>
            <a:xfrm>
              <a:off x="4242344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6" name="pt416"/>
            <p:cNvSpPr/>
            <p:nvPr/>
          </p:nvSpPr>
          <p:spPr>
            <a:xfrm>
              <a:off x="4460249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7" name="pt417"/>
            <p:cNvSpPr/>
            <p:nvPr/>
          </p:nvSpPr>
          <p:spPr>
            <a:xfrm>
              <a:off x="4917164" y="402472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8" name="pt418"/>
            <p:cNvSpPr/>
            <p:nvPr/>
          </p:nvSpPr>
          <p:spPr>
            <a:xfrm>
              <a:off x="4239949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9" name="pt419"/>
            <p:cNvSpPr/>
            <p:nvPr/>
          </p:nvSpPr>
          <p:spPr>
            <a:xfrm>
              <a:off x="4134540" y="545783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0" name="pt420"/>
            <p:cNvSpPr/>
            <p:nvPr/>
          </p:nvSpPr>
          <p:spPr>
            <a:xfrm>
              <a:off x="4459341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pt421"/>
            <p:cNvSpPr/>
            <p:nvPr/>
          </p:nvSpPr>
          <p:spPr>
            <a:xfrm>
              <a:off x="4902138" y="373809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pt422"/>
            <p:cNvSpPr/>
            <p:nvPr/>
          </p:nvSpPr>
          <p:spPr>
            <a:xfrm>
              <a:off x="4118108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t423"/>
            <p:cNvSpPr/>
            <p:nvPr/>
          </p:nvSpPr>
          <p:spPr>
            <a:xfrm>
              <a:off x="4682312" y="4884587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t424"/>
            <p:cNvSpPr/>
            <p:nvPr/>
          </p:nvSpPr>
          <p:spPr>
            <a:xfrm>
              <a:off x="4244986" y="3164855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pt425"/>
            <p:cNvSpPr/>
            <p:nvPr/>
          </p:nvSpPr>
          <p:spPr>
            <a:xfrm>
              <a:off x="4468183" y="5171209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6" name="pl426"/>
            <p:cNvSpPr/>
            <p:nvPr/>
          </p:nvSpPr>
          <p:spPr>
            <a:xfrm>
              <a:off x="4087204" y="4850748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7" name="pl427"/>
            <p:cNvSpPr/>
            <p:nvPr/>
          </p:nvSpPr>
          <p:spPr>
            <a:xfrm>
              <a:off x="4137620" y="4850748"/>
              <a:ext cx="0" cy="323140"/>
            </a:xfrm>
            <a:custGeom>
              <a:avLst/>
              <a:gdLst/>
              <a:ahLst/>
              <a:cxnLst/>
              <a:rect l="0" t="0" r="0" b="0"/>
              <a:pathLst>
                <a:path h="323140">
                  <a:moveTo>
                    <a:pt x="0" y="0"/>
                  </a:moveTo>
                  <a:lnTo>
                    <a:pt x="0" y="32314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pl428"/>
            <p:cNvSpPr/>
            <p:nvPr/>
          </p:nvSpPr>
          <p:spPr>
            <a:xfrm>
              <a:off x="4087204" y="517388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9" name="pl429"/>
            <p:cNvSpPr/>
            <p:nvPr/>
          </p:nvSpPr>
          <p:spPr>
            <a:xfrm>
              <a:off x="4199239" y="485618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pl430"/>
            <p:cNvSpPr/>
            <p:nvPr/>
          </p:nvSpPr>
          <p:spPr>
            <a:xfrm>
              <a:off x="4249655" y="4856183"/>
              <a:ext cx="0" cy="271929"/>
            </a:xfrm>
            <a:custGeom>
              <a:avLst/>
              <a:gdLst/>
              <a:ahLst/>
              <a:cxnLst/>
              <a:rect l="0" t="0" r="0" b="0"/>
              <a:pathLst>
                <a:path h="271929">
                  <a:moveTo>
                    <a:pt x="0" y="0"/>
                  </a:moveTo>
                  <a:lnTo>
                    <a:pt x="0" y="271929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pl431"/>
            <p:cNvSpPr/>
            <p:nvPr/>
          </p:nvSpPr>
          <p:spPr>
            <a:xfrm>
              <a:off x="4199239" y="5128113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pl432"/>
            <p:cNvSpPr/>
            <p:nvPr/>
          </p:nvSpPr>
          <p:spPr>
            <a:xfrm>
              <a:off x="4423309" y="4840226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l433"/>
            <p:cNvSpPr/>
            <p:nvPr/>
          </p:nvSpPr>
          <p:spPr>
            <a:xfrm>
              <a:off x="4473725" y="4840226"/>
              <a:ext cx="0" cy="212906"/>
            </a:xfrm>
            <a:custGeom>
              <a:avLst/>
              <a:gdLst/>
              <a:ahLst/>
              <a:cxnLst/>
              <a:rect l="0" t="0" r="0" b="0"/>
              <a:pathLst>
                <a:path h="212906">
                  <a:moveTo>
                    <a:pt x="0" y="0"/>
                  </a:moveTo>
                  <a:lnTo>
                    <a:pt x="0" y="212906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l434"/>
            <p:cNvSpPr/>
            <p:nvPr/>
          </p:nvSpPr>
          <p:spPr>
            <a:xfrm>
              <a:off x="4423309" y="5053132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pl435"/>
            <p:cNvSpPr/>
            <p:nvPr/>
          </p:nvSpPr>
          <p:spPr>
            <a:xfrm>
              <a:off x="4647379" y="4763609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l436"/>
            <p:cNvSpPr/>
            <p:nvPr/>
          </p:nvSpPr>
          <p:spPr>
            <a:xfrm>
              <a:off x="4697795" y="4763609"/>
              <a:ext cx="0" cy="262902"/>
            </a:xfrm>
            <a:custGeom>
              <a:avLst/>
              <a:gdLst/>
              <a:ahLst/>
              <a:cxnLst/>
              <a:rect l="0" t="0" r="0" b="0"/>
              <a:pathLst>
                <a:path h="262902">
                  <a:moveTo>
                    <a:pt x="0" y="0"/>
                  </a:moveTo>
                  <a:lnTo>
                    <a:pt x="0" y="262902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l437"/>
            <p:cNvSpPr/>
            <p:nvPr/>
          </p:nvSpPr>
          <p:spPr>
            <a:xfrm>
              <a:off x="4647379" y="5026511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pl438"/>
            <p:cNvSpPr/>
            <p:nvPr/>
          </p:nvSpPr>
          <p:spPr>
            <a:xfrm>
              <a:off x="4871449" y="4641997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l439"/>
            <p:cNvSpPr/>
            <p:nvPr/>
          </p:nvSpPr>
          <p:spPr>
            <a:xfrm>
              <a:off x="4921865" y="4641997"/>
              <a:ext cx="0" cy="393112"/>
            </a:xfrm>
            <a:custGeom>
              <a:avLst/>
              <a:gdLst/>
              <a:ahLst/>
              <a:cxnLst/>
              <a:rect l="0" t="0" r="0" b="0"/>
              <a:pathLst>
                <a:path h="393112">
                  <a:moveTo>
                    <a:pt x="0" y="0"/>
                  </a:moveTo>
                  <a:lnTo>
                    <a:pt x="0" y="393112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l440"/>
            <p:cNvSpPr/>
            <p:nvPr/>
          </p:nvSpPr>
          <p:spPr>
            <a:xfrm>
              <a:off x="4871449" y="5035110"/>
              <a:ext cx="100831" cy="0"/>
            </a:xfrm>
            <a:custGeom>
              <a:avLst/>
              <a:gdLst/>
              <a:ahLst/>
              <a:cxnLst/>
              <a:rect l="0" t="0" r="0" b="0"/>
              <a:pathLst>
                <a:path w="100831">
                  <a:moveTo>
                    <a:pt x="0" y="0"/>
                  </a:moveTo>
                  <a:lnTo>
                    <a:pt x="100831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pl441"/>
            <p:cNvSpPr/>
            <p:nvPr/>
          </p:nvSpPr>
          <p:spPr>
            <a:xfrm>
              <a:off x="4137620" y="4848180"/>
              <a:ext cx="784244" cy="174760"/>
            </a:xfrm>
            <a:custGeom>
              <a:avLst/>
              <a:gdLst/>
              <a:ahLst/>
              <a:cxnLst/>
              <a:rect l="0" t="0" r="0" b="0"/>
              <a:pathLst>
                <a:path w="784244" h="174760">
                  <a:moveTo>
                    <a:pt x="0" y="174760"/>
                  </a:moveTo>
                  <a:lnTo>
                    <a:pt x="112034" y="151045"/>
                  </a:lnTo>
                  <a:lnTo>
                    <a:pt x="336104" y="102308"/>
                  </a:lnTo>
                  <a:lnTo>
                    <a:pt x="560174" y="51918"/>
                  </a:lnTo>
                  <a:lnTo>
                    <a:pt x="784244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t442"/>
            <p:cNvSpPr/>
            <p:nvPr/>
          </p:nvSpPr>
          <p:spPr>
            <a:xfrm>
              <a:off x="4106019" y="499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t443"/>
            <p:cNvSpPr/>
            <p:nvPr/>
          </p:nvSpPr>
          <p:spPr>
            <a:xfrm>
              <a:off x="4218054" y="4967625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pt444"/>
            <p:cNvSpPr/>
            <p:nvPr/>
          </p:nvSpPr>
          <p:spPr>
            <a:xfrm>
              <a:off x="4442124" y="4918888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5" name="pt445"/>
            <p:cNvSpPr/>
            <p:nvPr/>
          </p:nvSpPr>
          <p:spPr>
            <a:xfrm>
              <a:off x="4666193" y="4868497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6" name="pt446"/>
            <p:cNvSpPr/>
            <p:nvPr/>
          </p:nvSpPr>
          <p:spPr>
            <a:xfrm>
              <a:off x="4890263" y="4816579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7" name="pl447"/>
            <p:cNvSpPr/>
            <p:nvPr/>
          </p:nvSpPr>
          <p:spPr>
            <a:xfrm>
              <a:off x="4042950" y="4468640"/>
              <a:ext cx="973584" cy="0"/>
            </a:xfrm>
            <a:custGeom>
              <a:avLst/>
              <a:gdLst/>
              <a:ahLst/>
              <a:cxnLst/>
              <a:rect l="0" t="0" r="0" b="0"/>
              <a:pathLst>
                <a:path w="973584">
                  <a:moveTo>
                    <a:pt x="0" y="0"/>
                  </a:moveTo>
                  <a:lnTo>
                    <a:pt x="973584" y="0"/>
                  </a:lnTo>
                  <a:lnTo>
                    <a:pt x="9735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8" name="rc448"/>
            <p:cNvSpPr/>
            <p:nvPr/>
          </p:nvSpPr>
          <p:spPr>
            <a:xfrm>
              <a:off x="4042950" y="3049861"/>
              <a:ext cx="973584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9" name="rc449"/>
            <p:cNvSpPr/>
            <p:nvPr/>
          </p:nvSpPr>
          <p:spPr>
            <a:xfrm>
              <a:off x="913431" y="2816599"/>
              <a:ext cx="973584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0" name="tx450"/>
            <p:cNvSpPr/>
            <p:nvPr/>
          </p:nvSpPr>
          <p:spPr>
            <a:xfrm>
              <a:off x="1086116" y="2872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451" name="rc451"/>
            <p:cNvSpPr/>
            <p:nvPr/>
          </p:nvSpPr>
          <p:spPr>
            <a:xfrm>
              <a:off x="1956604" y="2816599"/>
              <a:ext cx="973584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2" name="tx452"/>
            <p:cNvSpPr/>
            <p:nvPr/>
          </p:nvSpPr>
          <p:spPr>
            <a:xfrm>
              <a:off x="2145006" y="2872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453" name="rc453"/>
            <p:cNvSpPr/>
            <p:nvPr/>
          </p:nvSpPr>
          <p:spPr>
            <a:xfrm>
              <a:off x="2999777" y="2816599"/>
              <a:ext cx="973584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4" name="tx454"/>
            <p:cNvSpPr/>
            <p:nvPr/>
          </p:nvSpPr>
          <p:spPr>
            <a:xfrm>
              <a:off x="3180675" y="2872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455" name="rc455"/>
            <p:cNvSpPr/>
            <p:nvPr/>
          </p:nvSpPr>
          <p:spPr>
            <a:xfrm>
              <a:off x="4042950" y="2816599"/>
              <a:ext cx="973584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6" name="tx456"/>
            <p:cNvSpPr/>
            <p:nvPr/>
          </p:nvSpPr>
          <p:spPr>
            <a:xfrm>
              <a:off x="4239565" y="2872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457" name="pl457"/>
            <p:cNvSpPr/>
            <p:nvPr/>
          </p:nvSpPr>
          <p:spPr>
            <a:xfrm>
              <a:off x="100810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8" name="pl458"/>
            <p:cNvSpPr/>
            <p:nvPr/>
          </p:nvSpPr>
          <p:spPr>
            <a:xfrm>
              <a:off x="123217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9" name="pl459"/>
            <p:cNvSpPr/>
            <p:nvPr/>
          </p:nvSpPr>
          <p:spPr>
            <a:xfrm>
              <a:off x="145624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0" name="pl460"/>
            <p:cNvSpPr/>
            <p:nvPr/>
          </p:nvSpPr>
          <p:spPr>
            <a:xfrm>
              <a:off x="16803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1" name="tx461"/>
            <p:cNvSpPr/>
            <p:nvPr/>
          </p:nvSpPr>
          <p:spPr>
            <a:xfrm>
              <a:off x="963043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1187113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1411183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163525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65" name="pl465"/>
            <p:cNvSpPr/>
            <p:nvPr/>
          </p:nvSpPr>
          <p:spPr>
            <a:xfrm>
              <a:off x="20512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6" name="pl466"/>
            <p:cNvSpPr/>
            <p:nvPr/>
          </p:nvSpPr>
          <p:spPr>
            <a:xfrm>
              <a:off x="227534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7" name="pl467"/>
            <p:cNvSpPr/>
            <p:nvPr/>
          </p:nvSpPr>
          <p:spPr>
            <a:xfrm>
              <a:off x="249941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8" name="pl468"/>
            <p:cNvSpPr/>
            <p:nvPr/>
          </p:nvSpPr>
          <p:spPr>
            <a:xfrm>
              <a:off x="272348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9" name="tx469"/>
            <p:cNvSpPr/>
            <p:nvPr/>
          </p:nvSpPr>
          <p:spPr>
            <a:xfrm>
              <a:off x="2006216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2230286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71" name="tx471"/>
            <p:cNvSpPr/>
            <p:nvPr/>
          </p:nvSpPr>
          <p:spPr>
            <a:xfrm>
              <a:off x="2454356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267842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73" name="pl473"/>
            <p:cNvSpPr/>
            <p:nvPr/>
          </p:nvSpPr>
          <p:spPr>
            <a:xfrm>
              <a:off x="309444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4" name="pl474"/>
            <p:cNvSpPr/>
            <p:nvPr/>
          </p:nvSpPr>
          <p:spPr>
            <a:xfrm>
              <a:off x="331851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5" name="pl475"/>
            <p:cNvSpPr/>
            <p:nvPr/>
          </p:nvSpPr>
          <p:spPr>
            <a:xfrm>
              <a:off x="354258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6" name="pl476"/>
            <p:cNvSpPr/>
            <p:nvPr/>
          </p:nvSpPr>
          <p:spPr>
            <a:xfrm>
              <a:off x="376665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7" name="tx477"/>
            <p:cNvSpPr/>
            <p:nvPr/>
          </p:nvSpPr>
          <p:spPr>
            <a:xfrm>
              <a:off x="3049389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8" name="tx478"/>
            <p:cNvSpPr/>
            <p:nvPr/>
          </p:nvSpPr>
          <p:spPr>
            <a:xfrm>
              <a:off x="3273459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79" name="tx479"/>
            <p:cNvSpPr/>
            <p:nvPr/>
          </p:nvSpPr>
          <p:spPr>
            <a:xfrm>
              <a:off x="3497529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80" name="tx480"/>
            <p:cNvSpPr/>
            <p:nvPr/>
          </p:nvSpPr>
          <p:spPr>
            <a:xfrm>
              <a:off x="3721599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81" name="pl481"/>
            <p:cNvSpPr/>
            <p:nvPr/>
          </p:nvSpPr>
          <p:spPr>
            <a:xfrm>
              <a:off x="413762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2" name="pl482"/>
            <p:cNvSpPr/>
            <p:nvPr/>
          </p:nvSpPr>
          <p:spPr>
            <a:xfrm>
              <a:off x="436169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3" name="pl483"/>
            <p:cNvSpPr/>
            <p:nvPr/>
          </p:nvSpPr>
          <p:spPr>
            <a:xfrm>
              <a:off x="458576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4" name="pl484"/>
            <p:cNvSpPr/>
            <p:nvPr/>
          </p:nvSpPr>
          <p:spPr>
            <a:xfrm>
              <a:off x="480983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5" name="tx485"/>
            <p:cNvSpPr/>
            <p:nvPr/>
          </p:nvSpPr>
          <p:spPr>
            <a:xfrm>
              <a:off x="409256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4316632" y="5948399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4540702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4764772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494" name="pl494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5" name="pl495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6" name="pl496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7" name="pl497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8" name="pl498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9" name="tx499"/>
            <p:cNvSpPr/>
            <p:nvPr/>
          </p:nvSpPr>
          <p:spPr>
            <a:xfrm>
              <a:off x="2771878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500" name="tx500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501" name="rc501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502" name="tx502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503" name="rc503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4" name="pl504"/>
            <p:cNvSpPr/>
            <p:nvPr/>
          </p:nvSpPr>
          <p:spPr>
            <a:xfrm>
              <a:off x="5247247" y="42004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5" name="pt505"/>
            <p:cNvSpPr/>
            <p:nvPr/>
          </p:nvSpPr>
          <p:spPr>
            <a:xfrm>
              <a:off x="5303428" y="41688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6" name="rc506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7" name="pl507"/>
            <p:cNvSpPr/>
            <p:nvPr/>
          </p:nvSpPr>
          <p:spPr>
            <a:xfrm>
              <a:off x="5247247" y="442141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8" name="pt508"/>
            <p:cNvSpPr/>
            <p:nvPr/>
          </p:nvSpPr>
          <p:spPr>
            <a:xfrm>
              <a:off x="5303428" y="4389811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9" name="rc509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0" name="pl510"/>
            <p:cNvSpPr/>
            <p:nvPr/>
          </p:nvSpPr>
          <p:spPr>
            <a:xfrm>
              <a:off x="5247247" y="464239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1" name="pt511"/>
            <p:cNvSpPr/>
            <p:nvPr/>
          </p:nvSpPr>
          <p:spPr>
            <a:xfrm>
              <a:off x="5303428" y="4610791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2" name="rc512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3" name="pl513"/>
            <p:cNvSpPr/>
            <p:nvPr/>
          </p:nvSpPr>
          <p:spPr>
            <a:xfrm>
              <a:off x="5247247" y="4863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4" name="pt514"/>
            <p:cNvSpPr/>
            <p:nvPr/>
          </p:nvSpPr>
          <p:spPr>
            <a:xfrm>
              <a:off x="5303428" y="4831771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5" name="rc515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6" name="pl516"/>
            <p:cNvSpPr/>
            <p:nvPr/>
          </p:nvSpPr>
          <p:spPr>
            <a:xfrm>
              <a:off x="5247247" y="50843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7" name="pt517"/>
            <p:cNvSpPr/>
            <p:nvPr/>
          </p:nvSpPr>
          <p:spPr>
            <a:xfrm>
              <a:off x="5303428" y="5052751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8" name="tx518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519" name="tx519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520" name="tx520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521" name="tx521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522" name="tx522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526" name="ZoneTexte 525"/>
          <p:cNvSpPr txBox="1"/>
          <p:nvPr/>
        </p:nvSpPr>
        <p:spPr>
          <a:xfrm>
            <a:off x="4178176" y="1913482"/>
            <a:ext cx="761335" cy="3613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27" name="ZoneTexte 526"/>
          <p:cNvSpPr txBox="1"/>
          <p:nvPr/>
        </p:nvSpPr>
        <p:spPr>
          <a:xfrm>
            <a:off x="4977246" y="1910926"/>
            <a:ext cx="761335" cy="3613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28" name="ZoneTexte 527"/>
          <p:cNvSpPr txBox="1"/>
          <p:nvPr/>
        </p:nvSpPr>
        <p:spPr>
          <a:xfrm>
            <a:off x="5759216" y="1921226"/>
            <a:ext cx="761335" cy="3613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29" name="ZoneTexte 528"/>
          <p:cNvSpPr txBox="1"/>
          <p:nvPr/>
        </p:nvSpPr>
        <p:spPr>
          <a:xfrm>
            <a:off x="6532756" y="1919718"/>
            <a:ext cx="761335" cy="3613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37" name="ZoneTexte 536"/>
          <p:cNvSpPr txBox="1"/>
          <p:nvPr/>
        </p:nvSpPr>
        <p:spPr>
          <a:xfrm rot="16200000">
            <a:off x="3140441" y="3254187"/>
            <a:ext cx="11445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% correct</a:t>
            </a:r>
            <a:endParaRPr lang="fr-FR" dirty="0"/>
          </a:p>
        </p:txBody>
      </p:sp>
      <p:sp>
        <p:nvSpPr>
          <p:cNvPr id="538" name="ZoneTexte 537"/>
          <p:cNvSpPr txBox="1"/>
          <p:nvPr/>
        </p:nvSpPr>
        <p:spPr>
          <a:xfrm>
            <a:off x="7307216" y="2685367"/>
            <a:ext cx="2020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Learning</a:t>
            </a:r>
            <a:r>
              <a:rPr lang="fr-FR" dirty="0" smtClean="0"/>
              <a:t> </a:t>
            </a:r>
            <a:r>
              <a:rPr lang="fr-FR" dirty="0" smtClean="0"/>
              <a:t>items</a:t>
            </a:r>
            <a:endParaRPr lang="fr-FR" dirty="0"/>
          </a:p>
        </p:txBody>
      </p:sp>
      <p:sp>
        <p:nvSpPr>
          <p:cNvPr id="539" name="ZoneTexte 538"/>
          <p:cNvSpPr txBox="1"/>
          <p:nvPr/>
        </p:nvSpPr>
        <p:spPr>
          <a:xfrm>
            <a:off x="5229906" y="4561043"/>
            <a:ext cx="1136633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condition</a:t>
            </a:r>
            <a:endParaRPr lang="fr-FR" dirty="0"/>
          </a:p>
        </p:txBody>
      </p:sp>
      <p:pic>
        <p:nvPicPr>
          <p:cNvPr id="524" name="Image 5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48" y="1355977"/>
            <a:ext cx="727122" cy="942684"/>
          </a:xfrm>
          <a:prstGeom prst="rect">
            <a:avLst/>
          </a:prstGeom>
        </p:spPr>
      </p:pic>
      <p:pic>
        <p:nvPicPr>
          <p:cNvPr id="525" name="Image 5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9" y="1336135"/>
            <a:ext cx="771722" cy="1034809"/>
          </a:xfrm>
          <a:prstGeom prst="rect">
            <a:avLst/>
          </a:prstGeom>
        </p:spPr>
      </p:pic>
      <p:pic>
        <p:nvPicPr>
          <p:cNvPr id="530" name="Image 5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90" y="1355432"/>
            <a:ext cx="738146" cy="943543"/>
          </a:xfrm>
          <a:prstGeom prst="rect">
            <a:avLst/>
          </a:prstGeom>
        </p:spPr>
      </p:pic>
      <p:pic>
        <p:nvPicPr>
          <p:cNvPr id="531" name="Image 5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58" y="1364329"/>
            <a:ext cx="733837" cy="922808"/>
          </a:xfrm>
          <a:prstGeom prst="rect">
            <a:avLst/>
          </a:prstGeom>
        </p:spPr>
      </p:pic>
      <p:pic>
        <p:nvPicPr>
          <p:cNvPr id="532" name="Image 5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66" y="1898641"/>
            <a:ext cx="346468" cy="364107"/>
          </a:xfrm>
          <a:prstGeom prst="rect">
            <a:avLst/>
          </a:prstGeom>
        </p:spPr>
      </p:pic>
      <p:pic>
        <p:nvPicPr>
          <p:cNvPr id="542" name="Image 5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62" y="1916136"/>
            <a:ext cx="369123" cy="387915"/>
          </a:xfrm>
          <a:prstGeom prst="rect">
            <a:avLst/>
          </a:prstGeom>
        </p:spPr>
      </p:pic>
      <p:pic>
        <p:nvPicPr>
          <p:cNvPr id="543" name="Image 5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61" y="1900103"/>
            <a:ext cx="368979" cy="387764"/>
          </a:xfrm>
          <a:prstGeom prst="rect">
            <a:avLst/>
          </a:prstGeom>
        </p:spPr>
      </p:pic>
      <p:sp>
        <p:nvSpPr>
          <p:cNvPr id="544" name="ZoneTexte 543"/>
          <p:cNvSpPr txBox="1"/>
          <p:nvPr/>
        </p:nvSpPr>
        <p:spPr>
          <a:xfrm>
            <a:off x="5215930" y="1081195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545" name="ZoneTexte 544"/>
          <p:cNvSpPr txBox="1"/>
          <p:nvPr/>
        </p:nvSpPr>
        <p:spPr>
          <a:xfrm>
            <a:off x="5927740" y="1087768"/>
            <a:ext cx="4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294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</Words>
  <Application>Microsoft Office PowerPoint</Application>
  <PresentationFormat>Grand écran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8</cp:revision>
  <dcterms:created xsi:type="dcterms:W3CDTF">2019-10-26T10:59:21Z</dcterms:created>
  <dcterms:modified xsi:type="dcterms:W3CDTF">2019-10-30T11:34:45Z</dcterms:modified>
</cp:coreProperties>
</file>