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6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34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4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3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7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3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8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36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9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21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8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F948-DB16-4B43-BB47-31896490E83F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E23B-65EC-48F8-B338-9CE47C267E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79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1907177" y="2708366"/>
            <a:ext cx="7680960" cy="0"/>
          </a:xfrm>
          <a:prstGeom prst="line">
            <a:avLst/>
          </a:prstGeom>
          <a:ln w="38100"/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99783" y="213360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065789" y="2116166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261784" y="211186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109941" y="2111860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993480" y="2111860"/>
            <a:ext cx="17417" cy="57476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067569" y="2128669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609796" y="212714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8830563" y="2111860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464889" y="2111864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42" y="1073675"/>
            <a:ext cx="832510" cy="1108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28" y="1009429"/>
            <a:ext cx="821327" cy="109510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22" y="1103912"/>
            <a:ext cx="1009428" cy="100942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02" y="1325235"/>
            <a:ext cx="1387112" cy="77929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34" name="ZoneTexte 33"/>
          <p:cNvSpPr txBox="1"/>
          <p:nvPr/>
        </p:nvSpPr>
        <p:spPr>
          <a:xfrm>
            <a:off x="4247456" y="2101803"/>
            <a:ext cx="8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Intro1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661427" y="2118272"/>
            <a:ext cx="9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Intro2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433231" y="2116132"/>
            <a:ext cx="83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Intro3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048648" y="1808583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Insight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583713" y="1852451"/>
            <a:ext cx="104502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 panose="02020603060405020304" pitchFamily="18" charset="0"/>
              </a:rPr>
              <a:t>Pre-test</a:t>
            </a:r>
            <a:endParaRPr lang="fr-FR" dirty="0">
              <a:latin typeface="Times" panose="0202060306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92953" y="723665"/>
            <a:ext cx="160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0 to 7 </a:t>
            </a:r>
            <a:r>
              <a:rPr lang="fr-FR" sz="1200" b="1" dirty="0" err="1" smtClean="0">
                <a:latin typeface="Times" panose="02020603060405020304" pitchFamily="18" charset="0"/>
              </a:rPr>
              <a:t>learning</a:t>
            </a:r>
            <a:r>
              <a:rPr lang="fr-FR" sz="1200" b="1" dirty="0" smtClean="0">
                <a:latin typeface="Times" panose="02020603060405020304" pitchFamily="18" charset="0"/>
              </a:rPr>
              <a:t> items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648252" y="552072"/>
            <a:ext cx="122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Test1 : straight </a:t>
            </a:r>
            <a:r>
              <a:rPr lang="fr-FR" sz="1200" b="1" dirty="0" err="1" smtClean="0">
                <a:latin typeface="Times" panose="02020603060405020304" pitchFamily="18" charset="0"/>
              </a:rPr>
              <a:t>lines</a:t>
            </a:r>
            <a:r>
              <a:rPr lang="fr-FR" sz="1200" b="1" dirty="0" smtClean="0">
                <a:latin typeface="Times" panose="02020603060405020304" pitchFamily="18" charset="0"/>
              </a:rPr>
              <a:t> on </a:t>
            </a:r>
            <a:r>
              <a:rPr lang="fr-FR" sz="1200" b="1" dirty="0" err="1" smtClean="0">
                <a:latin typeface="Times" panose="02020603060405020304" pitchFamily="18" charset="0"/>
              </a:rPr>
              <a:t>spheres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761622" y="508886"/>
            <a:ext cx="122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Test2 : straight </a:t>
            </a:r>
            <a:r>
              <a:rPr lang="fr-FR" sz="1200" b="1" dirty="0" err="1" smtClean="0">
                <a:latin typeface="Times" panose="02020603060405020304" pitchFamily="18" charset="0"/>
              </a:rPr>
              <a:t>lines</a:t>
            </a:r>
            <a:r>
              <a:rPr lang="fr-FR" sz="1200" b="1" dirty="0" smtClean="0">
                <a:latin typeface="Times" panose="02020603060405020304" pitchFamily="18" charset="0"/>
              </a:rPr>
              <a:t> on </a:t>
            </a:r>
            <a:r>
              <a:rPr lang="fr-FR" sz="1200" b="1" dirty="0" err="1" smtClean="0">
                <a:latin typeface="Times" panose="02020603060405020304" pitchFamily="18" charset="0"/>
              </a:rPr>
              <a:t>other</a:t>
            </a:r>
            <a:r>
              <a:rPr lang="fr-FR" sz="1200" b="1" dirty="0" smtClean="0">
                <a:latin typeface="Times" panose="02020603060405020304" pitchFamily="18" charset="0"/>
              </a:rPr>
              <a:t> surfaces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298739" y="527661"/>
            <a:ext cx="142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Test3 : </a:t>
            </a:r>
            <a:r>
              <a:rPr lang="fr-FR" sz="1200" b="1" dirty="0" err="1" smtClean="0">
                <a:latin typeface="Times" panose="02020603060405020304" pitchFamily="18" charset="0"/>
              </a:rPr>
              <a:t>reasoning</a:t>
            </a:r>
            <a:r>
              <a:rPr lang="fr-FR" sz="1200" b="1" dirty="0" smtClean="0">
                <a:latin typeface="Times" panose="02020603060405020304" pitchFamily="18" charset="0"/>
              </a:rPr>
              <a:t> about straight </a:t>
            </a:r>
            <a:r>
              <a:rPr lang="fr-FR" sz="1200" b="1" dirty="0" err="1" smtClean="0">
                <a:latin typeface="Times" panose="02020603060405020304" pitchFamily="18" charset="0"/>
              </a:rPr>
              <a:t>lines</a:t>
            </a:r>
            <a:r>
              <a:rPr lang="fr-FR" sz="1200" b="1" dirty="0" smtClean="0">
                <a:latin typeface="Times" panose="02020603060405020304" pitchFamily="18" charset="0"/>
              </a:rPr>
              <a:t> on </a:t>
            </a:r>
            <a:r>
              <a:rPr lang="fr-FR" sz="1200" b="1" dirty="0" err="1" smtClean="0">
                <a:latin typeface="Times" panose="02020603060405020304" pitchFamily="18" charset="0"/>
              </a:rPr>
              <a:t>various</a:t>
            </a:r>
            <a:r>
              <a:rPr lang="fr-FR" sz="1200" b="1" dirty="0" smtClean="0">
                <a:latin typeface="Times" panose="02020603060405020304" pitchFamily="18" charset="0"/>
              </a:rPr>
              <a:t> surfaces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85455" y="2111859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75747" y="1693817"/>
            <a:ext cx="122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Rating of </a:t>
            </a:r>
            <a:r>
              <a:rPr lang="fr-FR" sz="1200" b="1" dirty="0" err="1" smtClean="0">
                <a:latin typeface="Times" panose="02020603060405020304" pitchFamily="18" charset="0"/>
              </a:rPr>
              <a:t>learning</a:t>
            </a:r>
            <a:r>
              <a:rPr lang="fr-FR" sz="1200" b="1" dirty="0" smtClean="0">
                <a:latin typeface="Times" panose="02020603060405020304" pitchFamily="18" charset="0"/>
              </a:rPr>
              <a:t> items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269176" y="219808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572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1</cp:revision>
  <dcterms:created xsi:type="dcterms:W3CDTF">2019-11-03T11:37:37Z</dcterms:created>
  <dcterms:modified xsi:type="dcterms:W3CDTF">2019-11-03T11:37:49Z</dcterms:modified>
</cp:coreProperties>
</file>