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b89edae6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b89edae6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b89edae6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b89edae6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b89edae6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b89edae6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b89edae6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b89edae6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b89edae6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b89edae6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b89edae6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b89edae6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b89edae6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b89edae6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b89edae6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b89edae6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b89edae6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b89edae6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b89edae6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b89edae6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c5873e82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c5873e82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b89edae6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b89edae6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b89edae6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b89edae6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b89edae6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b89edae6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b89edae6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b89edae6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b89edae6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b89edae6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b89edae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b89edae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b89edae6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b89edae6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b89edae6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b89edae6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b89edae6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b89edae6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b89edae6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b89edae6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b89edae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b89edae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b89edae6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b89edae6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9247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Android Jetpack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Layouts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Layouts</a:t>
            </a:r>
            <a:r>
              <a:rPr lang="en-GB"/>
              <a:t> - Structure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ViewGroup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LinearLayout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RelativeLayout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ConstraintLayout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View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TextView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ImageView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Button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7375" y="2296000"/>
            <a:ext cx="5296626" cy="24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Layouts - LinearLayout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Elements are organized in a linear fashion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Layouts - LinearLayout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Elements are organized in a linear fashion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Horizontal or Vertical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Layouts - LinearLayout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Elements are organized in a linear fashion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Horizontal or Vertical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Weighted elements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Layouts - RelativeLayout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Elements are organized in relation to each other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Layouts - RelativeLayout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Elements are organized in relation to each 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Or to the parent layout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Layouts - RelativeLayout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Elements are organized in relation to each 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Or to the parent layout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toLeftOf, toRightOf, below, above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Layouts - RelativeLayout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Elements are organized in relation to each 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Or to the parent layout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toLeftOf, toRightOf, below, above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Allows overlapping elements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Layouts - ConstraintLayout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Similar to RelativeLayout with more flexibility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Layouts - ConstraintLayout</a:t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Similar to RelativeLayout with more flexibility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Elements are constrained to other elements or to parent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Layouts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Structure for a UI screen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Layouts - ConstraintLayout</a:t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Similar to RelativeLayout with more flexibility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Elements are constrained to other elements or to parent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Constraints based 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Other elements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Content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Barriers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Weighted constraints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etc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Layouts - RecyclerView</a:t>
            </a:r>
            <a:endParaRPr/>
          </a:p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Displays large data sets efficiently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Layouts - RecyclerView</a:t>
            </a:r>
            <a:endParaRPr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Displays large data sets efficiently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Can display elements in a linear, grid, staggered grid etc.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Layouts - RecyclerView</a:t>
            </a:r>
            <a:endParaRPr/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Displays large data sets efficiently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Can display elements in a linear, grid, staggered grid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Flexible in the kind of views it can display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Layouts - RecyclerView</a:t>
            </a:r>
            <a:endParaRPr/>
          </a:p>
        </p:txBody>
      </p:sp>
      <p:sp>
        <p:nvSpPr>
          <p:cNvPr id="209" name="Google Shape;209;p3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Displays large data sets efficiently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Can display elements in a linear, grid, staggered grid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Flexible in the kind of views it can display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Behind the scene optimisations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Layouts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Structure for a UI 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Hierarchy of ViewGroup and View objects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Layouts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Structure for a UI 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Hierarchy of ViewGroup and View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XML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Layouts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Structure for a UI 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Hierarchy of ViewGroup and View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XML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Android Studio Visual Editor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Layouts 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Structure for a UI 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Hierarchy of ViewGroup and View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XML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Android Studio Visual Editor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Mandatory attributed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layout_width and layout_height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Layouts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Structure for a UI 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Hierarchy of ViewGroup and View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XML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Android Studio Visual Editor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Mandatory attributed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layout_width and layout_height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Many optional parameters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Layouts - Structure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7375" y="2296000"/>
            <a:ext cx="5296626" cy="24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Layouts</a:t>
            </a:r>
            <a:r>
              <a:rPr lang="en-GB"/>
              <a:t> - Structure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ViewGroup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LinearLayout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RelativeLayout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ConstraintLayout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7375" y="2296000"/>
            <a:ext cx="5296626" cy="24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