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9" r:id="rId7"/>
    <p:sldId id="267" r:id="rId8"/>
    <p:sldId id="270" r:id="rId9"/>
    <p:sldId id="271" r:id="rId10"/>
    <p:sldId id="272" r:id="rId11"/>
    <p:sldId id="273" r:id="rId12"/>
    <p:sldId id="266" r:id="rId13"/>
    <p:sldId id="268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1214438"/>
            <a:ext cx="9001462" cy="1953369"/>
          </a:xfrm>
        </p:spPr>
        <p:txBody>
          <a:bodyPr>
            <a:normAutofit/>
          </a:bodyPr>
          <a:lstStyle/>
          <a:p>
            <a:r>
              <a:rPr lang="fr-CH" sz="6000" dirty="0"/>
              <a:t>Lovbanco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95269" y="2899069"/>
            <a:ext cx="9001462" cy="537476"/>
          </a:xfrm>
        </p:spPr>
        <p:txBody>
          <a:bodyPr/>
          <a:lstStyle/>
          <a:p>
            <a:r>
              <a:rPr lang="fr-CH" dirty="0"/>
              <a:t>Ma banque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95269" y="5121176"/>
            <a:ext cx="9001462" cy="53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sz="2000" dirty="0"/>
              <a:t>Thomas Lovis, Vulliemin Kevin, Charles Ombang Ndo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E6E409-2D6F-4BE3-AA1A-2FDB497BEB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9124" cy="675869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20361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80160-2A98-4F8B-98AF-3A3946F6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Qualité de logicielle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E15B36-2508-48B9-A023-D0FF95518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Sécurité</a:t>
            </a:r>
          </a:p>
          <a:p>
            <a:pPr lvl="1"/>
            <a:r>
              <a:rPr lang="fr-CH" sz="2800" dirty="0"/>
              <a:t>Droits relatifs au type de connexion (public / client / admin)</a:t>
            </a:r>
          </a:p>
          <a:p>
            <a:r>
              <a:rPr lang="fr-CH" sz="2800" dirty="0"/>
              <a:t>Performances</a:t>
            </a:r>
          </a:p>
          <a:p>
            <a:pPr lvl="1"/>
            <a:r>
              <a:rPr lang="fr-CH" sz="2800" dirty="0"/>
              <a:t>Charge pendant les pics d’utilisations</a:t>
            </a:r>
          </a:p>
          <a:p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94984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4E057-5F9A-4C45-AD3A-DEBBB02F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Qualité de logicielle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E5D7F-8AF0-4EDC-8646-34756FF3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Validation</a:t>
            </a:r>
          </a:p>
          <a:p>
            <a:pPr lvl="1"/>
            <a:r>
              <a:rPr lang="fr-CH" sz="2800" dirty="0"/>
              <a:t>Login / </a:t>
            </a:r>
            <a:r>
              <a:rPr lang="fr-CH" sz="2800" dirty="0" err="1"/>
              <a:t>Logout</a:t>
            </a:r>
            <a:endParaRPr lang="fr-CH" sz="2800" dirty="0"/>
          </a:p>
          <a:p>
            <a:pPr lvl="1"/>
            <a:r>
              <a:rPr lang="fr-CH" sz="2800" dirty="0"/>
              <a:t>Création / Refus de compte bancaire</a:t>
            </a:r>
          </a:p>
          <a:p>
            <a:pPr lvl="1"/>
            <a:r>
              <a:rPr lang="fr-CH" sz="2800" dirty="0"/>
              <a:t>Gestion de compte bancaire (client)</a:t>
            </a:r>
          </a:p>
          <a:p>
            <a:pPr lvl="1"/>
            <a:r>
              <a:rPr lang="fr-CH" sz="2800" dirty="0"/>
              <a:t>Gestion de compte bancaire (admin)</a:t>
            </a:r>
          </a:p>
          <a:p>
            <a:pPr lvl="1"/>
            <a:r>
              <a:rPr lang="fr-CH" sz="2800" dirty="0"/>
              <a:t>Gestion des clients</a:t>
            </a:r>
          </a:p>
        </p:txBody>
      </p:sp>
    </p:spTree>
    <p:extLst>
      <p:ext uri="{BB962C8B-B14F-4D97-AF65-F5344CB8AC3E}">
        <p14:creationId xmlns:p14="http://schemas.microsoft.com/office/powerpoint/2010/main" val="36628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Pool de connexion</a:t>
            </a:r>
          </a:p>
          <a:p>
            <a:pPr lvl="1"/>
            <a:r>
              <a:rPr lang="fr-CH" sz="2600" dirty="0"/>
              <a:t>Version 4.1.1 Glassfish</a:t>
            </a:r>
          </a:p>
          <a:p>
            <a:r>
              <a:rPr lang="fr-CH" sz="2800" dirty="0"/>
              <a:t>Gestion de la sécurité par Glassfish</a:t>
            </a:r>
          </a:p>
          <a:p>
            <a:r>
              <a:rPr lang="fr-CH" sz="2800" dirty="0"/>
              <a:t>Difficile à débugger </a:t>
            </a:r>
          </a:p>
          <a:p>
            <a:r>
              <a:rPr lang="fr-CH" sz="2800" dirty="0"/>
              <a:t>Mise en place difficile (début de projet)</a:t>
            </a:r>
          </a:p>
        </p:txBody>
      </p:sp>
    </p:spTree>
    <p:extLst>
      <p:ext uri="{BB962C8B-B14F-4D97-AF65-F5344CB8AC3E}">
        <p14:creationId xmlns:p14="http://schemas.microsoft.com/office/powerpoint/2010/main" val="37061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0ACB0D3-8A59-45CC-B1AA-383FECBE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4CB76D-BF50-43AE-915A-2D5619832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42" y="2239879"/>
            <a:ext cx="4714875" cy="16097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A163C2D-BEA1-4C51-A6F2-74C0DE9EC5F1}"/>
              </a:ext>
            </a:extLst>
          </p:cNvPr>
          <p:cNvSpPr txBox="1"/>
          <p:nvPr/>
        </p:nvSpPr>
        <p:spPr>
          <a:xfrm>
            <a:off x="1486199" y="3849604"/>
            <a:ext cx="347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Création d’une ressource JDBC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C6B774F-5849-40FE-A56C-9037DE61F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636" y="4034270"/>
            <a:ext cx="6049920" cy="137744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B9D149C-A5AB-4019-9DFD-D26A7D13FFDD}"/>
              </a:ext>
            </a:extLst>
          </p:cNvPr>
          <p:cNvSpPr txBox="1"/>
          <p:nvPr/>
        </p:nvSpPr>
        <p:spPr>
          <a:xfrm>
            <a:off x="6433021" y="5411718"/>
            <a:ext cx="315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Création pool de 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85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Gestion des droits via le server Glassfish</a:t>
            </a:r>
          </a:p>
          <a:p>
            <a:r>
              <a:rPr lang="fr-CH" sz="2800" dirty="0"/>
              <a:t>Nettoyage du code</a:t>
            </a:r>
          </a:p>
          <a:p>
            <a:r>
              <a:rPr lang="fr-CH" sz="2800" dirty="0"/>
              <a:t>Design </a:t>
            </a:r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6782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Objectifs plus ou moins atteints</a:t>
            </a:r>
          </a:p>
          <a:p>
            <a:r>
              <a:rPr lang="fr-CH" sz="2800" dirty="0"/>
              <a:t>Sécurité applicative</a:t>
            </a:r>
          </a:p>
          <a:p>
            <a:r>
              <a:rPr lang="fr-CH" sz="2800" dirty="0"/>
              <a:t>Puissance de JPA, JSF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94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sz="2800" dirty="0"/>
              <a:t>Description du projet</a:t>
            </a:r>
          </a:p>
          <a:p>
            <a:r>
              <a:rPr lang="fr-CH" sz="2800" dirty="0"/>
              <a:t>Répartition des tâches</a:t>
            </a:r>
          </a:p>
          <a:p>
            <a:r>
              <a:rPr lang="fr-CH" sz="2800" dirty="0"/>
              <a:t>Démonstration</a:t>
            </a:r>
          </a:p>
          <a:p>
            <a:r>
              <a:rPr lang="fr-CH" sz="2800" dirty="0"/>
              <a:t>Architecture</a:t>
            </a:r>
          </a:p>
          <a:p>
            <a:r>
              <a:rPr lang="fr-CH" sz="2800" dirty="0"/>
              <a:t>Qualité de logicielle</a:t>
            </a:r>
          </a:p>
          <a:p>
            <a:r>
              <a:rPr lang="fr-CH" sz="2800" dirty="0"/>
              <a:t>Améliorations</a:t>
            </a:r>
          </a:p>
          <a:p>
            <a:r>
              <a:rPr lang="fr-CH" sz="2800" dirty="0"/>
              <a:t>Problèmes rencontrés</a:t>
            </a:r>
          </a:p>
          <a:p>
            <a:r>
              <a:rPr lang="fr-CH" sz="2800" dirty="0"/>
              <a:t>Conclusion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5891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2535" y="4091"/>
            <a:ext cx="10353761" cy="1326321"/>
          </a:xfrm>
        </p:spPr>
        <p:txBody>
          <a:bodyPr/>
          <a:lstStyle/>
          <a:p>
            <a:r>
              <a:rPr lang="fr-CH" dirty="0"/>
              <a:t>Description du projet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631091" y="4869078"/>
            <a:ext cx="3719384" cy="40159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/>
              <a:t>Créer un compte utilisateur</a:t>
            </a:r>
            <a:endParaRPr lang="fr-FR" sz="20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631091" y="5438004"/>
            <a:ext cx="5140411" cy="38717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/>
              <a:t>Faire une demande de compte bancaire</a:t>
            </a:r>
            <a:endParaRPr lang="fr-FR" sz="2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631091" y="2631990"/>
            <a:ext cx="1841157" cy="40777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/>
              <a:t>Virements</a:t>
            </a:r>
            <a:endParaRPr lang="fr-FR" sz="20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631091" y="3200400"/>
            <a:ext cx="1968844" cy="37688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/>
              <a:t>Retraits</a:t>
            </a:r>
            <a:endParaRPr lang="fr-FR" sz="20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631091" y="2108888"/>
            <a:ext cx="1610497" cy="39953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/>
              <a:t>Dépôts</a:t>
            </a:r>
            <a:endParaRPr lang="fr-FR" sz="20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631091" y="3737919"/>
            <a:ext cx="1987378" cy="37688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/>
              <a:t>Historique</a:t>
            </a:r>
            <a:endParaRPr lang="fr-FR" sz="20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631091" y="4275438"/>
            <a:ext cx="2905896" cy="42939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/>
              <a:t>Exporter des données</a:t>
            </a:r>
            <a:endParaRPr lang="fr-FR" sz="20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01" y="2780786"/>
            <a:ext cx="1709350" cy="17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Thomas Lovis</a:t>
            </a:r>
          </a:p>
          <a:p>
            <a:pPr lvl="1"/>
            <a:r>
              <a:rPr lang="fr-CH" dirty="0"/>
              <a:t>Architecture, Développement</a:t>
            </a:r>
          </a:p>
          <a:p>
            <a:r>
              <a:rPr lang="fr-CH" sz="2800" dirty="0"/>
              <a:t>Vulliemin Kevin</a:t>
            </a:r>
          </a:p>
          <a:p>
            <a:pPr lvl="1"/>
            <a:r>
              <a:rPr lang="fr-CH" dirty="0"/>
              <a:t>Architecture, Qualité de logicielle</a:t>
            </a:r>
          </a:p>
          <a:p>
            <a:r>
              <a:rPr lang="fr-CH" sz="2800" dirty="0"/>
              <a:t>Charles Ombang Ndo</a:t>
            </a:r>
          </a:p>
          <a:p>
            <a:pPr lvl="1"/>
            <a:r>
              <a:rPr lang="fr-CH" dirty="0"/>
              <a:t>Architecture, Développement</a:t>
            </a:r>
          </a:p>
          <a:p>
            <a:pPr marL="0" indent="0">
              <a:buNone/>
            </a:pPr>
            <a:r>
              <a:rPr lang="fr-CH" sz="2800" dirty="0"/>
              <a:t>	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3298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5655" y="2843635"/>
            <a:ext cx="10355327" cy="1271166"/>
          </a:xfrm>
        </p:spPr>
        <p:txBody>
          <a:bodyPr>
            <a:normAutofit/>
          </a:bodyPr>
          <a:lstStyle/>
          <a:p>
            <a:r>
              <a:rPr lang="fr-CH" sz="8000" dirty="0"/>
              <a:t>Démonstration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87847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Code généré</a:t>
            </a:r>
          </a:p>
          <a:p>
            <a:pPr lvl="1"/>
            <a:r>
              <a:rPr lang="fr-CH" sz="2600" dirty="0"/>
              <a:t>Avantageux mais…</a:t>
            </a:r>
          </a:p>
          <a:p>
            <a:r>
              <a:rPr lang="fr-CH" sz="2800" dirty="0"/>
              <a:t>Configuration de la source de données</a:t>
            </a:r>
          </a:p>
          <a:p>
            <a:r>
              <a:rPr lang="fr-CH" sz="2800" dirty="0"/>
              <a:t>Création d’un pool de connexion </a:t>
            </a:r>
            <a:r>
              <a:rPr lang="fr-CH" sz="1800" dirty="0"/>
              <a:t>(tout allait alors si bien…)</a:t>
            </a:r>
          </a:p>
          <a:p>
            <a:r>
              <a:rPr lang="fr-CH" sz="2800" dirty="0"/>
              <a:t>Utilisation des Façade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6085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9F74B-6DCD-48A6-B1D3-87CD2B3C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</a:t>
            </a:r>
          </a:p>
        </p:txBody>
      </p:sp>
      <p:sp>
        <p:nvSpPr>
          <p:cNvPr id="15" name="Rectangle à coins arrondis 3">
            <a:extLst>
              <a:ext uri="{FF2B5EF4-FFF2-40B4-BE49-F238E27FC236}">
                <a16:creationId xmlns:a16="http://schemas.microsoft.com/office/drawing/2014/main" id="{B9F57282-6CE4-43ED-8B3E-AA47182163E9}"/>
              </a:ext>
            </a:extLst>
          </p:cNvPr>
          <p:cNvSpPr/>
          <p:nvPr/>
        </p:nvSpPr>
        <p:spPr>
          <a:xfrm>
            <a:off x="682111" y="2284850"/>
            <a:ext cx="2306594" cy="996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EJB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AAF203E-C377-423A-B6AC-259841771D69}"/>
              </a:ext>
            </a:extLst>
          </p:cNvPr>
          <p:cNvCxnSpPr/>
          <p:nvPr/>
        </p:nvCxnSpPr>
        <p:spPr>
          <a:xfrm>
            <a:off x="3104036" y="2783239"/>
            <a:ext cx="262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6">
            <a:extLst>
              <a:ext uri="{FF2B5EF4-FFF2-40B4-BE49-F238E27FC236}">
                <a16:creationId xmlns:a16="http://schemas.microsoft.com/office/drawing/2014/main" id="{980CF293-C775-4DDA-9CC3-88A11B4408DC}"/>
              </a:ext>
            </a:extLst>
          </p:cNvPr>
          <p:cNvSpPr/>
          <p:nvPr/>
        </p:nvSpPr>
        <p:spPr>
          <a:xfrm>
            <a:off x="5847237" y="2284849"/>
            <a:ext cx="2306594" cy="996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Session </a:t>
            </a:r>
            <a:r>
              <a:rPr lang="fr-CH" dirty="0" err="1"/>
              <a:t>Beans</a:t>
            </a:r>
            <a:endParaRPr lang="fr-FR" dirty="0"/>
          </a:p>
        </p:txBody>
      </p:sp>
      <p:sp>
        <p:nvSpPr>
          <p:cNvPr id="21" name="Rectangle à coins arrondis 7">
            <a:extLst>
              <a:ext uri="{FF2B5EF4-FFF2-40B4-BE49-F238E27FC236}">
                <a16:creationId xmlns:a16="http://schemas.microsoft.com/office/drawing/2014/main" id="{38AF7597-D228-4AD1-BE65-A2AC8E925567}"/>
              </a:ext>
            </a:extLst>
          </p:cNvPr>
          <p:cNvSpPr/>
          <p:nvPr/>
        </p:nvSpPr>
        <p:spPr>
          <a:xfrm>
            <a:off x="9319486" y="3096276"/>
            <a:ext cx="2306594" cy="996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Façades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34D7E0E-38E1-4340-B6CB-20C2749254FF}"/>
              </a:ext>
            </a:extLst>
          </p:cNvPr>
          <p:cNvCxnSpPr/>
          <p:nvPr/>
        </p:nvCxnSpPr>
        <p:spPr>
          <a:xfrm flipH="1" flipV="1">
            <a:off x="8192961" y="2791475"/>
            <a:ext cx="1087394" cy="80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10">
            <a:extLst>
              <a:ext uri="{FF2B5EF4-FFF2-40B4-BE49-F238E27FC236}">
                <a16:creationId xmlns:a16="http://schemas.microsoft.com/office/drawing/2014/main" id="{886B483D-F8FB-455B-AA82-E7DEE8978275}"/>
              </a:ext>
            </a:extLst>
          </p:cNvPr>
          <p:cNvSpPr/>
          <p:nvPr/>
        </p:nvSpPr>
        <p:spPr>
          <a:xfrm>
            <a:off x="3425312" y="4447281"/>
            <a:ext cx="2306594" cy="996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Page1.xhtml</a:t>
            </a:r>
            <a:endParaRPr lang="fr-FR" dirty="0"/>
          </a:p>
        </p:txBody>
      </p:sp>
      <p:sp>
        <p:nvSpPr>
          <p:cNvPr id="24" name="Rectangle à coins arrondis 11">
            <a:extLst>
              <a:ext uri="{FF2B5EF4-FFF2-40B4-BE49-F238E27FC236}">
                <a16:creationId xmlns:a16="http://schemas.microsoft.com/office/drawing/2014/main" id="{38C61BE3-B573-479F-8941-18FAC2E54A8B}"/>
              </a:ext>
            </a:extLst>
          </p:cNvPr>
          <p:cNvSpPr/>
          <p:nvPr/>
        </p:nvSpPr>
        <p:spPr>
          <a:xfrm>
            <a:off x="6687496" y="4447280"/>
            <a:ext cx="2306594" cy="996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Pge2.xhtml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68F08AA-ED3A-4471-936E-CB7BDB0F18F4}"/>
              </a:ext>
            </a:extLst>
          </p:cNvPr>
          <p:cNvCxnSpPr/>
          <p:nvPr/>
        </p:nvCxnSpPr>
        <p:spPr>
          <a:xfrm flipV="1">
            <a:off x="4578609" y="3339293"/>
            <a:ext cx="1515762" cy="100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7F22B29-50FA-4DD2-A3E1-B6BDBCC6CDDA}"/>
              </a:ext>
            </a:extLst>
          </p:cNvPr>
          <p:cNvCxnSpPr/>
          <p:nvPr/>
        </p:nvCxnSpPr>
        <p:spPr>
          <a:xfrm flipH="1">
            <a:off x="4832952" y="3361945"/>
            <a:ext cx="1516792" cy="99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FDC3C11-AD15-4629-932C-2881F0124CBD}"/>
              </a:ext>
            </a:extLst>
          </p:cNvPr>
          <p:cNvCxnSpPr/>
          <p:nvPr/>
        </p:nvCxnSpPr>
        <p:spPr>
          <a:xfrm>
            <a:off x="6948532" y="3446385"/>
            <a:ext cx="785168" cy="89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7CCEE8A-947E-497C-AB27-77F4D938A995}"/>
              </a:ext>
            </a:extLst>
          </p:cNvPr>
          <p:cNvCxnSpPr/>
          <p:nvPr/>
        </p:nvCxnSpPr>
        <p:spPr>
          <a:xfrm flipH="1" flipV="1">
            <a:off x="7082911" y="3361945"/>
            <a:ext cx="980303" cy="98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1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Datasource</a:t>
            </a:r>
            <a:r>
              <a:rPr lang="fr-CH" dirty="0"/>
              <a:t>/pool de connexion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750" y="1816466"/>
            <a:ext cx="8939850" cy="4617285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7760044" y="5797378"/>
            <a:ext cx="4283675" cy="63637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/>
              <a:t>glassfish-resources.xml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1656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C6311-9FB8-4B4A-889E-4E65DFB2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Qualité de logicielle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129D45-55F4-4500-A5DE-3ADE4906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dirty="0"/>
              <a:t>Les choses importantes à tester ont été :</a:t>
            </a:r>
          </a:p>
          <a:p>
            <a:r>
              <a:rPr lang="fr-CH" sz="2800" dirty="0"/>
              <a:t>Les accès utilisateurs </a:t>
            </a:r>
          </a:p>
          <a:p>
            <a:r>
              <a:rPr lang="fr-CH" sz="2800" dirty="0"/>
              <a:t>La procédure d’ouverture de compte</a:t>
            </a:r>
          </a:p>
          <a:p>
            <a:r>
              <a:rPr lang="fr-CH" sz="2800" dirty="0"/>
              <a:t>Le bon fonctionnement des retraits, dépôts, transferts clients</a:t>
            </a:r>
          </a:p>
          <a:p>
            <a:r>
              <a:rPr lang="fr-CH" sz="2800" dirty="0"/>
              <a:t>Tester les différents types de comptes bancaires</a:t>
            </a:r>
          </a:p>
          <a:p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001024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</Template>
  <TotalTime>486</TotalTime>
  <Words>266</Words>
  <Application>Microsoft Office PowerPoint</Application>
  <PresentationFormat>Grand écran</PresentationFormat>
  <Paragraphs>78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Lovbanco</vt:lpstr>
      <vt:lpstr>Sommaire</vt:lpstr>
      <vt:lpstr>Description du projet</vt:lpstr>
      <vt:lpstr>Répartition des tâches</vt:lpstr>
      <vt:lpstr>Démonstration</vt:lpstr>
      <vt:lpstr>Développement</vt:lpstr>
      <vt:lpstr>Architecture</vt:lpstr>
      <vt:lpstr>Datasource/pool de connexion</vt:lpstr>
      <vt:lpstr>Qualité de logicielle</vt:lpstr>
      <vt:lpstr>Qualité de logicielle</vt:lpstr>
      <vt:lpstr>Qualité de logicielle</vt:lpstr>
      <vt:lpstr>Problèmes rencontré</vt:lpstr>
      <vt:lpstr>Problèmes rencontrés</vt:lpstr>
      <vt:lpstr>Améliorations</vt:lpstr>
      <vt:lpstr>Conclusion</vt:lpstr>
    </vt:vector>
  </TitlesOfParts>
  <Company>Haute Ecole 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Lovbanco</dc:title>
  <dc:creator>OmbangNdoCharles</dc:creator>
  <cp:lastModifiedBy>Kevin V.</cp:lastModifiedBy>
  <cp:revision>23</cp:revision>
  <dcterms:created xsi:type="dcterms:W3CDTF">2018-04-25T22:57:53Z</dcterms:created>
  <dcterms:modified xsi:type="dcterms:W3CDTF">2018-04-26T08:16:28Z</dcterms:modified>
</cp:coreProperties>
</file>