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99" r:id="rId2"/>
    <p:sldId id="258" r:id="rId3"/>
    <p:sldId id="300" r:id="rId4"/>
    <p:sldId id="257" r:id="rId5"/>
    <p:sldId id="301" r:id="rId6"/>
    <p:sldId id="305" r:id="rId7"/>
    <p:sldId id="302" r:id="rId8"/>
    <p:sldId id="306" r:id="rId9"/>
    <p:sldId id="303" r:id="rId10"/>
    <p:sldId id="307" r:id="rId11"/>
    <p:sldId id="278" r:id="rId12"/>
  </p:sldIdLst>
  <p:sldSz cx="9144000" cy="5143500" type="screen16x9"/>
  <p:notesSz cx="6858000" cy="9144000"/>
  <p:embeddedFontLst>
    <p:embeddedFont>
      <p:font typeface="Advent Pro SemiBold" panose="020B060402020202020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Livvic Light" pitchFamily="2" charset="0"/>
      <p:regular r:id="rId22"/>
      <p:italic r:id="rId23"/>
    </p:embeddedFont>
    <p:embeddedFont>
      <p:font typeface="Maven Pro" panose="020B0604020202020204" charset="0"/>
      <p:regular r:id="rId24"/>
      <p:bold r:id="rId25"/>
    </p:embeddedFont>
    <p:embeddedFont>
      <p:font typeface="Nunito Light" pitchFamily="2" charset="0"/>
      <p:regular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64"/>
    <a:srgbClr val="0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BFD3D-20C0-44BB-87AC-E37BEF134FE7}">
  <a:tblStyle styleId="{263BFD3D-20C0-44BB-87AC-E37BEF134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984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92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34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54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95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2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669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46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  <p:sldLayoutId id="214748366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35;p25">
            <a:extLst>
              <a:ext uri="{FF2B5EF4-FFF2-40B4-BE49-F238E27FC236}">
                <a16:creationId xmlns:a16="http://schemas.microsoft.com/office/drawing/2014/main" id="{F26C551F-403F-63E3-A515-E6012B2CBC04}"/>
              </a:ext>
            </a:extLst>
          </p:cNvPr>
          <p:cNvSpPr txBox="1">
            <a:spLocks/>
          </p:cNvSpPr>
          <p:nvPr/>
        </p:nvSpPr>
        <p:spPr>
          <a:xfrm>
            <a:off x="2184560" y="558826"/>
            <a:ext cx="4396378" cy="104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4400" dirty="0"/>
              <a:t>BANCO DE DADOS II</a:t>
            </a:r>
          </a:p>
        </p:txBody>
      </p:sp>
      <p:sp>
        <p:nvSpPr>
          <p:cNvPr id="3" name="Google Shape;435;p25">
            <a:extLst>
              <a:ext uri="{FF2B5EF4-FFF2-40B4-BE49-F238E27FC236}">
                <a16:creationId xmlns:a16="http://schemas.microsoft.com/office/drawing/2014/main" id="{6270AA73-BAEC-1F09-CF91-BC8265FE8390}"/>
              </a:ext>
            </a:extLst>
          </p:cNvPr>
          <p:cNvSpPr txBox="1">
            <a:spLocks/>
          </p:cNvSpPr>
          <p:nvPr/>
        </p:nvSpPr>
        <p:spPr>
          <a:xfrm>
            <a:off x="2706387" y="2065530"/>
            <a:ext cx="3352723" cy="70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2800" dirty="0">
                <a:solidFill>
                  <a:srgbClr val="00CFCC"/>
                </a:solidFill>
              </a:rPr>
              <a:t>Gerenciamento de armazenamento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80528F4-A741-84F0-FB1E-A353EC295384}"/>
              </a:ext>
            </a:extLst>
          </p:cNvPr>
          <p:cNvGrpSpPr/>
          <p:nvPr/>
        </p:nvGrpSpPr>
        <p:grpSpPr>
          <a:xfrm>
            <a:off x="2889627" y="3595616"/>
            <a:ext cx="3364746" cy="1387864"/>
            <a:chOff x="2958851" y="2986016"/>
            <a:chExt cx="3364746" cy="1387864"/>
          </a:xfrm>
        </p:grpSpPr>
        <p:sp>
          <p:nvSpPr>
            <p:cNvPr id="12" name="Google Shape;481;p27">
              <a:extLst>
                <a:ext uri="{FF2B5EF4-FFF2-40B4-BE49-F238E27FC236}">
                  <a16:creationId xmlns:a16="http://schemas.microsoft.com/office/drawing/2014/main" id="{1CB864E3-6A37-D692-3C46-53C97C4D0AB8}"/>
                </a:ext>
              </a:extLst>
            </p:cNvPr>
            <p:cNvSpPr/>
            <p:nvPr/>
          </p:nvSpPr>
          <p:spPr>
            <a:xfrm>
              <a:off x="2958851" y="3058639"/>
              <a:ext cx="1233398" cy="12333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13573;p64">
              <a:extLst>
                <a:ext uri="{FF2B5EF4-FFF2-40B4-BE49-F238E27FC236}">
                  <a16:creationId xmlns:a16="http://schemas.microsoft.com/office/drawing/2014/main" id="{84C81D49-5213-71C9-1794-50283A29D84B}"/>
                </a:ext>
              </a:extLst>
            </p:cNvPr>
            <p:cNvGrpSpPr/>
            <p:nvPr/>
          </p:nvGrpSpPr>
          <p:grpSpPr>
            <a:xfrm>
              <a:off x="3064711" y="3173927"/>
              <a:ext cx="1006438" cy="987581"/>
              <a:chOff x="1329585" y="1989925"/>
              <a:chExt cx="341472" cy="335074"/>
            </a:xfrm>
            <a:solidFill>
              <a:srgbClr val="003964"/>
            </a:solidFill>
          </p:grpSpPr>
          <p:sp>
            <p:nvSpPr>
              <p:cNvPr id="9" name="Google Shape;13574;p64">
                <a:extLst>
                  <a:ext uri="{FF2B5EF4-FFF2-40B4-BE49-F238E27FC236}">
                    <a16:creationId xmlns:a16="http://schemas.microsoft.com/office/drawing/2014/main" id="{208470D2-7975-5957-776B-DEC495BFD313}"/>
                  </a:ext>
                </a:extLst>
              </p:cNvPr>
              <p:cNvSpPr/>
              <p:nvPr/>
            </p:nvSpPr>
            <p:spPr>
              <a:xfrm>
                <a:off x="1562263" y="2097956"/>
                <a:ext cx="108795" cy="226661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121" extrusionOk="0">
                    <a:moveTo>
                      <a:pt x="1155" y="345"/>
                    </a:moveTo>
                    <a:cubicBezTo>
                      <a:pt x="1215" y="345"/>
                      <a:pt x="1274" y="405"/>
                      <a:pt x="1274" y="465"/>
                    </a:cubicBezTo>
                    <a:lnTo>
                      <a:pt x="1274" y="536"/>
                    </a:lnTo>
                    <a:lnTo>
                      <a:pt x="1274" y="1107"/>
                    </a:lnTo>
                    <a:cubicBezTo>
                      <a:pt x="1274" y="1191"/>
                      <a:pt x="1346" y="1274"/>
                      <a:pt x="1429" y="1274"/>
                    </a:cubicBezTo>
                    <a:cubicBezTo>
                      <a:pt x="1524" y="1274"/>
                      <a:pt x="1596" y="1191"/>
                      <a:pt x="1596" y="1107"/>
                    </a:cubicBezTo>
                    <a:lnTo>
                      <a:pt x="1596" y="584"/>
                    </a:lnTo>
                    <a:cubicBezTo>
                      <a:pt x="1608" y="536"/>
                      <a:pt x="1655" y="524"/>
                      <a:pt x="1703" y="524"/>
                    </a:cubicBezTo>
                    <a:lnTo>
                      <a:pt x="1715" y="524"/>
                    </a:lnTo>
                    <a:cubicBezTo>
                      <a:pt x="1774" y="524"/>
                      <a:pt x="1834" y="584"/>
                      <a:pt x="1834" y="643"/>
                    </a:cubicBezTo>
                    <a:lnTo>
                      <a:pt x="1834" y="679"/>
                    </a:lnTo>
                    <a:lnTo>
                      <a:pt x="1834" y="1131"/>
                    </a:lnTo>
                    <a:cubicBezTo>
                      <a:pt x="1834" y="1227"/>
                      <a:pt x="1905" y="1298"/>
                      <a:pt x="2001" y="1298"/>
                    </a:cubicBezTo>
                    <a:cubicBezTo>
                      <a:pt x="2084" y="1298"/>
                      <a:pt x="2167" y="1227"/>
                      <a:pt x="2167" y="1131"/>
                    </a:cubicBezTo>
                    <a:lnTo>
                      <a:pt x="2167" y="715"/>
                    </a:lnTo>
                    <a:cubicBezTo>
                      <a:pt x="2179" y="679"/>
                      <a:pt x="2227" y="655"/>
                      <a:pt x="2263" y="655"/>
                    </a:cubicBezTo>
                    <a:lnTo>
                      <a:pt x="2286" y="655"/>
                    </a:lnTo>
                    <a:cubicBezTo>
                      <a:pt x="2346" y="655"/>
                      <a:pt x="2406" y="715"/>
                      <a:pt x="2406" y="774"/>
                    </a:cubicBezTo>
                    <a:lnTo>
                      <a:pt x="2406" y="893"/>
                    </a:lnTo>
                    <a:lnTo>
                      <a:pt x="2406" y="1238"/>
                    </a:lnTo>
                    <a:cubicBezTo>
                      <a:pt x="2406" y="1334"/>
                      <a:pt x="2477" y="1405"/>
                      <a:pt x="2560" y="1405"/>
                    </a:cubicBezTo>
                    <a:cubicBezTo>
                      <a:pt x="2656" y="1405"/>
                      <a:pt x="2727" y="1334"/>
                      <a:pt x="2727" y="1238"/>
                    </a:cubicBezTo>
                    <a:lnTo>
                      <a:pt x="2727" y="893"/>
                    </a:lnTo>
                    <a:cubicBezTo>
                      <a:pt x="2727" y="834"/>
                      <a:pt x="2787" y="774"/>
                      <a:pt x="2846" y="774"/>
                    </a:cubicBezTo>
                    <a:lnTo>
                      <a:pt x="2858" y="774"/>
                    </a:lnTo>
                    <a:cubicBezTo>
                      <a:pt x="2917" y="774"/>
                      <a:pt x="2977" y="834"/>
                      <a:pt x="2977" y="893"/>
                    </a:cubicBezTo>
                    <a:lnTo>
                      <a:pt x="2977" y="1691"/>
                    </a:lnTo>
                    <a:lnTo>
                      <a:pt x="2977" y="1703"/>
                    </a:lnTo>
                    <a:cubicBezTo>
                      <a:pt x="3001" y="1893"/>
                      <a:pt x="2977" y="2477"/>
                      <a:pt x="2679" y="2727"/>
                    </a:cubicBezTo>
                    <a:cubicBezTo>
                      <a:pt x="2644" y="2762"/>
                      <a:pt x="2620" y="2798"/>
                      <a:pt x="2620" y="2858"/>
                    </a:cubicBezTo>
                    <a:lnTo>
                      <a:pt x="2620" y="3393"/>
                    </a:lnTo>
                    <a:lnTo>
                      <a:pt x="1012" y="3393"/>
                    </a:lnTo>
                    <a:lnTo>
                      <a:pt x="1012" y="3024"/>
                    </a:lnTo>
                    <a:cubicBezTo>
                      <a:pt x="1012" y="2965"/>
                      <a:pt x="989" y="2917"/>
                      <a:pt x="941" y="2893"/>
                    </a:cubicBezTo>
                    <a:cubicBezTo>
                      <a:pt x="989" y="2846"/>
                      <a:pt x="417" y="2417"/>
                      <a:pt x="393" y="1953"/>
                    </a:cubicBezTo>
                    <a:cubicBezTo>
                      <a:pt x="381" y="1691"/>
                      <a:pt x="358" y="1358"/>
                      <a:pt x="465" y="1274"/>
                    </a:cubicBezTo>
                    <a:cubicBezTo>
                      <a:pt x="501" y="1247"/>
                      <a:pt x="550" y="1234"/>
                      <a:pt x="617" y="1234"/>
                    </a:cubicBezTo>
                    <a:cubicBezTo>
                      <a:pt x="640" y="1234"/>
                      <a:pt x="664" y="1235"/>
                      <a:pt x="691" y="1238"/>
                    </a:cubicBezTo>
                    <a:lnTo>
                      <a:pt x="691" y="1465"/>
                    </a:lnTo>
                    <a:cubicBezTo>
                      <a:pt x="691" y="1548"/>
                      <a:pt x="762" y="1631"/>
                      <a:pt x="858" y="1631"/>
                    </a:cubicBezTo>
                    <a:cubicBezTo>
                      <a:pt x="941" y="1631"/>
                      <a:pt x="1012" y="1548"/>
                      <a:pt x="1012" y="1465"/>
                    </a:cubicBezTo>
                    <a:lnTo>
                      <a:pt x="1012" y="465"/>
                    </a:lnTo>
                    <a:cubicBezTo>
                      <a:pt x="1012" y="405"/>
                      <a:pt x="1072" y="345"/>
                      <a:pt x="1132" y="345"/>
                    </a:cubicBezTo>
                    <a:close/>
                    <a:moveTo>
                      <a:pt x="2941" y="3691"/>
                    </a:moveTo>
                    <a:lnTo>
                      <a:pt x="2941" y="4215"/>
                    </a:lnTo>
                    <a:lnTo>
                      <a:pt x="810" y="4215"/>
                    </a:lnTo>
                    <a:lnTo>
                      <a:pt x="810" y="3691"/>
                    </a:lnTo>
                    <a:close/>
                    <a:moveTo>
                      <a:pt x="2941" y="4548"/>
                    </a:moveTo>
                    <a:lnTo>
                      <a:pt x="2941" y="6787"/>
                    </a:lnTo>
                    <a:lnTo>
                      <a:pt x="810" y="6787"/>
                    </a:lnTo>
                    <a:lnTo>
                      <a:pt x="810" y="4548"/>
                    </a:lnTo>
                    <a:close/>
                    <a:moveTo>
                      <a:pt x="1132" y="0"/>
                    </a:moveTo>
                    <a:cubicBezTo>
                      <a:pt x="882" y="0"/>
                      <a:pt x="667" y="215"/>
                      <a:pt x="667" y="465"/>
                    </a:cubicBezTo>
                    <a:lnTo>
                      <a:pt x="667" y="893"/>
                    </a:lnTo>
                    <a:cubicBezTo>
                      <a:pt x="645" y="892"/>
                      <a:pt x="623" y="891"/>
                      <a:pt x="602" y="891"/>
                    </a:cubicBezTo>
                    <a:cubicBezTo>
                      <a:pt x="453" y="891"/>
                      <a:pt x="332" y="927"/>
                      <a:pt x="239" y="1000"/>
                    </a:cubicBezTo>
                    <a:cubicBezTo>
                      <a:pt x="0" y="1191"/>
                      <a:pt x="36" y="1584"/>
                      <a:pt x="48" y="1965"/>
                    </a:cubicBezTo>
                    <a:cubicBezTo>
                      <a:pt x="72" y="2489"/>
                      <a:pt x="536" y="2905"/>
                      <a:pt x="715" y="3060"/>
                    </a:cubicBezTo>
                    <a:lnTo>
                      <a:pt x="715" y="3334"/>
                    </a:lnTo>
                    <a:lnTo>
                      <a:pt x="631" y="3334"/>
                    </a:lnTo>
                    <a:cubicBezTo>
                      <a:pt x="536" y="3334"/>
                      <a:pt x="465" y="3405"/>
                      <a:pt x="465" y="3501"/>
                    </a:cubicBezTo>
                    <a:lnTo>
                      <a:pt x="465" y="4370"/>
                    </a:lnTo>
                    <a:lnTo>
                      <a:pt x="465" y="6953"/>
                    </a:lnTo>
                    <a:cubicBezTo>
                      <a:pt x="465" y="7049"/>
                      <a:pt x="536" y="7120"/>
                      <a:pt x="631" y="7120"/>
                    </a:cubicBezTo>
                    <a:lnTo>
                      <a:pt x="3096" y="7120"/>
                    </a:lnTo>
                    <a:cubicBezTo>
                      <a:pt x="3191" y="7120"/>
                      <a:pt x="3263" y="7049"/>
                      <a:pt x="3263" y="6953"/>
                    </a:cubicBezTo>
                    <a:lnTo>
                      <a:pt x="3263" y="4370"/>
                    </a:lnTo>
                    <a:lnTo>
                      <a:pt x="3263" y="3501"/>
                    </a:lnTo>
                    <a:cubicBezTo>
                      <a:pt x="3263" y="3429"/>
                      <a:pt x="3191" y="3358"/>
                      <a:pt x="3096" y="3358"/>
                    </a:cubicBezTo>
                    <a:lnTo>
                      <a:pt x="3001" y="3358"/>
                    </a:lnTo>
                    <a:lnTo>
                      <a:pt x="3001" y="2893"/>
                    </a:lnTo>
                    <a:cubicBezTo>
                      <a:pt x="3418" y="2477"/>
                      <a:pt x="3370" y="1727"/>
                      <a:pt x="3358" y="1643"/>
                    </a:cubicBezTo>
                    <a:lnTo>
                      <a:pt x="3358" y="869"/>
                    </a:lnTo>
                    <a:cubicBezTo>
                      <a:pt x="3358" y="619"/>
                      <a:pt x="3144" y="405"/>
                      <a:pt x="2894" y="405"/>
                    </a:cubicBezTo>
                    <a:lnTo>
                      <a:pt x="2870" y="405"/>
                    </a:lnTo>
                    <a:cubicBezTo>
                      <a:pt x="2798" y="405"/>
                      <a:pt x="2727" y="417"/>
                      <a:pt x="2656" y="465"/>
                    </a:cubicBezTo>
                    <a:cubicBezTo>
                      <a:pt x="2560" y="357"/>
                      <a:pt x="2441" y="286"/>
                      <a:pt x="2298" y="286"/>
                    </a:cubicBezTo>
                    <a:lnTo>
                      <a:pt x="2275" y="286"/>
                    </a:lnTo>
                    <a:cubicBezTo>
                      <a:pt x="2203" y="286"/>
                      <a:pt x="2132" y="298"/>
                      <a:pt x="2072" y="345"/>
                    </a:cubicBezTo>
                    <a:cubicBezTo>
                      <a:pt x="1977" y="238"/>
                      <a:pt x="1870" y="179"/>
                      <a:pt x="1727" y="179"/>
                    </a:cubicBezTo>
                    <a:lnTo>
                      <a:pt x="1715" y="179"/>
                    </a:lnTo>
                    <a:cubicBezTo>
                      <a:pt x="1655" y="179"/>
                      <a:pt x="1596" y="203"/>
                      <a:pt x="1536" y="215"/>
                    </a:cubicBezTo>
                    <a:cubicBezTo>
                      <a:pt x="1465" y="95"/>
                      <a:pt x="1310" y="0"/>
                      <a:pt x="11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3575;p64">
                <a:extLst>
                  <a:ext uri="{FF2B5EF4-FFF2-40B4-BE49-F238E27FC236}">
                    <a16:creationId xmlns:a16="http://schemas.microsoft.com/office/drawing/2014/main" id="{9F98A349-C025-46E8-AB67-12656767492F}"/>
                  </a:ext>
                </a:extLst>
              </p:cNvPr>
              <p:cNvSpPr/>
              <p:nvPr/>
            </p:nvSpPr>
            <p:spPr>
              <a:xfrm>
                <a:off x="1406137" y="1989925"/>
                <a:ext cx="198587" cy="335074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10527" extrusionOk="0">
                    <a:moveTo>
                      <a:pt x="643" y="346"/>
                    </a:moveTo>
                    <a:lnTo>
                      <a:pt x="1060" y="382"/>
                    </a:lnTo>
                    <a:lnTo>
                      <a:pt x="941" y="644"/>
                    </a:lnTo>
                    <a:lnTo>
                      <a:pt x="643" y="346"/>
                    </a:lnTo>
                    <a:close/>
                    <a:moveTo>
                      <a:pt x="1393" y="453"/>
                    </a:moveTo>
                    <a:lnTo>
                      <a:pt x="2465" y="894"/>
                    </a:lnTo>
                    <a:lnTo>
                      <a:pt x="2346" y="1334"/>
                    </a:lnTo>
                    <a:lnTo>
                      <a:pt x="1203" y="858"/>
                    </a:lnTo>
                    <a:lnTo>
                      <a:pt x="1393" y="453"/>
                    </a:lnTo>
                    <a:close/>
                    <a:moveTo>
                      <a:pt x="4965" y="1942"/>
                    </a:moveTo>
                    <a:lnTo>
                      <a:pt x="5346" y="2108"/>
                    </a:lnTo>
                    <a:lnTo>
                      <a:pt x="5144" y="2525"/>
                    </a:lnTo>
                    <a:lnTo>
                      <a:pt x="4834" y="2382"/>
                    </a:lnTo>
                    <a:cubicBezTo>
                      <a:pt x="4846" y="2370"/>
                      <a:pt x="4846" y="2370"/>
                      <a:pt x="4846" y="2358"/>
                    </a:cubicBezTo>
                    <a:lnTo>
                      <a:pt x="4965" y="1942"/>
                    </a:lnTo>
                    <a:close/>
                    <a:moveTo>
                      <a:pt x="5656" y="2239"/>
                    </a:moveTo>
                    <a:lnTo>
                      <a:pt x="5834" y="2311"/>
                    </a:lnTo>
                    <a:cubicBezTo>
                      <a:pt x="5858" y="2323"/>
                      <a:pt x="5882" y="2346"/>
                      <a:pt x="5894" y="2370"/>
                    </a:cubicBezTo>
                    <a:cubicBezTo>
                      <a:pt x="5906" y="2406"/>
                      <a:pt x="5906" y="2430"/>
                      <a:pt x="5894" y="2442"/>
                    </a:cubicBezTo>
                    <a:lnTo>
                      <a:pt x="5798" y="2668"/>
                    </a:lnTo>
                    <a:cubicBezTo>
                      <a:pt x="5787" y="2704"/>
                      <a:pt x="5775" y="2716"/>
                      <a:pt x="5739" y="2727"/>
                    </a:cubicBezTo>
                    <a:cubicBezTo>
                      <a:pt x="5727" y="2733"/>
                      <a:pt x="5712" y="2736"/>
                      <a:pt x="5699" y="2736"/>
                    </a:cubicBezTo>
                    <a:cubicBezTo>
                      <a:pt x="5685" y="2736"/>
                      <a:pt x="5673" y="2733"/>
                      <a:pt x="5667" y="2727"/>
                    </a:cubicBezTo>
                    <a:lnTo>
                      <a:pt x="5477" y="2632"/>
                    </a:lnTo>
                    <a:lnTo>
                      <a:pt x="5656" y="2239"/>
                    </a:lnTo>
                    <a:close/>
                    <a:moveTo>
                      <a:pt x="3060" y="453"/>
                    </a:moveTo>
                    <a:cubicBezTo>
                      <a:pt x="3096" y="453"/>
                      <a:pt x="3120" y="477"/>
                      <a:pt x="3143" y="513"/>
                    </a:cubicBezTo>
                    <a:cubicBezTo>
                      <a:pt x="3155" y="537"/>
                      <a:pt x="3155" y="572"/>
                      <a:pt x="3155" y="596"/>
                    </a:cubicBezTo>
                    <a:lnTo>
                      <a:pt x="3143" y="668"/>
                    </a:lnTo>
                    <a:lnTo>
                      <a:pt x="2941" y="1358"/>
                    </a:lnTo>
                    <a:cubicBezTo>
                      <a:pt x="2917" y="1453"/>
                      <a:pt x="2977" y="1537"/>
                      <a:pt x="3060" y="1561"/>
                    </a:cubicBezTo>
                    <a:lnTo>
                      <a:pt x="3108" y="1561"/>
                    </a:lnTo>
                    <a:cubicBezTo>
                      <a:pt x="3179" y="1561"/>
                      <a:pt x="3239" y="1525"/>
                      <a:pt x="3274" y="1442"/>
                    </a:cubicBezTo>
                    <a:lnTo>
                      <a:pt x="3465" y="799"/>
                    </a:lnTo>
                    <a:cubicBezTo>
                      <a:pt x="3501" y="763"/>
                      <a:pt x="3536" y="751"/>
                      <a:pt x="3584" y="751"/>
                    </a:cubicBezTo>
                    <a:lnTo>
                      <a:pt x="3596" y="751"/>
                    </a:lnTo>
                    <a:cubicBezTo>
                      <a:pt x="3631" y="751"/>
                      <a:pt x="3655" y="775"/>
                      <a:pt x="3679" y="811"/>
                    </a:cubicBezTo>
                    <a:cubicBezTo>
                      <a:pt x="3691" y="834"/>
                      <a:pt x="3691" y="870"/>
                      <a:pt x="3691" y="894"/>
                    </a:cubicBezTo>
                    <a:lnTo>
                      <a:pt x="3512" y="1489"/>
                    </a:lnTo>
                    <a:cubicBezTo>
                      <a:pt x="3477" y="1584"/>
                      <a:pt x="3536" y="1668"/>
                      <a:pt x="3631" y="1704"/>
                    </a:cubicBezTo>
                    <a:lnTo>
                      <a:pt x="3679" y="1704"/>
                    </a:lnTo>
                    <a:cubicBezTo>
                      <a:pt x="3751" y="1704"/>
                      <a:pt x="3810" y="1656"/>
                      <a:pt x="3834" y="1584"/>
                    </a:cubicBezTo>
                    <a:lnTo>
                      <a:pt x="4001" y="1025"/>
                    </a:lnTo>
                    <a:cubicBezTo>
                      <a:pt x="4026" y="999"/>
                      <a:pt x="4052" y="980"/>
                      <a:pt x="4082" y="980"/>
                    </a:cubicBezTo>
                    <a:cubicBezTo>
                      <a:pt x="4094" y="980"/>
                      <a:pt x="4106" y="982"/>
                      <a:pt x="4120" y="989"/>
                    </a:cubicBezTo>
                    <a:lnTo>
                      <a:pt x="4132" y="989"/>
                    </a:lnTo>
                    <a:cubicBezTo>
                      <a:pt x="4191" y="1001"/>
                      <a:pt x="4239" y="1061"/>
                      <a:pt x="4227" y="1132"/>
                    </a:cubicBezTo>
                    <a:lnTo>
                      <a:pt x="4191" y="1239"/>
                    </a:lnTo>
                    <a:lnTo>
                      <a:pt x="4048" y="1704"/>
                    </a:lnTo>
                    <a:cubicBezTo>
                      <a:pt x="4012" y="1787"/>
                      <a:pt x="4060" y="1882"/>
                      <a:pt x="4155" y="1906"/>
                    </a:cubicBezTo>
                    <a:cubicBezTo>
                      <a:pt x="4167" y="1906"/>
                      <a:pt x="4179" y="1918"/>
                      <a:pt x="4191" y="1918"/>
                    </a:cubicBezTo>
                    <a:cubicBezTo>
                      <a:pt x="4274" y="1918"/>
                      <a:pt x="4334" y="1882"/>
                      <a:pt x="4358" y="1799"/>
                    </a:cubicBezTo>
                    <a:lnTo>
                      <a:pt x="4513" y="1346"/>
                    </a:lnTo>
                    <a:cubicBezTo>
                      <a:pt x="4523" y="1293"/>
                      <a:pt x="4572" y="1249"/>
                      <a:pt x="4633" y="1249"/>
                    </a:cubicBezTo>
                    <a:cubicBezTo>
                      <a:pt x="4641" y="1249"/>
                      <a:pt x="4648" y="1250"/>
                      <a:pt x="4655" y="1251"/>
                    </a:cubicBezTo>
                    <a:lnTo>
                      <a:pt x="4667" y="1251"/>
                    </a:lnTo>
                    <a:cubicBezTo>
                      <a:pt x="4727" y="1263"/>
                      <a:pt x="4774" y="1323"/>
                      <a:pt x="4763" y="1406"/>
                    </a:cubicBezTo>
                    <a:lnTo>
                      <a:pt x="4513" y="2299"/>
                    </a:lnTo>
                    <a:lnTo>
                      <a:pt x="4513" y="2311"/>
                    </a:lnTo>
                    <a:cubicBezTo>
                      <a:pt x="4524" y="2311"/>
                      <a:pt x="4417" y="3025"/>
                      <a:pt x="3989" y="3239"/>
                    </a:cubicBezTo>
                    <a:cubicBezTo>
                      <a:pt x="3929" y="3263"/>
                      <a:pt x="3893" y="3323"/>
                      <a:pt x="3893" y="3382"/>
                    </a:cubicBezTo>
                    <a:lnTo>
                      <a:pt x="3893" y="3894"/>
                    </a:lnTo>
                    <a:lnTo>
                      <a:pt x="2310" y="3894"/>
                    </a:lnTo>
                    <a:lnTo>
                      <a:pt x="2310" y="3085"/>
                    </a:lnTo>
                    <a:cubicBezTo>
                      <a:pt x="2310" y="3037"/>
                      <a:pt x="2286" y="3013"/>
                      <a:pt x="2262" y="2977"/>
                    </a:cubicBezTo>
                    <a:cubicBezTo>
                      <a:pt x="2262" y="2977"/>
                      <a:pt x="1798" y="2430"/>
                      <a:pt x="1893" y="1965"/>
                    </a:cubicBezTo>
                    <a:cubicBezTo>
                      <a:pt x="1917" y="1823"/>
                      <a:pt x="1941" y="1656"/>
                      <a:pt x="1977" y="1537"/>
                    </a:cubicBezTo>
                    <a:lnTo>
                      <a:pt x="2274" y="1668"/>
                    </a:lnTo>
                    <a:cubicBezTo>
                      <a:pt x="2286" y="1715"/>
                      <a:pt x="2334" y="1763"/>
                      <a:pt x="2393" y="1775"/>
                    </a:cubicBezTo>
                    <a:cubicBezTo>
                      <a:pt x="2412" y="1782"/>
                      <a:pt x="2431" y="1785"/>
                      <a:pt x="2449" y="1785"/>
                    </a:cubicBezTo>
                    <a:cubicBezTo>
                      <a:pt x="2520" y="1785"/>
                      <a:pt x="2579" y="1732"/>
                      <a:pt x="2608" y="1656"/>
                    </a:cubicBezTo>
                    <a:lnTo>
                      <a:pt x="2905" y="537"/>
                    </a:lnTo>
                    <a:cubicBezTo>
                      <a:pt x="2905" y="513"/>
                      <a:pt x="2929" y="477"/>
                      <a:pt x="2953" y="465"/>
                    </a:cubicBezTo>
                    <a:cubicBezTo>
                      <a:pt x="2989" y="453"/>
                      <a:pt x="3012" y="453"/>
                      <a:pt x="3048" y="453"/>
                    </a:cubicBezTo>
                    <a:close/>
                    <a:moveTo>
                      <a:pt x="4132" y="4263"/>
                    </a:moveTo>
                    <a:lnTo>
                      <a:pt x="4132" y="4787"/>
                    </a:lnTo>
                    <a:lnTo>
                      <a:pt x="2012" y="4787"/>
                    </a:lnTo>
                    <a:lnTo>
                      <a:pt x="2012" y="4263"/>
                    </a:lnTo>
                    <a:close/>
                    <a:moveTo>
                      <a:pt x="191" y="1"/>
                    </a:moveTo>
                    <a:cubicBezTo>
                      <a:pt x="119" y="1"/>
                      <a:pt x="60" y="37"/>
                      <a:pt x="24" y="108"/>
                    </a:cubicBezTo>
                    <a:cubicBezTo>
                      <a:pt x="0" y="168"/>
                      <a:pt x="12" y="239"/>
                      <a:pt x="60" y="299"/>
                    </a:cubicBezTo>
                    <a:lnTo>
                      <a:pt x="845" y="1072"/>
                    </a:lnTo>
                    <a:lnTo>
                      <a:pt x="857" y="1084"/>
                    </a:lnTo>
                    <a:lnTo>
                      <a:pt x="869" y="1084"/>
                    </a:lnTo>
                    <a:cubicBezTo>
                      <a:pt x="893" y="1108"/>
                      <a:pt x="917" y="1120"/>
                      <a:pt x="953" y="1120"/>
                    </a:cubicBezTo>
                    <a:lnTo>
                      <a:pt x="1667" y="1418"/>
                    </a:lnTo>
                    <a:cubicBezTo>
                      <a:pt x="1607" y="1561"/>
                      <a:pt x="1572" y="1763"/>
                      <a:pt x="1548" y="1918"/>
                    </a:cubicBezTo>
                    <a:cubicBezTo>
                      <a:pt x="1453" y="2442"/>
                      <a:pt x="1822" y="2989"/>
                      <a:pt x="1941" y="3156"/>
                    </a:cubicBezTo>
                    <a:lnTo>
                      <a:pt x="1941" y="3918"/>
                    </a:lnTo>
                    <a:lnTo>
                      <a:pt x="1810" y="3918"/>
                    </a:lnTo>
                    <a:cubicBezTo>
                      <a:pt x="1726" y="3918"/>
                      <a:pt x="1643" y="3990"/>
                      <a:pt x="1643" y="4085"/>
                    </a:cubicBezTo>
                    <a:lnTo>
                      <a:pt x="1643" y="4942"/>
                    </a:lnTo>
                    <a:lnTo>
                      <a:pt x="1643" y="10359"/>
                    </a:lnTo>
                    <a:cubicBezTo>
                      <a:pt x="1643" y="10455"/>
                      <a:pt x="1726" y="10526"/>
                      <a:pt x="1810" y="10526"/>
                    </a:cubicBezTo>
                    <a:lnTo>
                      <a:pt x="4286" y="10526"/>
                    </a:lnTo>
                    <a:cubicBezTo>
                      <a:pt x="4370" y="10526"/>
                      <a:pt x="4453" y="10455"/>
                      <a:pt x="4453" y="10359"/>
                    </a:cubicBezTo>
                    <a:lnTo>
                      <a:pt x="4453" y="6168"/>
                    </a:lnTo>
                    <a:cubicBezTo>
                      <a:pt x="4453" y="6073"/>
                      <a:pt x="4370" y="6002"/>
                      <a:pt x="4286" y="6002"/>
                    </a:cubicBezTo>
                    <a:cubicBezTo>
                      <a:pt x="4191" y="6002"/>
                      <a:pt x="4120" y="6073"/>
                      <a:pt x="4120" y="6168"/>
                    </a:cubicBezTo>
                    <a:lnTo>
                      <a:pt x="4120" y="10181"/>
                    </a:lnTo>
                    <a:lnTo>
                      <a:pt x="2012" y="10181"/>
                    </a:lnTo>
                    <a:lnTo>
                      <a:pt x="2012" y="5109"/>
                    </a:lnTo>
                    <a:lnTo>
                      <a:pt x="4132" y="5109"/>
                    </a:lnTo>
                    <a:lnTo>
                      <a:pt x="4132" y="5394"/>
                    </a:lnTo>
                    <a:lnTo>
                      <a:pt x="4132" y="5585"/>
                    </a:lnTo>
                    <a:cubicBezTo>
                      <a:pt x="4132" y="5668"/>
                      <a:pt x="4215" y="5752"/>
                      <a:pt x="4298" y="5752"/>
                    </a:cubicBezTo>
                    <a:cubicBezTo>
                      <a:pt x="4393" y="5752"/>
                      <a:pt x="4465" y="5668"/>
                      <a:pt x="4465" y="5585"/>
                    </a:cubicBezTo>
                    <a:lnTo>
                      <a:pt x="4465" y="5394"/>
                    </a:lnTo>
                    <a:lnTo>
                      <a:pt x="4465" y="4942"/>
                    </a:lnTo>
                    <a:lnTo>
                      <a:pt x="4465" y="4085"/>
                    </a:lnTo>
                    <a:cubicBezTo>
                      <a:pt x="4465" y="3990"/>
                      <a:pt x="4393" y="3918"/>
                      <a:pt x="4298" y="3918"/>
                    </a:cubicBezTo>
                    <a:lnTo>
                      <a:pt x="4239" y="3918"/>
                    </a:lnTo>
                    <a:lnTo>
                      <a:pt x="4239" y="3489"/>
                    </a:lnTo>
                    <a:cubicBezTo>
                      <a:pt x="4524" y="3299"/>
                      <a:pt x="4667" y="2966"/>
                      <a:pt x="4763" y="2716"/>
                    </a:cubicBezTo>
                    <a:lnTo>
                      <a:pt x="5525" y="3037"/>
                    </a:lnTo>
                    <a:cubicBezTo>
                      <a:pt x="5584" y="3073"/>
                      <a:pt x="5644" y="3073"/>
                      <a:pt x="5703" y="3073"/>
                    </a:cubicBezTo>
                    <a:cubicBezTo>
                      <a:pt x="5763" y="3073"/>
                      <a:pt x="5822" y="3049"/>
                      <a:pt x="5858" y="3037"/>
                    </a:cubicBezTo>
                    <a:cubicBezTo>
                      <a:pt x="5965" y="3001"/>
                      <a:pt x="6060" y="2906"/>
                      <a:pt x="6096" y="2799"/>
                    </a:cubicBezTo>
                    <a:lnTo>
                      <a:pt x="6191" y="2585"/>
                    </a:lnTo>
                    <a:cubicBezTo>
                      <a:pt x="6239" y="2477"/>
                      <a:pt x="6239" y="2358"/>
                      <a:pt x="6191" y="2239"/>
                    </a:cubicBezTo>
                    <a:cubicBezTo>
                      <a:pt x="6144" y="2132"/>
                      <a:pt x="6060" y="2037"/>
                      <a:pt x="5953" y="2001"/>
                    </a:cubicBezTo>
                    <a:lnTo>
                      <a:pt x="5048" y="1608"/>
                    </a:lnTo>
                    <a:lnTo>
                      <a:pt x="5084" y="1465"/>
                    </a:lnTo>
                    <a:cubicBezTo>
                      <a:pt x="5120" y="1346"/>
                      <a:pt x="5108" y="1227"/>
                      <a:pt x="5025" y="1120"/>
                    </a:cubicBezTo>
                    <a:cubicBezTo>
                      <a:pt x="4965" y="1013"/>
                      <a:pt x="4870" y="942"/>
                      <a:pt x="4751" y="906"/>
                    </a:cubicBezTo>
                    <a:lnTo>
                      <a:pt x="4727" y="906"/>
                    </a:lnTo>
                    <a:cubicBezTo>
                      <a:pt x="4691" y="900"/>
                      <a:pt x="4655" y="897"/>
                      <a:pt x="4620" y="897"/>
                    </a:cubicBezTo>
                    <a:cubicBezTo>
                      <a:pt x="4584" y="897"/>
                      <a:pt x="4548" y="900"/>
                      <a:pt x="4513" y="906"/>
                    </a:cubicBezTo>
                    <a:cubicBezTo>
                      <a:pt x="4453" y="787"/>
                      <a:pt x="4346" y="691"/>
                      <a:pt x="4191" y="656"/>
                    </a:cubicBezTo>
                    <a:lnTo>
                      <a:pt x="4179" y="656"/>
                    </a:lnTo>
                    <a:cubicBezTo>
                      <a:pt x="4143" y="650"/>
                      <a:pt x="4108" y="647"/>
                      <a:pt x="4071" y="647"/>
                    </a:cubicBezTo>
                    <a:cubicBezTo>
                      <a:pt x="4033" y="647"/>
                      <a:pt x="3995" y="650"/>
                      <a:pt x="3953" y="656"/>
                    </a:cubicBezTo>
                    <a:cubicBezTo>
                      <a:pt x="3953" y="644"/>
                      <a:pt x="3941" y="632"/>
                      <a:pt x="3941" y="632"/>
                    </a:cubicBezTo>
                    <a:cubicBezTo>
                      <a:pt x="3882" y="525"/>
                      <a:pt x="3774" y="453"/>
                      <a:pt x="3655" y="418"/>
                    </a:cubicBezTo>
                    <a:lnTo>
                      <a:pt x="3643" y="418"/>
                    </a:lnTo>
                    <a:cubicBezTo>
                      <a:pt x="3614" y="412"/>
                      <a:pt x="3584" y="409"/>
                      <a:pt x="3554" y="409"/>
                    </a:cubicBezTo>
                    <a:cubicBezTo>
                      <a:pt x="3524" y="409"/>
                      <a:pt x="3495" y="412"/>
                      <a:pt x="3465" y="418"/>
                    </a:cubicBezTo>
                    <a:lnTo>
                      <a:pt x="3417" y="334"/>
                    </a:lnTo>
                    <a:cubicBezTo>
                      <a:pt x="3358" y="227"/>
                      <a:pt x="3250" y="156"/>
                      <a:pt x="3143" y="120"/>
                    </a:cubicBezTo>
                    <a:lnTo>
                      <a:pt x="3120" y="120"/>
                    </a:lnTo>
                    <a:cubicBezTo>
                      <a:pt x="3083" y="113"/>
                      <a:pt x="3047" y="109"/>
                      <a:pt x="3012" y="109"/>
                    </a:cubicBezTo>
                    <a:cubicBezTo>
                      <a:pt x="2931" y="109"/>
                      <a:pt x="2853" y="130"/>
                      <a:pt x="2786" y="180"/>
                    </a:cubicBezTo>
                    <a:cubicBezTo>
                      <a:pt x="2679" y="239"/>
                      <a:pt x="2608" y="346"/>
                      <a:pt x="2572" y="465"/>
                    </a:cubicBezTo>
                    <a:lnTo>
                      <a:pt x="2548" y="572"/>
                    </a:lnTo>
                    <a:lnTo>
                      <a:pt x="1369" y="72"/>
                    </a:lnTo>
                    <a:lnTo>
                      <a:pt x="1310" y="72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576;p64">
                <a:extLst>
                  <a:ext uri="{FF2B5EF4-FFF2-40B4-BE49-F238E27FC236}">
                    <a16:creationId xmlns:a16="http://schemas.microsoft.com/office/drawing/2014/main" id="{ECF19E00-3D09-E071-97F8-C7485C371D1F}"/>
                  </a:ext>
                </a:extLst>
              </p:cNvPr>
              <p:cNvSpPr/>
              <p:nvPr/>
            </p:nvSpPr>
            <p:spPr>
              <a:xfrm>
                <a:off x="1329585" y="2127494"/>
                <a:ext cx="108795" cy="197123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6193" extrusionOk="0">
                    <a:moveTo>
                      <a:pt x="1155" y="358"/>
                    </a:moveTo>
                    <a:cubicBezTo>
                      <a:pt x="1214" y="358"/>
                      <a:pt x="1274" y="418"/>
                      <a:pt x="1274" y="477"/>
                    </a:cubicBezTo>
                    <a:lnTo>
                      <a:pt x="1274" y="549"/>
                    </a:lnTo>
                    <a:lnTo>
                      <a:pt x="1274" y="1120"/>
                    </a:lnTo>
                    <a:cubicBezTo>
                      <a:pt x="1274" y="1203"/>
                      <a:pt x="1345" y="1275"/>
                      <a:pt x="1441" y="1275"/>
                    </a:cubicBezTo>
                    <a:cubicBezTo>
                      <a:pt x="1524" y="1275"/>
                      <a:pt x="1595" y="1203"/>
                      <a:pt x="1595" y="1120"/>
                    </a:cubicBezTo>
                    <a:lnTo>
                      <a:pt x="1595" y="584"/>
                    </a:lnTo>
                    <a:cubicBezTo>
                      <a:pt x="1619" y="537"/>
                      <a:pt x="1655" y="525"/>
                      <a:pt x="1703" y="525"/>
                    </a:cubicBezTo>
                    <a:lnTo>
                      <a:pt x="1715" y="525"/>
                    </a:lnTo>
                    <a:cubicBezTo>
                      <a:pt x="1774" y="525"/>
                      <a:pt x="1834" y="584"/>
                      <a:pt x="1834" y="644"/>
                    </a:cubicBezTo>
                    <a:lnTo>
                      <a:pt x="1834" y="668"/>
                    </a:lnTo>
                    <a:lnTo>
                      <a:pt x="1834" y="1132"/>
                    </a:lnTo>
                    <a:cubicBezTo>
                      <a:pt x="1834" y="1215"/>
                      <a:pt x="1917" y="1299"/>
                      <a:pt x="2000" y="1299"/>
                    </a:cubicBezTo>
                    <a:cubicBezTo>
                      <a:pt x="2096" y="1299"/>
                      <a:pt x="2167" y="1215"/>
                      <a:pt x="2167" y="1132"/>
                    </a:cubicBezTo>
                    <a:lnTo>
                      <a:pt x="2167" y="715"/>
                    </a:lnTo>
                    <a:cubicBezTo>
                      <a:pt x="2179" y="668"/>
                      <a:pt x="2226" y="656"/>
                      <a:pt x="2274" y="656"/>
                    </a:cubicBezTo>
                    <a:lnTo>
                      <a:pt x="2286" y="656"/>
                    </a:lnTo>
                    <a:cubicBezTo>
                      <a:pt x="2346" y="656"/>
                      <a:pt x="2405" y="715"/>
                      <a:pt x="2405" y="775"/>
                    </a:cubicBezTo>
                    <a:lnTo>
                      <a:pt x="2405" y="894"/>
                    </a:lnTo>
                    <a:lnTo>
                      <a:pt x="2405" y="1239"/>
                    </a:lnTo>
                    <a:cubicBezTo>
                      <a:pt x="2405" y="1322"/>
                      <a:pt x="2477" y="1394"/>
                      <a:pt x="2572" y="1394"/>
                    </a:cubicBezTo>
                    <a:cubicBezTo>
                      <a:pt x="2655" y="1394"/>
                      <a:pt x="2727" y="1322"/>
                      <a:pt x="2727" y="1239"/>
                    </a:cubicBezTo>
                    <a:lnTo>
                      <a:pt x="2727" y="894"/>
                    </a:lnTo>
                    <a:cubicBezTo>
                      <a:pt x="2727" y="834"/>
                      <a:pt x="2786" y="775"/>
                      <a:pt x="2846" y="775"/>
                    </a:cubicBezTo>
                    <a:lnTo>
                      <a:pt x="2869" y="775"/>
                    </a:lnTo>
                    <a:cubicBezTo>
                      <a:pt x="2929" y="775"/>
                      <a:pt x="2988" y="834"/>
                      <a:pt x="2988" y="894"/>
                    </a:cubicBezTo>
                    <a:lnTo>
                      <a:pt x="2988" y="1680"/>
                    </a:lnTo>
                    <a:lnTo>
                      <a:pt x="2988" y="1692"/>
                    </a:lnTo>
                    <a:cubicBezTo>
                      <a:pt x="3060" y="1858"/>
                      <a:pt x="3048" y="2442"/>
                      <a:pt x="2727" y="2692"/>
                    </a:cubicBezTo>
                    <a:cubicBezTo>
                      <a:pt x="2679" y="2727"/>
                      <a:pt x="2667" y="2763"/>
                      <a:pt x="2667" y="2823"/>
                    </a:cubicBezTo>
                    <a:lnTo>
                      <a:pt x="2667" y="3358"/>
                    </a:lnTo>
                    <a:lnTo>
                      <a:pt x="1060" y="3358"/>
                    </a:lnTo>
                    <a:lnTo>
                      <a:pt x="1060" y="2989"/>
                    </a:lnTo>
                    <a:cubicBezTo>
                      <a:pt x="1060" y="2930"/>
                      <a:pt x="1036" y="2882"/>
                      <a:pt x="988" y="2858"/>
                    </a:cubicBezTo>
                    <a:cubicBezTo>
                      <a:pt x="822" y="2739"/>
                      <a:pt x="405" y="2346"/>
                      <a:pt x="393" y="1965"/>
                    </a:cubicBezTo>
                    <a:cubicBezTo>
                      <a:pt x="381" y="1692"/>
                      <a:pt x="369" y="1370"/>
                      <a:pt x="464" y="1275"/>
                    </a:cubicBezTo>
                    <a:cubicBezTo>
                      <a:pt x="499" y="1257"/>
                      <a:pt x="547" y="1246"/>
                      <a:pt x="612" y="1246"/>
                    </a:cubicBezTo>
                    <a:cubicBezTo>
                      <a:pt x="636" y="1246"/>
                      <a:pt x="662" y="1248"/>
                      <a:pt x="691" y="1251"/>
                    </a:cubicBezTo>
                    <a:lnTo>
                      <a:pt x="691" y="1477"/>
                    </a:lnTo>
                    <a:cubicBezTo>
                      <a:pt x="691" y="1561"/>
                      <a:pt x="762" y="1632"/>
                      <a:pt x="857" y="1632"/>
                    </a:cubicBezTo>
                    <a:cubicBezTo>
                      <a:pt x="941" y="1632"/>
                      <a:pt x="1024" y="1561"/>
                      <a:pt x="1024" y="1477"/>
                    </a:cubicBezTo>
                    <a:lnTo>
                      <a:pt x="1024" y="477"/>
                    </a:lnTo>
                    <a:cubicBezTo>
                      <a:pt x="1024" y="418"/>
                      <a:pt x="1083" y="358"/>
                      <a:pt x="1143" y="358"/>
                    </a:cubicBezTo>
                    <a:close/>
                    <a:moveTo>
                      <a:pt x="2941" y="3692"/>
                    </a:moveTo>
                    <a:lnTo>
                      <a:pt x="2941" y="4216"/>
                    </a:lnTo>
                    <a:lnTo>
                      <a:pt x="810" y="4216"/>
                    </a:lnTo>
                    <a:lnTo>
                      <a:pt x="810" y="3692"/>
                    </a:lnTo>
                    <a:close/>
                    <a:moveTo>
                      <a:pt x="2941" y="4537"/>
                    </a:moveTo>
                    <a:lnTo>
                      <a:pt x="2941" y="5859"/>
                    </a:lnTo>
                    <a:lnTo>
                      <a:pt x="810" y="5859"/>
                    </a:lnTo>
                    <a:lnTo>
                      <a:pt x="810" y="4537"/>
                    </a:lnTo>
                    <a:close/>
                    <a:moveTo>
                      <a:pt x="1143" y="1"/>
                    </a:moveTo>
                    <a:cubicBezTo>
                      <a:pt x="881" y="1"/>
                      <a:pt x="679" y="203"/>
                      <a:pt x="679" y="465"/>
                    </a:cubicBezTo>
                    <a:lnTo>
                      <a:pt x="679" y="894"/>
                    </a:lnTo>
                    <a:cubicBezTo>
                      <a:pt x="642" y="889"/>
                      <a:pt x="607" y="887"/>
                      <a:pt x="573" y="887"/>
                    </a:cubicBezTo>
                    <a:cubicBezTo>
                      <a:pt x="439" y="887"/>
                      <a:pt x="326" y="923"/>
                      <a:pt x="250" y="989"/>
                    </a:cubicBezTo>
                    <a:cubicBezTo>
                      <a:pt x="0" y="1192"/>
                      <a:pt x="36" y="1573"/>
                      <a:pt x="48" y="1965"/>
                    </a:cubicBezTo>
                    <a:cubicBezTo>
                      <a:pt x="83" y="2477"/>
                      <a:pt x="548" y="2894"/>
                      <a:pt x="726" y="3049"/>
                    </a:cubicBezTo>
                    <a:lnTo>
                      <a:pt x="726" y="3335"/>
                    </a:lnTo>
                    <a:lnTo>
                      <a:pt x="631" y="3335"/>
                    </a:lnTo>
                    <a:cubicBezTo>
                      <a:pt x="536" y="3335"/>
                      <a:pt x="464" y="3406"/>
                      <a:pt x="464" y="3489"/>
                    </a:cubicBezTo>
                    <a:lnTo>
                      <a:pt x="464" y="4359"/>
                    </a:lnTo>
                    <a:lnTo>
                      <a:pt x="464" y="6025"/>
                    </a:lnTo>
                    <a:cubicBezTo>
                      <a:pt x="464" y="6121"/>
                      <a:pt x="536" y="6192"/>
                      <a:pt x="631" y="6192"/>
                    </a:cubicBezTo>
                    <a:lnTo>
                      <a:pt x="3108" y="6192"/>
                    </a:lnTo>
                    <a:cubicBezTo>
                      <a:pt x="3191" y="6192"/>
                      <a:pt x="3262" y="6121"/>
                      <a:pt x="3262" y="6025"/>
                    </a:cubicBezTo>
                    <a:lnTo>
                      <a:pt x="3262" y="4359"/>
                    </a:lnTo>
                    <a:lnTo>
                      <a:pt x="3262" y="3489"/>
                    </a:lnTo>
                    <a:cubicBezTo>
                      <a:pt x="3262" y="3406"/>
                      <a:pt x="3191" y="3335"/>
                      <a:pt x="3108" y="3335"/>
                    </a:cubicBezTo>
                    <a:lnTo>
                      <a:pt x="3000" y="3335"/>
                    </a:lnTo>
                    <a:lnTo>
                      <a:pt x="3000" y="2870"/>
                    </a:lnTo>
                    <a:cubicBezTo>
                      <a:pt x="3417" y="2465"/>
                      <a:pt x="3369" y="1727"/>
                      <a:pt x="3369" y="1632"/>
                    </a:cubicBezTo>
                    <a:lnTo>
                      <a:pt x="3369" y="858"/>
                    </a:lnTo>
                    <a:cubicBezTo>
                      <a:pt x="3369" y="608"/>
                      <a:pt x="3167" y="406"/>
                      <a:pt x="2905" y="406"/>
                    </a:cubicBezTo>
                    <a:lnTo>
                      <a:pt x="2893" y="406"/>
                    </a:lnTo>
                    <a:cubicBezTo>
                      <a:pt x="2822" y="406"/>
                      <a:pt x="2738" y="418"/>
                      <a:pt x="2667" y="465"/>
                    </a:cubicBezTo>
                    <a:cubicBezTo>
                      <a:pt x="2584" y="358"/>
                      <a:pt x="2465" y="287"/>
                      <a:pt x="2310" y="287"/>
                    </a:cubicBezTo>
                    <a:lnTo>
                      <a:pt x="2298" y="287"/>
                    </a:lnTo>
                    <a:cubicBezTo>
                      <a:pt x="2226" y="287"/>
                      <a:pt x="2143" y="299"/>
                      <a:pt x="2084" y="346"/>
                    </a:cubicBezTo>
                    <a:cubicBezTo>
                      <a:pt x="2000" y="239"/>
                      <a:pt x="1881" y="179"/>
                      <a:pt x="1750" y="179"/>
                    </a:cubicBezTo>
                    <a:lnTo>
                      <a:pt x="1726" y="179"/>
                    </a:lnTo>
                    <a:cubicBezTo>
                      <a:pt x="1667" y="179"/>
                      <a:pt x="1607" y="191"/>
                      <a:pt x="1548" y="203"/>
                    </a:cubicBezTo>
                    <a:cubicBezTo>
                      <a:pt x="1476" y="84"/>
                      <a:pt x="1334" y="1"/>
                      <a:pt x="11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476;p27">
              <a:extLst>
                <a:ext uri="{FF2B5EF4-FFF2-40B4-BE49-F238E27FC236}">
                  <a16:creationId xmlns:a16="http://schemas.microsoft.com/office/drawing/2014/main" id="{7A3D0731-E3E6-F2A8-00FC-F103E05ED5CA}"/>
                </a:ext>
              </a:extLst>
            </p:cNvPr>
            <p:cNvSpPr txBox="1">
              <a:spLocks/>
            </p:cNvSpPr>
            <p:nvPr/>
          </p:nvSpPr>
          <p:spPr>
            <a:xfrm>
              <a:off x="4192249" y="2986016"/>
              <a:ext cx="1753800" cy="5778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2000" b="1" dirty="0">
                  <a:solidFill>
                    <a:schemeClr val="accent3"/>
                  </a:solidFill>
                  <a:latin typeface="Share Tech" panose="020B0604020202020204" charset="0"/>
                </a:rPr>
                <a:t>Equipe</a:t>
              </a:r>
            </a:p>
          </p:txBody>
        </p:sp>
        <p:sp>
          <p:nvSpPr>
            <p:cNvPr id="28" name="Google Shape;475;p27">
              <a:extLst>
                <a:ext uri="{FF2B5EF4-FFF2-40B4-BE49-F238E27FC236}">
                  <a16:creationId xmlns:a16="http://schemas.microsoft.com/office/drawing/2014/main" id="{A27EB6FC-37DF-B0DD-F6F6-BD6E71A91BC2}"/>
                </a:ext>
              </a:extLst>
            </p:cNvPr>
            <p:cNvSpPr txBox="1">
              <a:spLocks/>
            </p:cNvSpPr>
            <p:nvPr/>
          </p:nvSpPr>
          <p:spPr>
            <a:xfrm>
              <a:off x="4303511" y="3446216"/>
              <a:ext cx="2020086" cy="927664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200" dirty="0">
                  <a:solidFill>
                    <a:schemeClr val="lt1"/>
                  </a:solidFill>
                  <a:latin typeface="Maven Pro"/>
                  <a:sym typeface="Maven Pro"/>
                </a:rPr>
                <a:t>Charlyane Araújo</a:t>
              </a:r>
            </a:p>
            <a:p>
              <a:r>
                <a:rPr lang="en-US" sz="1200" dirty="0">
                  <a:solidFill>
                    <a:schemeClr val="lt1"/>
                  </a:solidFill>
                  <a:latin typeface="Maven Pro"/>
                  <a:sym typeface="Maven Pro"/>
                </a:rPr>
                <a:t>Hugo Júnior</a:t>
              </a:r>
            </a:p>
            <a:p>
              <a:r>
                <a:rPr lang="en-US" sz="1200" dirty="0">
                  <a:solidFill>
                    <a:schemeClr val="lt1"/>
                  </a:solidFill>
                  <a:latin typeface="Maven Pro"/>
                  <a:sym typeface="Maven Pro"/>
                </a:rPr>
                <a:t>Matheus Nascimento</a:t>
              </a:r>
            </a:p>
            <a:p>
              <a:r>
                <a:rPr lang="en-US" sz="1200" dirty="0">
                  <a:solidFill>
                    <a:schemeClr val="lt1"/>
                  </a:solidFill>
                  <a:latin typeface="Maven Pro"/>
                  <a:sym typeface="Maven Pro"/>
                </a:rPr>
                <a:t>José </a:t>
              </a:r>
              <a:r>
                <a:rPr lang="en-US" sz="1200" dirty="0" err="1">
                  <a:solidFill>
                    <a:schemeClr val="lt1"/>
                  </a:solidFill>
                  <a:latin typeface="Maven Pro"/>
                  <a:sym typeface="Maven Pro"/>
                </a:rPr>
                <a:t>Leão</a:t>
              </a:r>
              <a:endParaRPr lang="en-US" sz="1200" dirty="0">
                <a:solidFill>
                  <a:schemeClr val="lt1"/>
                </a:solidFill>
                <a:latin typeface="Maven Pro"/>
                <a:sym typeface="Maven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733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Texto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LINKED SERVER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063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</a:t>
            </a:r>
            <a:endParaRPr dirty="0"/>
          </a:p>
        </p:txBody>
      </p:sp>
      <p:sp>
        <p:nvSpPr>
          <p:cNvPr id="487" name="Google Shape;487;p27"/>
          <p:cNvSpPr/>
          <p:nvPr/>
        </p:nvSpPr>
        <p:spPr>
          <a:xfrm>
            <a:off x="984356" y="458195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619572" y="17364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56CCC653-C837-7D50-1626-95567FD3C77D}"/>
              </a:ext>
            </a:extLst>
          </p:cNvPr>
          <p:cNvGrpSpPr/>
          <p:nvPr/>
        </p:nvGrpSpPr>
        <p:grpSpPr>
          <a:xfrm>
            <a:off x="5163042" y="1671253"/>
            <a:ext cx="2252392" cy="2411850"/>
            <a:chOff x="6818104" y="1715150"/>
            <a:chExt cx="2252392" cy="2411850"/>
          </a:xfrm>
        </p:grpSpPr>
        <p:sp>
          <p:nvSpPr>
            <p:cNvPr id="60" name="Google Shape;471;p27">
              <a:extLst>
                <a:ext uri="{FF2B5EF4-FFF2-40B4-BE49-F238E27FC236}">
                  <a16:creationId xmlns:a16="http://schemas.microsoft.com/office/drawing/2014/main" id="{FF4483FF-47EE-0E0A-58DF-E53462BD39AD}"/>
                </a:ext>
              </a:extLst>
            </p:cNvPr>
            <p:cNvSpPr txBox="1">
              <a:spLocks/>
            </p:cNvSpPr>
            <p:nvPr/>
          </p:nvSpPr>
          <p:spPr>
            <a:xfrm>
              <a:off x="6818696" y="3549200"/>
              <a:ext cx="22518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dvent Pro SemiBold"/>
                <a:buNone/>
                <a:defRPr sz="2000" b="0" i="0" u="none" strike="noStrike" cap="none">
                  <a:solidFill>
                    <a:schemeClr val="lt1"/>
                  </a:solidFill>
                  <a:latin typeface="Advent Pro SemiBold"/>
                  <a:ea typeface="Advent Pro SemiBold"/>
                  <a:cs typeface="Advent Pro SemiBold"/>
                  <a:sym typeface="Advent Pro Semi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dvent Pro SemiBold"/>
                <a:buNone/>
                <a:defRPr sz="1200" b="0" i="0" u="none" strike="noStrike" cap="none">
                  <a:solidFill>
                    <a:srgbClr val="000000"/>
                  </a:solidFill>
                  <a:latin typeface="Advent Pro SemiBold"/>
                  <a:ea typeface="Advent Pro SemiBold"/>
                  <a:cs typeface="Advent Pro SemiBold"/>
                  <a:sym typeface="Advent Pro Semi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dvent Pro SemiBold"/>
                <a:buNone/>
                <a:defRPr sz="1200" b="0" i="0" u="none" strike="noStrike" cap="none">
                  <a:solidFill>
                    <a:srgbClr val="000000"/>
                  </a:solidFill>
                  <a:latin typeface="Advent Pro SemiBold"/>
                  <a:ea typeface="Advent Pro SemiBold"/>
                  <a:cs typeface="Advent Pro SemiBold"/>
                  <a:sym typeface="Advent Pro Semi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dvent Pro SemiBold"/>
                <a:buNone/>
                <a:defRPr sz="1200" b="0" i="0" u="none" strike="noStrike" cap="none">
                  <a:solidFill>
                    <a:srgbClr val="000000"/>
                  </a:solidFill>
                  <a:latin typeface="Advent Pro SemiBold"/>
                  <a:ea typeface="Advent Pro SemiBold"/>
                  <a:cs typeface="Advent Pro SemiBold"/>
                  <a:sym typeface="Advent Pro Semi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dvent Pro SemiBold"/>
                <a:buNone/>
                <a:defRPr sz="1200" b="0" i="0" u="none" strike="noStrike" cap="none">
                  <a:solidFill>
                    <a:srgbClr val="000000"/>
                  </a:solidFill>
                  <a:latin typeface="Advent Pro SemiBold"/>
                  <a:ea typeface="Advent Pro SemiBold"/>
                  <a:cs typeface="Advent Pro SemiBold"/>
                  <a:sym typeface="Advent Pro Semi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dvent Pro SemiBold"/>
                <a:buNone/>
                <a:defRPr sz="1200" b="0" i="0" u="none" strike="noStrike" cap="none">
                  <a:solidFill>
                    <a:srgbClr val="000000"/>
                  </a:solidFill>
                  <a:latin typeface="Advent Pro SemiBold"/>
                  <a:ea typeface="Advent Pro SemiBold"/>
                  <a:cs typeface="Advent Pro SemiBold"/>
                  <a:sym typeface="Advent Pro Semi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dvent Pro SemiBold"/>
                <a:buNone/>
                <a:defRPr sz="1200" b="0" i="0" u="none" strike="noStrike" cap="none">
                  <a:solidFill>
                    <a:srgbClr val="000000"/>
                  </a:solidFill>
                  <a:latin typeface="Advent Pro SemiBold"/>
                  <a:ea typeface="Advent Pro SemiBold"/>
                  <a:cs typeface="Advent Pro SemiBold"/>
                  <a:sym typeface="Advent Pro Semi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dvent Pro SemiBold"/>
                <a:buNone/>
                <a:defRPr sz="1200" b="0" i="0" u="none" strike="noStrike" cap="none">
                  <a:solidFill>
                    <a:srgbClr val="000000"/>
                  </a:solidFill>
                  <a:latin typeface="Advent Pro SemiBold"/>
                  <a:ea typeface="Advent Pro SemiBold"/>
                  <a:cs typeface="Advent Pro SemiBold"/>
                  <a:sym typeface="Advent Pro Semi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dvent Pro SemiBold"/>
                <a:buNone/>
                <a:defRPr sz="1200" b="0" i="0" u="none" strike="noStrike" cap="none">
                  <a:solidFill>
                    <a:srgbClr val="000000"/>
                  </a:solidFill>
                  <a:latin typeface="Advent Pro SemiBold"/>
                  <a:ea typeface="Advent Pro SemiBold"/>
                  <a:cs typeface="Advent Pro SemiBold"/>
                  <a:sym typeface="Advent Pro SemiBold"/>
                </a:defRPr>
              </a:lvl9pPr>
            </a:lstStyle>
            <a:p>
              <a:r>
                <a:rPr lang="pt-BR" dirty="0"/>
                <a:t>ÍNDICES</a:t>
              </a:r>
            </a:p>
          </p:txBody>
        </p:sp>
        <p:sp>
          <p:nvSpPr>
            <p:cNvPr id="61" name="Google Shape;480;p27">
              <a:extLst>
                <a:ext uri="{FF2B5EF4-FFF2-40B4-BE49-F238E27FC236}">
                  <a16:creationId xmlns:a16="http://schemas.microsoft.com/office/drawing/2014/main" id="{EC88A67E-07DF-7854-B5E5-A5F77338546A}"/>
                </a:ext>
              </a:extLst>
            </p:cNvPr>
            <p:cNvSpPr txBox="1">
              <a:spLocks/>
            </p:cNvSpPr>
            <p:nvPr/>
          </p:nvSpPr>
          <p:spPr>
            <a:xfrm>
              <a:off x="6818104" y="2798287"/>
              <a:ext cx="17538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Share Tech"/>
                <a:buNone/>
                <a:defRPr sz="4800" b="0" i="0" u="none" strike="noStrike" cap="none">
                  <a:solidFill>
                    <a:schemeClr val="accen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Fira Sans Extra Condensed Medium"/>
                <a:buNone/>
                <a:defRPr sz="4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Fira Sans Extra Condensed Medium"/>
                <a:buNone/>
                <a:defRPr sz="4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Fira Sans Extra Condensed Medium"/>
                <a:buNone/>
                <a:defRPr sz="4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Fira Sans Extra Condensed Medium"/>
                <a:buNone/>
                <a:defRPr sz="4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Fira Sans Extra Condensed Medium"/>
                <a:buNone/>
                <a:defRPr sz="4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Fira Sans Extra Condensed Medium"/>
                <a:buNone/>
                <a:defRPr sz="4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Fira Sans Extra Condensed Medium"/>
                <a:buNone/>
                <a:defRPr sz="4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Fira Sans Extra Condensed Medium"/>
                <a:buNone/>
                <a:defRPr sz="4800" b="0" i="0" u="none" strike="noStrike" cap="none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r>
                <a:rPr lang="en"/>
                <a:t>03</a:t>
              </a:r>
            </a:p>
          </p:txBody>
        </p:sp>
        <p:cxnSp>
          <p:nvCxnSpPr>
            <p:cNvPr id="62" name="Google Shape;486;p27">
              <a:extLst>
                <a:ext uri="{FF2B5EF4-FFF2-40B4-BE49-F238E27FC236}">
                  <a16:creationId xmlns:a16="http://schemas.microsoft.com/office/drawing/2014/main" id="{5FF50C14-7321-9D63-F715-AB64DC3F9D96}"/>
                </a:ext>
              </a:extLst>
            </p:cNvPr>
            <p:cNvCxnSpPr>
              <a:stCxn id="448" idx="1"/>
              <a:endCxn id="61" idx="1"/>
            </p:cNvCxnSpPr>
            <p:nvPr/>
          </p:nvCxnSpPr>
          <p:spPr>
            <a:xfrm>
              <a:off x="6818104" y="2127200"/>
              <a:ext cx="600" cy="960000"/>
            </a:xfrm>
            <a:prstGeom prst="bent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83655667-C699-2429-85A5-177CC89FDF5C}"/>
                </a:ext>
              </a:extLst>
            </p:cNvPr>
            <p:cNvGrpSpPr/>
            <p:nvPr/>
          </p:nvGrpSpPr>
          <p:grpSpPr>
            <a:xfrm>
              <a:off x="6818104" y="1715150"/>
              <a:ext cx="824100" cy="824100"/>
              <a:chOff x="6665704" y="1562750"/>
              <a:chExt cx="824100" cy="824100"/>
            </a:xfrm>
          </p:grpSpPr>
          <p:sp>
            <p:nvSpPr>
              <p:cNvPr id="448" name="Google Shape;483;p27">
                <a:extLst>
                  <a:ext uri="{FF2B5EF4-FFF2-40B4-BE49-F238E27FC236}">
                    <a16:creationId xmlns:a16="http://schemas.microsoft.com/office/drawing/2014/main" id="{62739200-16CC-9BC6-D4E1-0A0E12AC81DA}"/>
                  </a:ext>
                </a:extLst>
              </p:cNvPr>
              <p:cNvSpPr/>
              <p:nvPr/>
            </p:nvSpPr>
            <p:spPr>
              <a:xfrm>
                <a:off x="6665704" y="1562750"/>
                <a:ext cx="824100" cy="82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49" name="Google Shape;12577;p62">
                <a:extLst>
                  <a:ext uri="{FF2B5EF4-FFF2-40B4-BE49-F238E27FC236}">
                    <a16:creationId xmlns:a16="http://schemas.microsoft.com/office/drawing/2014/main" id="{E7F80701-5364-0A64-DFE6-11C5924D393E}"/>
                  </a:ext>
                </a:extLst>
              </p:cNvPr>
              <p:cNvGrpSpPr/>
              <p:nvPr/>
            </p:nvGrpSpPr>
            <p:grpSpPr>
              <a:xfrm>
                <a:off x="6787916" y="1669392"/>
                <a:ext cx="547403" cy="603637"/>
                <a:chOff x="1396957" y="4287365"/>
                <a:chExt cx="301861" cy="332871"/>
              </a:xfrm>
              <a:solidFill>
                <a:srgbClr val="003964"/>
              </a:solidFill>
            </p:grpSpPr>
            <p:sp>
              <p:nvSpPr>
                <p:cNvPr id="450" name="Google Shape;12578;p62">
                  <a:extLst>
                    <a:ext uri="{FF2B5EF4-FFF2-40B4-BE49-F238E27FC236}">
                      <a16:creationId xmlns:a16="http://schemas.microsoft.com/office/drawing/2014/main" id="{CC8FA835-EAE4-FA2D-3148-CBEF5653ADFF}"/>
                    </a:ext>
                  </a:extLst>
                </p:cNvPr>
                <p:cNvSpPr/>
                <p:nvPr/>
              </p:nvSpPr>
              <p:spPr>
                <a:xfrm>
                  <a:off x="1396957" y="4287365"/>
                  <a:ext cx="301861" cy="332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1" h="10466" extrusionOk="0">
                      <a:moveTo>
                        <a:pt x="751" y="2417"/>
                      </a:moveTo>
                      <a:lnTo>
                        <a:pt x="930" y="2619"/>
                      </a:lnTo>
                      <a:lnTo>
                        <a:pt x="513" y="2989"/>
                      </a:lnTo>
                      <a:lnTo>
                        <a:pt x="334" y="2786"/>
                      </a:lnTo>
                      <a:lnTo>
                        <a:pt x="751" y="2417"/>
                      </a:lnTo>
                      <a:close/>
                      <a:moveTo>
                        <a:pt x="1132" y="2834"/>
                      </a:moveTo>
                      <a:lnTo>
                        <a:pt x="3394" y="5346"/>
                      </a:lnTo>
                      <a:lnTo>
                        <a:pt x="3299" y="5429"/>
                      </a:lnTo>
                      <a:lnTo>
                        <a:pt x="1037" y="2917"/>
                      </a:lnTo>
                      <a:lnTo>
                        <a:pt x="1132" y="2834"/>
                      </a:lnTo>
                      <a:close/>
                      <a:moveTo>
                        <a:pt x="811" y="3131"/>
                      </a:moveTo>
                      <a:lnTo>
                        <a:pt x="3073" y="5644"/>
                      </a:lnTo>
                      <a:lnTo>
                        <a:pt x="2989" y="5727"/>
                      </a:lnTo>
                      <a:lnTo>
                        <a:pt x="727" y="3215"/>
                      </a:lnTo>
                      <a:lnTo>
                        <a:pt x="811" y="3131"/>
                      </a:lnTo>
                      <a:close/>
                      <a:moveTo>
                        <a:pt x="3478" y="5691"/>
                      </a:moveTo>
                      <a:lnTo>
                        <a:pt x="3597" y="5989"/>
                      </a:lnTo>
                      <a:lnTo>
                        <a:pt x="3299" y="5846"/>
                      </a:lnTo>
                      <a:lnTo>
                        <a:pt x="3478" y="5691"/>
                      </a:lnTo>
                      <a:close/>
                      <a:moveTo>
                        <a:pt x="3216" y="0"/>
                      </a:moveTo>
                      <a:cubicBezTo>
                        <a:pt x="3013" y="0"/>
                        <a:pt x="2858" y="167"/>
                        <a:pt x="2858" y="357"/>
                      </a:cubicBezTo>
                      <a:lnTo>
                        <a:pt x="2858" y="4286"/>
                      </a:lnTo>
                      <a:lnTo>
                        <a:pt x="977" y="2203"/>
                      </a:lnTo>
                      <a:cubicBezTo>
                        <a:pt x="918" y="2143"/>
                        <a:pt x="846" y="2119"/>
                        <a:pt x="775" y="2096"/>
                      </a:cubicBezTo>
                      <a:cubicBezTo>
                        <a:pt x="691" y="2096"/>
                        <a:pt x="608" y="2131"/>
                        <a:pt x="549" y="2167"/>
                      </a:cubicBezTo>
                      <a:lnTo>
                        <a:pt x="132" y="2548"/>
                      </a:lnTo>
                      <a:cubicBezTo>
                        <a:pt x="13" y="2667"/>
                        <a:pt x="1" y="2858"/>
                        <a:pt x="96" y="2977"/>
                      </a:cubicBezTo>
                      <a:lnTo>
                        <a:pt x="2751" y="5917"/>
                      </a:lnTo>
                      <a:cubicBezTo>
                        <a:pt x="2775" y="5953"/>
                        <a:pt x="2811" y="5977"/>
                        <a:pt x="2858" y="6001"/>
                      </a:cubicBezTo>
                      <a:lnTo>
                        <a:pt x="2858" y="8358"/>
                      </a:lnTo>
                      <a:lnTo>
                        <a:pt x="2263" y="8358"/>
                      </a:lnTo>
                      <a:cubicBezTo>
                        <a:pt x="2168" y="8358"/>
                        <a:pt x="2108" y="8442"/>
                        <a:pt x="2108" y="8513"/>
                      </a:cubicBezTo>
                      <a:cubicBezTo>
                        <a:pt x="2108" y="8596"/>
                        <a:pt x="2180" y="8656"/>
                        <a:pt x="2263" y="8656"/>
                      </a:cubicBezTo>
                      <a:lnTo>
                        <a:pt x="6502" y="8656"/>
                      </a:lnTo>
                      <a:cubicBezTo>
                        <a:pt x="6526" y="8656"/>
                        <a:pt x="6549" y="8692"/>
                        <a:pt x="6549" y="8704"/>
                      </a:cubicBezTo>
                      <a:lnTo>
                        <a:pt x="6549" y="9013"/>
                      </a:lnTo>
                      <a:cubicBezTo>
                        <a:pt x="6549" y="9477"/>
                        <a:pt x="6752" y="9882"/>
                        <a:pt x="7097" y="10144"/>
                      </a:cubicBezTo>
                      <a:lnTo>
                        <a:pt x="1644" y="10144"/>
                      </a:lnTo>
                      <a:cubicBezTo>
                        <a:pt x="1025" y="10144"/>
                        <a:pt x="513" y="9644"/>
                        <a:pt x="513" y="9013"/>
                      </a:cubicBezTo>
                      <a:lnTo>
                        <a:pt x="513" y="8704"/>
                      </a:lnTo>
                      <a:cubicBezTo>
                        <a:pt x="513" y="8680"/>
                        <a:pt x="549" y="8656"/>
                        <a:pt x="561" y="8656"/>
                      </a:cubicBezTo>
                      <a:lnTo>
                        <a:pt x="1573" y="8656"/>
                      </a:lnTo>
                      <a:cubicBezTo>
                        <a:pt x="1668" y="8656"/>
                        <a:pt x="1727" y="8584"/>
                        <a:pt x="1727" y="8513"/>
                      </a:cubicBezTo>
                      <a:cubicBezTo>
                        <a:pt x="1727" y="8418"/>
                        <a:pt x="1644" y="8358"/>
                        <a:pt x="1573" y="8358"/>
                      </a:cubicBezTo>
                      <a:lnTo>
                        <a:pt x="561" y="8358"/>
                      </a:lnTo>
                      <a:cubicBezTo>
                        <a:pt x="370" y="8358"/>
                        <a:pt x="203" y="8525"/>
                        <a:pt x="203" y="8715"/>
                      </a:cubicBezTo>
                      <a:lnTo>
                        <a:pt x="203" y="9037"/>
                      </a:lnTo>
                      <a:cubicBezTo>
                        <a:pt x="203" y="9823"/>
                        <a:pt x="846" y="10466"/>
                        <a:pt x="1632" y="10466"/>
                      </a:cubicBezTo>
                      <a:lnTo>
                        <a:pt x="8050" y="10466"/>
                      </a:lnTo>
                      <a:cubicBezTo>
                        <a:pt x="8835" y="10466"/>
                        <a:pt x="9478" y="9823"/>
                        <a:pt x="9478" y="9037"/>
                      </a:cubicBezTo>
                      <a:lnTo>
                        <a:pt x="9478" y="4846"/>
                      </a:lnTo>
                      <a:cubicBezTo>
                        <a:pt x="9478" y="4763"/>
                        <a:pt x="9407" y="4703"/>
                        <a:pt x="9324" y="4703"/>
                      </a:cubicBezTo>
                      <a:cubicBezTo>
                        <a:pt x="9240" y="4703"/>
                        <a:pt x="9181" y="4774"/>
                        <a:pt x="9181" y="4846"/>
                      </a:cubicBezTo>
                      <a:lnTo>
                        <a:pt x="9181" y="9037"/>
                      </a:lnTo>
                      <a:cubicBezTo>
                        <a:pt x="9181" y="9656"/>
                        <a:pt x="8669" y="10168"/>
                        <a:pt x="8050" y="10168"/>
                      </a:cubicBezTo>
                      <a:lnTo>
                        <a:pt x="7978" y="10168"/>
                      </a:lnTo>
                      <a:cubicBezTo>
                        <a:pt x="7347" y="10168"/>
                        <a:pt x="6847" y="9656"/>
                        <a:pt x="6847" y="9037"/>
                      </a:cubicBezTo>
                      <a:lnTo>
                        <a:pt x="6847" y="8715"/>
                      </a:lnTo>
                      <a:cubicBezTo>
                        <a:pt x="6847" y="8525"/>
                        <a:pt x="6680" y="8358"/>
                        <a:pt x="6490" y="8358"/>
                      </a:cubicBezTo>
                      <a:lnTo>
                        <a:pt x="3156" y="8358"/>
                      </a:lnTo>
                      <a:lnTo>
                        <a:pt x="3156" y="6096"/>
                      </a:lnTo>
                      <a:lnTo>
                        <a:pt x="3585" y="6322"/>
                      </a:lnTo>
                      <a:cubicBezTo>
                        <a:pt x="3609" y="6334"/>
                        <a:pt x="3656" y="6358"/>
                        <a:pt x="3692" y="6358"/>
                      </a:cubicBezTo>
                      <a:cubicBezTo>
                        <a:pt x="3751" y="6358"/>
                        <a:pt x="3811" y="6334"/>
                        <a:pt x="3847" y="6298"/>
                      </a:cubicBezTo>
                      <a:cubicBezTo>
                        <a:pt x="3930" y="6215"/>
                        <a:pt x="3954" y="6120"/>
                        <a:pt x="3906" y="6025"/>
                      </a:cubicBezTo>
                      <a:lnTo>
                        <a:pt x="3668" y="5394"/>
                      </a:lnTo>
                      <a:lnTo>
                        <a:pt x="3668" y="5358"/>
                      </a:lnTo>
                      <a:cubicBezTo>
                        <a:pt x="3668" y="5286"/>
                        <a:pt x="3644" y="5191"/>
                        <a:pt x="3597" y="5132"/>
                      </a:cubicBezTo>
                      <a:lnTo>
                        <a:pt x="3132" y="4608"/>
                      </a:lnTo>
                      <a:lnTo>
                        <a:pt x="3132" y="345"/>
                      </a:lnTo>
                      <a:cubicBezTo>
                        <a:pt x="3132" y="310"/>
                        <a:pt x="3168" y="298"/>
                        <a:pt x="3180" y="298"/>
                      </a:cubicBezTo>
                      <a:lnTo>
                        <a:pt x="9109" y="298"/>
                      </a:lnTo>
                      <a:cubicBezTo>
                        <a:pt x="9133" y="298"/>
                        <a:pt x="9145" y="333"/>
                        <a:pt x="9145" y="345"/>
                      </a:cubicBezTo>
                      <a:lnTo>
                        <a:pt x="9145" y="2346"/>
                      </a:lnTo>
                      <a:cubicBezTo>
                        <a:pt x="9145" y="2441"/>
                        <a:pt x="9228" y="2500"/>
                        <a:pt x="9300" y="2500"/>
                      </a:cubicBezTo>
                      <a:cubicBezTo>
                        <a:pt x="9383" y="2500"/>
                        <a:pt x="9443" y="2429"/>
                        <a:pt x="9443" y="2346"/>
                      </a:cubicBezTo>
                      <a:lnTo>
                        <a:pt x="9443" y="345"/>
                      </a:lnTo>
                      <a:cubicBezTo>
                        <a:pt x="9490" y="167"/>
                        <a:pt x="9324" y="0"/>
                        <a:pt x="91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12579;p62">
                  <a:extLst>
                    <a:ext uri="{FF2B5EF4-FFF2-40B4-BE49-F238E27FC236}">
                      <a16:creationId xmlns:a16="http://schemas.microsoft.com/office/drawing/2014/main" id="{A5C6071C-7B04-548B-9A8B-374E1BA30142}"/>
                    </a:ext>
                  </a:extLst>
                </p:cNvPr>
                <p:cNvSpPr/>
                <p:nvPr/>
              </p:nvSpPr>
              <p:spPr>
                <a:xfrm>
                  <a:off x="1689309" y="4378614"/>
                  <a:ext cx="9510" cy="46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1477" extrusionOk="0">
                      <a:moveTo>
                        <a:pt x="155" y="0"/>
                      </a:moveTo>
                      <a:cubicBezTo>
                        <a:pt x="60" y="0"/>
                        <a:pt x="1" y="84"/>
                        <a:pt x="1" y="155"/>
                      </a:cubicBezTo>
                      <a:lnTo>
                        <a:pt x="1" y="1334"/>
                      </a:lnTo>
                      <a:cubicBezTo>
                        <a:pt x="1" y="1417"/>
                        <a:pt x="72" y="1477"/>
                        <a:pt x="155" y="1477"/>
                      </a:cubicBezTo>
                      <a:cubicBezTo>
                        <a:pt x="239" y="1477"/>
                        <a:pt x="298" y="1405"/>
                        <a:pt x="298" y="1334"/>
                      </a:cubicBezTo>
                      <a:lnTo>
                        <a:pt x="298" y="155"/>
                      </a:lnTo>
                      <a:cubicBezTo>
                        <a:pt x="298" y="84"/>
                        <a:pt x="239" y="0"/>
                        <a:pt x="1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12580;p62">
                  <a:extLst>
                    <a:ext uri="{FF2B5EF4-FFF2-40B4-BE49-F238E27FC236}">
                      <a16:creationId xmlns:a16="http://schemas.microsoft.com/office/drawing/2014/main" id="{59AEF974-C9B6-E88B-0106-68EBFD09EEE9}"/>
                    </a:ext>
                  </a:extLst>
                </p:cNvPr>
                <p:cNvSpPr/>
                <p:nvPr/>
              </p:nvSpPr>
              <p:spPr>
                <a:xfrm>
                  <a:off x="1520424" y="4385420"/>
                  <a:ext cx="33363" cy="32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1037" extrusionOk="0">
                      <a:moveTo>
                        <a:pt x="524" y="298"/>
                      </a:moveTo>
                      <a:cubicBezTo>
                        <a:pt x="643" y="298"/>
                        <a:pt x="739" y="406"/>
                        <a:pt x="739" y="525"/>
                      </a:cubicBezTo>
                      <a:cubicBezTo>
                        <a:pt x="739" y="644"/>
                        <a:pt x="643" y="739"/>
                        <a:pt x="524" y="739"/>
                      </a:cubicBezTo>
                      <a:cubicBezTo>
                        <a:pt x="405" y="739"/>
                        <a:pt x="298" y="644"/>
                        <a:pt x="298" y="525"/>
                      </a:cubicBezTo>
                      <a:cubicBezTo>
                        <a:pt x="298" y="406"/>
                        <a:pt x="405" y="298"/>
                        <a:pt x="524" y="298"/>
                      </a:cubicBezTo>
                      <a:close/>
                      <a:moveTo>
                        <a:pt x="524" y="1"/>
                      </a:moveTo>
                      <a:cubicBezTo>
                        <a:pt x="238" y="1"/>
                        <a:pt x="0" y="239"/>
                        <a:pt x="0" y="525"/>
                      </a:cubicBezTo>
                      <a:cubicBezTo>
                        <a:pt x="0" y="798"/>
                        <a:pt x="238" y="1037"/>
                        <a:pt x="524" y="1037"/>
                      </a:cubicBezTo>
                      <a:cubicBezTo>
                        <a:pt x="798" y="1037"/>
                        <a:pt x="1036" y="798"/>
                        <a:pt x="1036" y="525"/>
                      </a:cubicBezTo>
                      <a:cubicBezTo>
                        <a:pt x="1048" y="239"/>
                        <a:pt x="822" y="1"/>
                        <a:pt x="5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12581;p62">
                  <a:extLst>
                    <a:ext uri="{FF2B5EF4-FFF2-40B4-BE49-F238E27FC236}">
                      <a16:creationId xmlns:a16="http://schemas.microsoft.com/office/drawing/2014/main" id="{40D56BF7-E468-1DE2-84A1-320D02632215}"/>
                    </a:ext>
                  </a:extLst>
                </p:cNvPr>
                <p:cNvSpPr/>
                <p:nvPr/>
              </p:nvSpPr>
              <p:spPr>
                <a:xfrm>
                  <a:off x="1563202" y="4398683"/>
                  <a:ext cx="34508" cy="9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299" extrusionOk="0">
                      <a:moveTo>
                        <a:pt x="167" y="0"/>
                      </a:moveTo>
                      <a:cubicBezTo>
                        <a:pt x="84" y="0"/>
                        <a:pt x="25" y="72"/>
                        <a:pt x="25" y="143"/>
                      </a:cubicBezTo>
                      <a:cubicBezTo>
                        <a:pt x="1" y="227"/>
                        <a:pt x="84" y="298"/>
                        <a:pt x="167" y="298"/>
                      </a:cubicBezTo>
                      <a:lnTo>
                        <a:pt x="929" y="298"/>
                      </a:lnTo>
                      <a:cubicBezTo>
                        <a:pt x="1025" y="298"/>
                        <a:pt x="1084" y="227"/>
                        <a:pt x="1084" y="143"/>
                      </a:cubicBezTo>
                      <a:cubicBezTo>
                        <a:pt x="1084" y="60"/>
                        <a:pt x="1001" y="0"/>
                        <a:pt x="9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12582;p62">
                  <a:extLst>
                    <a:ext uri="{FF2B5EF4-FFF2-40B4-BE49-F238E27FC236}">
                      <a16:creationId xmlns:a16="http://schemas.microsoft.com/office/drawing/2014/main" id="{6CCFE8AE-58C3-388B-E558-2881DB8C89C7}"/>
                    </a:ext>
                  </a:extLst>
                </p:cNvPr>
                <p:cNvSpPr/>
                <p:nvPr/>
              </p:nvSpPr>
              <p:spPr>
                <a:xfrm>
                  <a:off x="1563965" y="4410037"/>
                  <a:ext cx="92807" cy="9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" h="299" extrusionOk="0">
                      <a:moveTo>
                        <a:pt x="143" y="1"/>
                      </a:moveTo>
                      <a:cubicBezTo>
                        <a:pt x="60" y="1"/>
                        <a:pt x="1" y="72"/>
                        <a:pt x="1" y="144"/>
                      </a:cubicBezTo>
                      <a:cubicBezTo>
                        <a:pt x="1" y="239"/>
                        <a:pt x="72" y="298"/>
                        <a:pt x="143" y="298"/>
                      </a:cubicBezTo>
                      <a:lnTo>
                        <a:pt x="2763" y="298"/>
                      </a:lnTo>
                      <a:cubicBezTo>
                        <a:pt x="2858" y="298"/>
                        <a:pt x="2918" y="227"/>
                        <a:pt x="2918" y="144"/>
                      </a:cubicBezTo>
                      <a:cubicBezTo>
                        <a:pt x="2918" y="72"/>
                        <a:pt x="2858" y="1"/>
                        <a:pt x="27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12583;p62">
                  <a:extLst>
                    <a:ext uri="{FF2B5EF4-FFF2-40B4-BE49-F238E27FC236}">
                      <a16:creationId xmlns:a16="http://schemas.microsoft.com/office/drawing/2014/main" id="{67967A1E-6BD0-EAC8-F73E-5D37023D1FF6}"/>
                    </a:ext>
                  </a:extLst>
                </p:cNvPr>
                <p:cNvSpPr/>
                <p:nvPr/>
              </p:nvSpPr>
              <p:spPr>
                <a:xfrm>
                  <a:off x="1563202" y="4385039"/>
                  <a:ext cx="10273" cy="9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99" extrusionOk="0">
                      <a:moveTo>
                        <a:pt x="167" y="1"/>
                      </a:moveTo>
                      <a:cubicBezTo>
                        <a:pt x="84" y="1"/>
                        <a:pt x="25" y="72"/>
                        <a:pt x="25" y="144"/>
                      </a:cubicBezTo>
                      <a:cubicBezTo>
                        <a:pt x="1" y="215"/>
                        <a:pt x="84" y="299"/>
                        <a:pt x="167" y="299"/>
                      </a:cubicBezTo>
                      <a:cubicBezTo>
                        <a:pt x="263" y="299"/>
                        <a:pt x="322" y="215"/>
                        <a:pt x="322" y="144"/>
                      </a:cubicBezTo>
                      <a:cubicBezTo>
                        <a:pt x="322" y="60"/>
                        <a:pt x="251" y="1"/>
                        <a:pt x="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12584;p62">
                  <a:extLst>
                    <a:ext uri="{FF2B5EF4-FFF2-40B4-BE49-F238E27FC236}">
                      <a16:creationId xmlns:a16="http://schemas.microsoft.com/office/drawing/2014/main" id="{5CFFD2DD-6A9F-9E1B-1C4D-C00375E95D2B}"/>
                    </a:ext>
                  </a:extLst>
                </p:cNvPr>
                <p:cNvSpPr/>
                <p:nvPr/>
              </p:nvSpPr>
              <p:spPr>
                <a:xfrm>
                  <a:off x="1520424" y="4436944"/>
                  <a:ext cx="33363" cy="33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1048" extrusionOk="0">
                      <a:moveTo>
                        <a:pt x="524" y="298"/>
                      </a:moveTo>
                      <a:cubicBezTo>
                        <a:pt x="643" y="298"/>
                        <a:pt x="739" y="405"/>
                        <a:pt x="739" y="524"/>
                      </a:cubicBezTo>
                      <a:cubicBezTo>
                        <a:pt x="739" y="655"/>
                        <a:pt x="643" y="750"/>
                        <a:pt x="524" y="750"/>
                      </a:cubicBezTo>
                      <a:cubicBezTo>
                        <a:pt x="405" y="750"/>
                        <a:pt x="298" y="643"/>
                        <a:pt x="298" y="524"/>
                      </a:cubicBezTo>
                      <a:cubicBezTo>
                        <a:pt x="298" y="405"/>
                        <a:pt x="405" y="298"/>
                        <a:pt x="524" y="298"/>
                      </a:cubicBezTo>
                      <a:close/>
                      <a:moveTo>
                        <a:pt x="524" y="0"/>
                      </a:moveTo>
                      <a:cubicBezTo>
                        <a:pt x="238" y="0"/>
                        <a:pt x="0" y="238"/>
                        <a:pt x="0" y="524"/>
                      </a:cubicBezTo>
                      <a:cubicBezTo>
                        <a:pt x="0" y="810"/>
                        <a:pt x="238" y="1048"/>
                        <a:pt x="524" y="1048"/>
                      </a:cubicBezTo>
                      <a:cubicBezTo>
                        <a:pt x="798" y="1048"/>
                        <a:pt x="1036" y="810"/>
                        <a:pt x="1036" y="524"/>
                      </a:cubicBezTo>
                      <a:cubicBezTo>
                        <a:pt x="1048" y="238"/>
                        <a:pt x="822" y="0"/>
                        <a:pt x="5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12585;p62">
                  <a:extLst>
                    <a:ext uri="{FF2B5EF4-FFF2-40B4-BE49-F238E27FC236}">
                      <a16:creationId xmlns:a16="http://schemas.microsoft.com/office/drawing/2014/main" id="{E1733A2E-49AB-8B08-70A4-21B8D76F5E7A}"/>
                    </a:ext>
                  </a:extLst>
                </p:cNvPr>
                <p:cNvSpPr/>
                <p:nvPr/>
              </p:nvSpPr>
              <p:spPr>
                <a:xfrm>
                  <a:off x="1563202" y="4450175"/>
                  <a:ext cx="34508" cy="9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299" extrusionOk="0">
                      <a:moveTo>
                        <a:pt x="167" y="1"/>
                      </a:moveTo>
                      <a:cubicBezTo>
                        <a:pt x="84" y="1"/>
                        <a:pt x="25" y="72"/>
                        <a:pt x="25" y="156"/>
                      </a:cubicBezTo>
                      <a:cubicBezTo>
                        <a:pt x="1" y="239"/>
                        <a:pt x="84" y="298"/>
                        <a:pt x="167" y="298"/>
                      </a:cubicBezTo>
                      <a:lnTo>
                        <a:pt x="929" y="298"/>
                      </a:lnTo>
                      <a:cubicBezTo>
                        <a:pt x="1025" y="298"/>
                        <a:pt x="1084" y="227"/>
                        <a:pt x="1084" y="156"/>
                      </a:cubicBezTo>
                      <a:cubicBezTo>
                        <a:pt x="1084" y="60"/>
                        <a:pt x="1001" y="1"/>
                        <a:pt x="92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12586;p62">
                  <a:extLst>
                    <a:ext uri="{FF2B5EF4-FFF2-40B4-BE49-F238E27FC236}">
                      <a16:creationId xmlns:a16="http://schemas.microsoft.com/office/drawing/2014/main" id="{516E3889-2309-EA3B-BAB0-10175F11CBE9}"/>
                    </a:ext>
                  </a:extLst>
                </p:cNvPr>
                <p:cNvSpPr/>
                <p:nvPr/>
              </p:nvSpPr>
              <p:spPr>
                <a:xfrm>
                  <a:off x="1563965" y="4461530"/>
                  <a:ext cx="92807" cy="9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" h="299" extrusionOk="0">
                      <a:moveTo>
                        <a:pt x="143" y="1"/>
                      </a:moveTo>
                      <a:cubicBezTo>
                        <a:pt x="60" y="1"/>
                        <a:pt x="1" y="72"/>
                        <a:pt x="1" y="156"/>
                      </a:cubicBezTo>
                      <a:cubicBezTo>
                        <a:pt x="1" y="239"/>
                        <a:pt x="72" y="299"/>
                        <a:pt x="143" y="299"/>
                      </a:cubicBezTo>
                      <a:lnTo>
                        <a:pt x="2763" y="299"/>
                      </a:lnTo>
                      <a:cubicBezTo>
                        <a:pt x="2858" y="299"/>
                        <a:pt x="2918" y="227"/>
                        <a:pt x="2918" y="156"/>
                      </a:cubicBezTo>
                      <a:cubicBezTo>
                        <a:pt x="2918" y="72"/>
                        <a:pt x="2858" y="1"/>
                        <a:pt x="27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12587;p62">
                  <a:extLst>
                    <a:ext uri="{FF2B5EF4-FFF2-40B4-BE49-F238E27FC236}">
                      <a16:creationId xmlns:a16="http://schemas.microsoft.com/office/drawing/2014/main" id="{FDA551B7-40FE-9C8F-5B4F-A362071785CC}"/>
                    </a:ext>
                  </a:extLst>
                </p:cNvPr>
                <p:cNvSpPr/>
                <p:nvPr/>
              </p:nvSpPr>
              <p:spPr>
                <a:xfrm>
                  <a:off x="1563202" y="4436563"/>
                  <a:ext cx="10273" cy="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98" extrusionOk="0">
                      <a:moveTo>
                        <a:pt x="167" y="0"/>
                      </a:moveTo>
                      <a:cubicBezTo>
                        <a:pt x="84" y="0"/>
                        <a:pt x="25" y="72"/>
                        <a:pt x="25" y="143"/>
                      </a:cubicBezTo>
                      <a:cubicBezTo>
                        <a:pt x="1" y="226"/>
                        <a:pt x="84" y="298"/>
                        <a:pt x="167" y="298"/>
                      </a:cubicBezTo>
                      <a:cubicBezTo>
                        <a:pt x="263" y="298"/>
                        <a:pt x="322" y="226"/>
                        <a:pt x="322" y="143"/>
                      </a:cubicBezTo>
                      <a:cubicBezTo>
                        <a:pt x="322" y="60"/>
                        <a:pt x="251" y="0"/>
                        <a:pt x="16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12588;p62">
                  <a:extLst>
                    <a:ext uri="{FF2B5EF4-FFF2-40B4-BE49-F238E27FC236}">
                      <a16:creationId xmlns:a16="http://schemas.microsoft.com/office/drawing/2014/main" id="{0CDB774C-02BF-EAE6-B3E5-311D1FB3849B}"/>
                    </a:ext>
                  </a:extLst>
                </p:cNvPr>
                <p:cNvSpPr/>
                <p:nvPr/>
              </p:nvSpPr>
              <p:spPr>
                <a:xfrm>
                  <a:off x="1520424" y="4488437"/>
                  <a:ext cx="33363" cy="33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1048" extrusionOk="0">
                      <a:moveTo>
                        <a:pt x="524" y="298"/>
                      </a:moveTo>
                      <a:cubicBezTo>
                        <a:pt x="643" y="298"/>
                        <a:pt x="739" y="405"/>
                        <a:pt x="739" y="524"/>
                      </a:cubicBezTo>
                      <a:cubicBezTo>
                        <a:pt x="739" y="643"/>
                        <a:pt x="643" y="750"/>
                        <a:pt x="524" y="750"/>
                      </a:cubicBezTo>
                      <a:cubicBezTo>
                        <a:pt x="405" y="750"/>
                        <a:pt x="298" y="643"/>
                        <a:pt x="298" y="524"/>
                      </a:cubicBezTo>
                      <a:cubicBezTo>
                        <a:pt x="298" y="405"/>
                        <a:pt x="405" y="298"/>
                        <a:pt x="524" y="298"/>
                      </a:cubicBezTo>
                      <a:close/>
                      <a:moveTo>
                        <a:pt x="524" y="0"/>
                      </a:moveTo>
                      <a:cubicBezTo>
                        <a:pt x="238" y="0"/>
                        <a:pt x="0" y="238"/>
                        <a:pt x="0" y="524"/>
                      </a:cubicBezTo>
                      <a:cubicBezTo>
                        <a:pt x="0" y="810"/>
                        <a:pt x="238" y="1048"/>
                        <a:pt x="524" y="1048"/>
                      </a:cubicBezTo>
                      <a:cubicBezTo>
                        <a:pt x="798" y="1048"/>
                        <a:pt x="1036" y="810"/>
                        <a:pt x="1036" y="524"/>
                      </a:cubicBezTo>
                      <a:cubicBezTo>
                        <a:pt x="1048" y="238"/>
                        <a:pt x="822" y="0"/>
                        <a:pt x="5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12589;p62">
                  <a:extLst>
                    <a:ext uri="{FF2B5EF4-FFF2-40B4-BE49-F238E27FC236}">
                      <a16:creationId xmlns:a16="http://schemas.microsoft.com/office/drawing/2014/main" id="{521B706E-DB80-9B92-10D7-1F5D649442EE}"/>
                    </a:ext>
                  </a:extLst>
                </p:cNvPr>
                <p:cNvSpPr/>
                <p:nvPr/>
              </p:nvSpPr>
              <p:spPr>
                <a:xfrm>
                  <a:off x="1563202" y="4501667"/>
                  <a:ext cx="34508" cy="9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299" extrusionOk="0">
                      <a:moveTo>
                        <a:pt x="167" y="1"/>
                      </a:moveTo>
                      <a:cubicBezTo>
                        <a:pt x="84" y="1"/>
                        <a:pt x="25" y="84"/>
                        <a:pt x="25" y="156"/>
                      </a:cubicBezTo>
                      <a:cubicBezTo>
                        <a:pt x="1" y="239"/>
                        <a:pt x="84" y="299"/>
                        <a:pt x="167" y="299"/>
                      </a:cubicBezTo>
                      <a:lnTo>
                        <a:pt x="929" y="299"/>
                      </a:lnTo>
                      <a:cubicBezTo>
                        <a:pt x="1025" y="299"/>
                        <a:pt x="1084" y="227"/>
                        <a:pt x="1084" y="156"/>
                      </a:cubicBezTo>
                      <a:cubicBezTo>
                        <a:pt x="1084" y="61"/>
                        <a:pt x="1001" y="1"/>
                        <a:pt x="92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12590;p62">
                  <a:extLst>
                    <a:ext uri="{FF2B5EF4-FFF2-40B4-BE49-F238E27FC236}">
                      <a16:creationId xmlns:a16="http://schemas.microsoft.com/office/drawing/2014/main" id="{81FB9C16-6ECC-C6C9-2BB4-0BC362E4D368}"/>
                    </a:ext>
                  </a:extLst>
                </p:cNvPr>
                <p:cNvSpPr/>
                <p:nvPr/>
              </p:nvSpPr>
              <p:spPr>
                <a:xfrm>
                  <a:off x="1563202" y="4513785"/>
                  <a:ext cx="93570" cy="9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2" h="299" extrusionOk="0">
                      <a:moveTo>
                        <a:pt x="167" y="1"/>
                      </a:moveTo>
                      <a:cubicBezTo>
                        <a:pt x="84" y="1"/>
                        <a:pt x="25" y="72"/>
                        <a:pt x="25" y="144"/>
                      </a:cubicBezTo>
                      <a:cubicBezTo>
                        <a:pt x="1" y="215"/>
                        <a:pt x="84" y="299"/>
                        <a:pt x="167" y="299"/>
                      </a:cubicBezTo>
                      <a:lnTo>
                        <a:pt x="2787" y="299"/>
                      </a:lnTo>
                      <a:cubicBezTo>
                        <a:pt x="2882" y="299"/>
                        <a:pt x="2942" y="215"/>
                        <a:pt x="2942" y="144"/>
                      </a:cubicBezTo>
                      <a:cubicBezTo>
                        <a:pt x="2942" y="61"/>
                        <a:pt x="2870" y="1"/>
                        <a:pt x="27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3" name="Google Shape;12591;p62">
                  <a:extLst>
                    <a:ext uri="{FF2B5EF4-FFF2-40B4-BE49-F238E27FC236}">
                      <a16:creationId xmlns:a16="http://schemas.microsoft.com/office/drawing/2014/main" id="{656AF475-2B17-D0E7-D02B-61A5CD4AE410}"/>
                    </a:ext>
                  </a:extLst>
                </p:cNvPr>
                <p:cNvSpPr/>
                <p:nvPr/>
              </p:nvSpPr>
              <p:spPr>
                <a:xfrm>
                  <a:off x="1563202" y="4488055"/>
                  <a:ext cx="10273" cy="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98" extrusionOk="0">
                      <a:moveTo>
                        <a:pt x="167" y="0"/>
                      </a:moveTo>
                      <a:cubicBezTo>
                        <a:pt x="84" y="0"/>
                        <a:pt x="25" y="72"/>
                        <a:pt x="25" y="155"/>
                      </a:cubicBezTo>
                      <a:cubicBezTo>
                        <a:pt x="1" y="227"/>
                        <a:pt x="84" y="298"/>
                        <a:pt x="167" y="298"/>
                      </a:cubicBezTo>
                      <a:cubicBezTo>
                        <a:pt x="263" y="298"/>
                        <a:pt x="322" y="227"/>
                        <a:pt x="322" y="155"/>
                      </a:cubicBezTo>
                      <a:cubicBezTo>
                        <a:pt x="322" y="60"/>
                        <a:pt x="251" y="0"/>
                        <a:pt x="16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12592;p62">
                  <a:extLst>
                    <a:ext uri="{FF2B5EF4-FFF2-40B4-BE49-F238E27FC236}">
                      <a16:creationId xmlns:a16="http://schemas.microsoft.com/office/drawing/2014/main" id="{6A631799-4C30-FABE-0E59-D03EE3380AFD}"/>
                    </a:ext>
                  </a:extLst>
                </p:cNvPr>
                <p:cNvSpPr/>
                <p:nvPr/>
              </p:nvSpPr>
              <p:spPr>
                <a:xfrm>
                  <a:off x="1522682" y="4318025"/>
                  <a:ext cx="141659" cy="37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" h="1192" extrusionOk="0">
                      <a:moveTo>
                        <a:pt x="4144" y="322"/>
                      </a:moveTo>
                      <a:lnTo>
                        <a:pt x="4144" y="893"/>
                      </a:lnTo>
                      <a:lnTo>
                        <a:pt x="298" y="893"/>
                      </a:lnTo>
                      <a:lnTo>
                        <a:pt x="298" y="322"/>
                      </a:lnTo>
                      <a:close/>
                      <a:moveTo>
                        <a:pt x="156" y="0"/>
                      </a:moveTo>
                      <a:cubicBezTo>
                        <a:pt x="60" y="0"/>
                        <a:pt x="1" y="84"/>
                        <a:pt x="1" y="155"/>
                      </a:cubicBezTo>
                      <a:lnTo>
                        <a:pt x="1" y="1048"/>
                      </a:lnTo>
                      <a:cubicBezTo>
                        <a:pt x="1" y="1132"/>
                        <a:pt x="72" y="1191"/>
                        <a:pt x="156" y="1191"/>
                      </a:cubicBezTo>
                      <a:lnTo>
                        <a:pt x="4299" y="1191"/>
                      </a:lnTo>
                      <a:cubicBezTo>
                        <a:pt x="4382" y="1191"/>
                        <a:pt x="4454" y="1132"/>
                        <a:pt x="4454" y="1048"/>
                      </a:cubicBezTo>
                      <a:lnTo>
                        <a:pt x="4454" y="155"/>
                      </a:lnTo>
                      <a:cubicBezTo>
                        <a:pt x="4454" y="60"/>
                        <a:pt x="4382" y="0"/>
                        <a:pt x="42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29" name="Agrupar 528">
            <a:extLst>
              <a:ext uri="{FF2B5EF4-FFF2-40B4-BE49-F238E27FC236}">
                <a16:creationId xmlns:a16="http://schemas.microsoft.com/office/drawing/2014/main" id="{2C4BDB52-17E6-AC9A-98D9-008415E2CD32}"/>
              </a:ext>
            </a:extLst>
          </p:cNvPr>
          <p:cNvGrpSpPr/>
          <p:nvPr/>
        </p:nvGrpSpPr>
        <p:grpSpPr>
          <a:xfrm>
            <a:off x="2942633" y="1671253"/>
            <a:ext cx="2252392" cy="2411850"/>
            <a:chOff x="2423685" y="2479775"/>
            <a:chExt cx="2252392" cy="2411850"/>
          </a:xfrm>
        </p:grpSpPr>
        <p:grpSp>
          <p:nvGrpSpPr>
            <p:cNvPr id="515" name="Agrupar 514">
              <a:extLst>
                <a:ext uri="{FF2B5EF4-FFF2-40B4-BE49-F238E27FC236}">
                  <a16:creationId xmlns:a16="http://schemas.microsoft.com/office/drawing/2014/main" id="{8D428178-77A6-4EFB-2951-7AE373D38C5B}"/>
                </a:ext>
              </a:extLst>
            </p:cNvPr>
            <p:cNvGrpSpPr/>
            <p:nvPr/>
          </p:nvGrpSpPr>
          <p:grpSpPr>
            <a:xfrm>
              <a:off x="2423685" y="2479775"/>
              <a:ext cx="2252392" cy="2411850"/>
              <a:chOff x="6818104" y="1715150"/>
              <a:chExt cx="2252392" cy="2411850"/>
            </a:xfrm>
          </p:grpSpPr>
          <p:sp>
            <p:nvSpPr>
              <p:cNvPr id="516" name="Google Shape;471;p27">
                <a:extLst>
                  <a:ext uri="{FF2B5EF4-FFF2-40B4-BE49-F238E27FC236}">
                    <a16:creationId xmlns:a16="http://schemas.microsoft.com/office/drawing/2014/main" id="{DF6D91D9-EC8D-6BC0-E555-D673422F0A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8696" y="3549200"/>
                <a:ext cx="2251800" cy="5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2000" b="0" i="0" u="none" strike="noStrike" cap="none">
                    <a:solidFill>
                      <a:schemeClr val="lt1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9pPr>
              </a:lstStyle>
              <a:p>
                <a:r>
                  <a:rPr lang="pt-BR" dirty="0"/>
                  <a:t>EXTENDS</a:t>
                </a:r>
              </a:p>
            </p:txBody>
          </p:sp>
          <p:sp>
            <p:nvSpPr>
              <p:cNvPr id="517" name="Google Shape;480;p27">
                <a:extLst>
                  <a:ext uri="{FF2B5EF4-FFF2-40B4-BE49-F238E27FC236}">
                    <a16:creationId xmlns:a16="http://schemas.microsoft.com/office/drawing/2014/main" id="{FC41C366-FCD4-CB4E-C580-292BFB12AB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8104" y="2798287"/>
                <a:ext cx="1753800" cy="5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Share Tech"/>
                  <a:buNone/>
                  <a:defRPr sz="4800" b="0" i="0" u="none" strike="noStrike" cap="none">
                    <a:solidFill>
                      <a:schemeClr val="accen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9pPr>
              </a:lstStyle>
              <a:p>
                <a:r>
                  <a:rPr lang="en" dirty="0">
                    <a:solidFill>
                      <a:schemeClr val="accent3"/>
                    </a:solidFill>
                  </a:rPr>
                  <a:t>02</a:t>
                </a:r>
              </a:p>
            </p:txBody>
          </p:sp>
          <p:cxnSp>
            <p:nvCxnSpPr>
              <p:cNvPr id="518" name="Google Shape;486;p27">
                <a:extLst>
                  <a:ext uri="{FF2B5EF4-FFF2-40B4-BE49-F238E27FC236}">
                    <a16:creationId xmlns:a16="http://schemas.microsoft.com/office/drawing/2014/main" id="{69D7E9A6-C30E-0941-4A03-919EB6CE37B7}"/>
                  </a:ext>
                </a:extLst>
              </p:cNvPr>
              <p:cNvCxnSpPr>
                <a:stCxn id="519" idx="1"/>
                <a:endCxn id="517" idx="1"/>
              </p:cNvCxnSpPr>
              <p:nvPr/>
            </p:nvCxnSpPr>
            <p:spPr>
              <a:xfrm>
                <a:off x="6818104" y="2127200"/>
                <a:ext cx="600" cy="960000"/>
              </a:xfrm>
              <a:prstGeom prst="bentConnector3">
                <a:avLst>
                  <a:gd name="adj1" fmla="val -396875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9" name="Google Shape;483;p27">
                <a:extLst>
                  <a:ext uri="{FF2B5EF4-FFF2-40B4-BE49-F238E27FC236}">
                    <a16:creationId xmlns:a16="http://schemas.microsoft.com/office/drawing/2014/main" id="{4FE841F7-21BC-ABA9-7739-F08D5ACE8939}"/>
                  </a:ext>
                </a:extLst>
              </p:cNvPr>
              <p:cNvSpPr/>
              <p:nvPr/>
            </p:nvSpPr>
            <p:spPr>
              <a:xfrm>
                <a:off x="6818104" y="1715150"/>
                <a:ext cx="824100" cy="82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" name="Google Shape;12692;p62">
              <a:extLst>
                <a:ext uri="{FF2B5EF4-FFF2-40B4-BE49-F238E27FC236}">
                  <a16:creationId xmlns:a16="http://schemas.microsoft.com/office/drawing/2014/main" id="{09E205C8-1562-67A1-69BD-4BFAF05FAE43}"/>
                </a:ext>
              </a:extLst>
            </p:cNvPr>
            <p:cNvGrpSpPr/>
            <p:nvPr/>
          </p:nvGrpSpPr>
          <p:grpSpPr>
            <a:xfrm>
              <a:off x="2572102" y="2567690"/>
              <a:ext cx="565840" cy="648269"/>
              <a:chOff x="859262" y="3353920"/>
              <a:chExt cx="306759" cy="351446"/>
            </a:xfrm>
            <a:solidFill>
              <a:srgbClr val="003964"/>
            </a:solidFill>
          </p:grpSpPr>
          <p:sp>
            <p:nvSpPr>
              <p:cNvPr id="16" name="Google Shape;12693;p62">
                <a:extLst>
                  <a:ext uri="{FF2B5EF4-FFF2-40B4-BE49-F238E27FC236}">
                    <a16:creationId xmlns:a16="http://schemas.microsoft.com/office/drawing/2014/main" id="{292B6C8F-EC95-34E8-7B2F-4A6033E0BD76}"/>
                  </a:ext>
                </a:extLst>
              </p:cNvPr>
              <p:cNvSpPr/>
              <p:nvPr/>
            </p:nvSpPr>
            <p:spPr>
              <a:xfrm>
                <a:off x="859262" y="3415718"/>
                <a:ext cx="132563" cy="205937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6475" extrusionOk="0">
                    <a:moveTo>
                      <a:pt x="1444" y="0"/>
                    </a:moveTo>
                    <a:cubicBezTo>
                      <a:pt x="1418" y="0"/>
                      <a:pt x="1392" y="7"/>
                      <a:pt x="1369" y="22"/>
                    </a:cubicBezTo>
                    <a:lnTo>
                      <a:pt x="262" y="665"/>
                    </a:lnTo>
                    <a:cubicBezTo>
                      <a:pt x="0" y="808"/>
                      <a:pt x="0" y="1200"/>
                      <a:pt x="262" y="1367"/>
                    </a:cubicBezTo>
                    <a:lnTo>
                      <a:pt x="1143" y="1867"/>
                    </a:lnTo>
                    <a:lnTo>
                      <a:pt x="429" y="2284"/>
                    </a:lnTo>
                    <a:cubicBezTo>
                      <a:pt x="83" y="2474"/>
                      <a:pt x="83" y="2974"/>
                      <a:pt x="429" y="3165"/>
                    </a:cubicBezTo>
                    <a:lnTo>
                      <a:pt x="1167" y="3594"/>
                    </a:lnTo>
                    <a:lnTo>
                      <a:pt x="417" y="4022"/>
                    </a:lnTo>
                    <a:cubicBezTo>
                      <a:pt x="71" y="4225"/>
                      <a:pt x="71" y="4713"/>
                      <a:pt x="417" y="4903"/>
                    </a:cubicBezTo>
                    <a:lnTo>
                      <a:pt x="1155" y="5332"/>
                    </a:lnTo>
                    <a:lnTo>
                      <a:pt x="917" y="5463"/>
                    </a:lnTo>
                    <a:cubicBezTo>
                      <a:pt x="774" y="5558"/>
                      <a:pt x="833" y="5784"/>
                      <a:pt x="1012" y="5784"/>
                    </a:cubicBezTo>
                    <a:cubicBezTo>
                      <a:pt x="1084" y="5784"/>
                      <a:pt x="1095" y="5749"/>
                      <a:pt x="1488" y="5522"/>
                    </a:cubicBezTo>
                    <a:lnTo>
                      <a:pt x="3119" y="6463"/>
                    </a:lnTo>
                    <a:cubicBezTo>
                      <a:pt x="3155" y="6475"/>
                      <a:pt x="3179" y="6475"/>
                      <a:pt x="3191" y="6475"/>
                    </a:cubicBezTo>
                    <a:cubicBezTo>
                      <a:pt x="3250" y="6475"/>
                      <a:pt x="3310" y="6451"/>
                      <a:pt x="3346" y="6392"/>
                    </a:cubicBezTo>
                    <a:cubicBezTo>
                      <a:pt x="3393" y="6320"/>
                      <a:pt x="3358" y="6213"/>
                      <a:pt x="3286" y="6165"/>
                    </a:cubicBezTo>
                    <a:cubicBezTo>
                      <a:pt x="2643" y="5796"/>
                      <a:pt x="1226" y="4987"/>
                      <a:pt x="560" y="4618"/>
                    </a:cubicBezTo>
                    <a:cubicBezTo>
                      <a:pt x="441" y="4546"/>
                      <a:pt x="441" y="4368"/>
                      <a:pt x="560" y="4308"/>
                    </a:cubicBezTo>
                    <a:lnTo>
                      <a:pt x="1476" y="3772"/>
                    </a:lnTo>
                    <a:cubicBezTo>
                      <a:pt x="1498" y="3782"/>
                      <a:pt x="1520" y="3786"/>
                      <a:pt x="1541" y="3786"/>
                    </a:cubicBezTo>
                    <a:cubicBezTo>
                      <a:pt x="1627" y="3786"/>
                      <a:pt x="1705" y="3717"/>
                      <a:pt x="1715" y="3641"/>
                    </a:cubicBezTo>
                    <a:cubicBezTo>
                      <a:pt x="1715" y="3582"/>
                      <a:pt x="1691" y="3522"/>
                      <a:pt x="1631" y="3486"/>
                    </a:cubicBezTo>
                    <a:lnTo>
                      <a:pt x="1476" y="3403"/>
                    </a:lnTo>
                    <a:lnTo>
                      <a:pt x="560" y="2879"/>
                    </a:lnTo>
                    <a:cubicBezTo>
                      <a:pt x="441" y="2808"/>
                      <a:pt x="441" y="2629"/>
                      <a:pt x="560" y="2570"/>
                    </a:cubicBezTo>
                    <a:lnTo>
                      <a:pt x="1441" y="2058"/>
                    </a:lnTo>
                    <a:lnTo>
                      <a:pt x="3870" y="3439"/>
                    </a:lnTo>
                    <a:cubicBezTo>
                      <a:pt x="3893" y="3463"/>
                      <a:pt x="3929" y="3463"/>
                      <a:pt x="3941" y="3463"/>
                    </a:cubicBezTo>
                    <a:cubicBezTo>
                      <a:pt x="4001" y="3463"/>
                      <a:pt x="4060" y="3427"/>
                      <a:pt x="4084" y="3367"/>
                    </a:cubicBezTo>
                    <a:cubicBezTo>
                      <a:pt x="4167" y="3296"/>
                      <a:pt x="4132" y="3189"/>
                      <a:pt x="4060" y="3153"/>
                    </a:cubicBezTo>
                    <a:cubicBezTo>
                      <a:pt x="1262" y="1558"/>
                      <a:pt x="3215" y="2653"/>
                      <a:pt x="429" y="1069"/>
                    </a:cubicBezTo>
                    <a:cubicBezTo>
                      <a:pt x="381" y="1034"/>
                      <a:pt x="381" y="962"/>
                      <a:pt x="429" y="950"/>
                    </a:cubicBezTo>
                    <a:lnTo>
                      <a:pt x="1524" y="307"/>
                    </a:lnTo>
                    <a:cubicBezTo>
                      <a:pt x="1607" y="260"/>
                      <a:pt x="1631" y="153"/>
                      <a:pt x="1584" y="81"/>
                    </a:cubicBezTo>
                    <a:cubicBezTo>
                      <a:pt x="1559" y="32"/>
                      <a:pt x="1501" y="0"/>
                      <a:pt x="14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694;p62">
                <a:extLst>
                  <a:ext uri="{FF2B5EF4-FFF2-40B4-BE49-F238E27FC236}">
                    <a16:creationId xmlns:a16="http://schemas.microsoft.com/office/drawing/2014/main" id="{2DD5A27B-B6D7-C92B-C2F2-CB621EC90737}"/>
                  </a:ext>
                </a:extLst>
              </p:cNvPr>
              <p:cNvSpPr/>
              <p:nvPr/>
            </p:nvSpPr>
            <p:spPr>
              <a:xfrm>
                <a:off x="916415" y="3353920"/>
                <a:ext cx="178013" cy="62147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954" extrusionOk="0">
                    <a:moveTo>
                      <a:pt x="3061" y="0"/>
                    </a:moveTo>
                    <a:cubicBezTo>
                      <a:pt x="2891" y="0"/>
                      <a:pt x="2929" y="33"/>
                      <a:pt x="144" y="1631"/>
                    </a:cubicBezTo>
                    <a:cubicBezTo>
                      <a:pt x="1" y="1727"/>
                      <a:pt x="60" y="1953"/>
                      <a:pt x="239" y="1953"/>
                    </a:cubicBezTo>
                    <a:cubicBezTo>
                      <a:pt x="245" y="1953"/>
                      <a:pt x="249" y="1953"/>
                      <a:pt x="254" y="1953"/>
                    </a:cubicBezTo>
                    <a:cubicBezTo>
                      <a:pt x="317" y="1953"/>
                      <a:pt x="372" y="1901"/>
                      <a:pt x="3049" y="357"/>
                    </a:cubicBezTo>
                    <a:cubicBezTo>
                      <a:pt x="3060" y="350"/>
                      <a:pt x="3067" y="344"/>
                      <a:pt x="3080" y="344"/>
                    </a:cubicBezTo>
                    <a:cubicBezTo>
                      <a:pt x="3151" y="344"/>
                      <a:pt x="3392" y="523"/>
                      <a:pt x="5347" y="1631"/>
                    </a:cubicBezTo>
                    <a:cubicBezTo>
                      <a:pt x="5372" y="1648"/>
                      <a:pt x="5402" y="1656"/>
                      <a:pt x="5431" y="1656"/>
                    </a:cubicBezTo>
                    <a:cubicBezTo>
                      <a:pt x="5485" y="1656"/>
                      <a:pt x="5538" y="1630"/>
                      <a:pt x="5561" y="1584"/>
                    </a:cubicBezTo>
                    <a:cubicBezTo>
                      <a:pt x="5597" y="1488"/>
                      <a:pt x="5561" y="1381"/>
                      <a:pt x="5490" y="1334"/>
                    </a:cubicBezTo>
                    <a:cubicBezTo>
                      <a:pt x="3216" y="48"/>
                      <a:pt x="3263" y="0"/>
                      <a:pt x="3085" y="0"/>
                    </a:cubicBezTo>
                    <a:cubicBezTo>
                      <a:pt x="3076" y="0"/>
                      <a:pt x="3069" y="0"/>
                      <a:pt x="30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695;p62">
                <a:extLst>
                  <a:ext uri="{FF2B5EF4-FFF2-40B4-BE49-F238E27FC236}">
                    <a16:creationId xmlns:a16="http://schemas.microsoft.com/office/drawing/2014/main" id="{8ABD59E0-E34F-F725-8C6E-388CA8BF45FF}"/>
                  </a:ext>
                </a:extLst>
              </p:cNvPr>
              <p:cNvSpPr/>
              <p:nvPr/>
            </p:nvSpPr>
            <p:spPr>
              <a:xfrm>
                <a:off x="920582" y="3405858"/>
                <a:ext cx="245439" cy="24381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666" extrusionOk="0">
                    <a:moveTo>
                      <a:pt x="6359" y="844"/>
                    </a:moveTo>
                    <a:lnTo>
                      <a:pt x="6359" y="1808"/>
                    </a:lnTo>
                    <a:lnTo>
                      <a:pt x="5359" y="1332"/>
                    </a:lnTo>
                    <a:lnTo>
                      <a:pt x="6359" y="844"/>
                    </a:lnTo>
                    <a:close/>
                    <a:moveTo>
                      <a:pt x="5820" y="0"/>
                    </a:moveTo>
                    <a:cubicBezTo>
                      <a:pt x="5762" y="0"/>
                      <a:pt x="5701" y="33"/>
                      <a:pt x="5668" y="82"/>
                    </a:cubicBezTo>
                    <a:cubicBezTo>
                      <a:pt x="5621" y="153"/>
                      <a:pt x="5656" y="260"/>
                      <a:pt x="5728" y="308"/>
                    </a:cubicBezTo>
                    <a:lnTo>
                      <a:pt x="6144" y="546"/>
                    </a:lnTo>
                    <a:lnTo>
                      <a:pt x="4882" y="1153"/>
                    </a:lnTo>
                    <a:cubicBezTo>
                      <a:pt x="4823" y="1177"/>
                      <a:pt x="4799" y="1237"/>
                      <a:pt x="4799" y="1296"/>
                    </a:cubicBezTo>
                    <a:cubicBezTo>
                      <a:pt x="4799" y="1356"/>
                      <a:pt x="4823" y="1415"/>
                      <a:pt x="4882" y="1451"/>
                    </a:cubicBezTo>
                    <a:lnTo>
                      <a:pt x="6144" y="2058"/>
                    </a:lnTo>
                    <a:cubicBezTo>
                      <a:pt x="5656" y="2344"/>
                      <a:pt x="3204" y="3737"/>
                      <a:pt x="2954" y="3892"/>
                    </a:cubicBezTo>
                    <a:cubicBezTo>
                      <a:pt x="2942" y="3898"/>
                      <a:pt x="2930" y="3901"/>
                      <a:pt x="2916" y="3901"/>
                    </a:cubicBezTo>
                    <a:cubicBezTo>
                      <a:pt x="2903" y="3901"/>
                      <a:pt x="2888" y="3898"/>
                      <a:pt x="2870" y="3892"/>
                    </a:cubicBezTo>
                    <a:lnTo>
                      <a:pt x="2668" y="3773"/>
                    </a:lnTo>
                    <a:cubicBezTo>
                      <a:pt x="2645" y="3758"/>
                      <a:pt x="2619" y="3751"/>
                      <a:pt x="2593" y="3751"/>
                    </a:cubicBezTo>
                    <a:cubicBezTo>
                      <a:pt x="2535" y="3751"/>
                      <a:pt x="2474" y="3783"/>
                      <a:pt x="2442" y="3832"/>
                    </a:cubicBezTo>
                    <a:cubicBezTo>
                      <a:pt x="2394" y="3904"/>
                      <a:pt x="2430" y="4011"/>
                      <a:pt x="2501" y="4058"/>
                    </a:cubicBezTo>
                    <a:lnTo>
                      <a:pt x="2715" y="4177"/>
                    </a:lnTo>
                    <a:cubicBezTo>
                      <a:pt x="2775" y="4201"/>
                      <a:pt x="2846" y="4237"/>
                      <a:pt x="2906" y="4237"/>
                    </a:cubicBezTo>
                    <a:cubicBezTo>
                      <a:pt x="2977" y="4237"/>
                      <a:pt x="3037" y="4213"/>
                      <a:pt x="3096" y="4177"/>
                    </a:cubicBezTo>
                    <a:lnTo>
                      <a:pt x="6299" y="2344"/>
                    </a:lnTo>
                    <a:lnTo>
                      <a:pt x="7180" y="2844"/>
                    </a:lnTo>
                    <a:cubicBezTo>
                      <a:pt x="7299" y="2927"/>
                      <a:pt x="7299" y="3106"/>
                      <a:pt x="7180" y="3165"/>
                    </a:cubicBezTo>
                    <a:cubicBezTo>
                      <a:pt x="4823" y="4499"/>
                      <a:pt x="5823" y="3939"/>
                      <a:pt x="2989" y="5559"/>
                    </a:cubicBezTo>
                    <a:cubicBezTo>
                      <a:pt x="2960" y="5570"/>
                      <a:pt x="2930" y="5576"/>
                      <a:pt x="2900" y="5576"/>
                    </a:cubicBezTo>
                    <a:cubicBezTo>
                      <a:pt x="2870" y="5576"/>
                      <a:pt x="2840" y="5570"/>
                      <a:pt x="2811" y="5559"/>
                    </a:cubicBezTo>
                    <a:lnTo>
                      <a:pt x="275" y="4094"/>
                    </a:lnTo>
                    <a:cubicBezTo>
                      <a:pt x="249" y="4083"/>
                      <a:pt x="222" y="4078"/>
                      <a:pt x="196" y="4078"/>
                    </a:cubicBezTo>
                    <a:cubicBezTo>
                      <a:pt x="137" y="4078"/>
                      <a:pt x="81" y="4104"/>
                      <a:pt x="48" y="4154"/>
                    </a:cubicBezTo>
                    <a:cubicBezTo>
                      <a:pt x="1" y="4237"/>
                      <a:pt x="37" y="4332"/>
                      <a:pt x="108" y="4380"/>
                    </a:cubicBezTo>
                    <a:lnTo>
                      <a:pt x="2656" y="5844"/>
                    </a:lnTo>
                    <a:cubicBezTo>
                      <a:pt x="2727" y="5880"/>
                      <a:pt x="2811" y="5916"/>
                      <a:pt x="2906" y="5916"/>
                    </a:cubicBezTo>
                    <a:cubicBezTo>
                      <a:pt x="2989" y="5916"/>
                      <a:pt x="3085" y="5880"/>
                      <a:pt x="3156" y="5844"/>
                    </a:cubicBezTo>
                    <a:lnTo>
                      <a:pt x="6264" y="4070"/>
                    </a:lnTo>
                    <a:lnTo>
                      <a:pt x="7192" y="4606"/>
                    </a:lnTo>
                    <a:cubicBezTo>
                      <a:pt x="7311" y="4678"/>
                      <a:pt x="7311" y="4856"/>
                      <a:pt x="7192" y="4916"/>
                    </a:cubicBezTo>
                    <a:cubicBezTo>
                      <a:pt x="7097" y="4963"/>
                      <a:pt x="7121" y="4963"/>
                      <a:pt x="3013" y="7309"/>
                    </a:cubicBezTo>
                    <a:cubicBezTo>
                      <a:pt x="2983" y="7327"/>
                      <a:pt x="2954" y="7336"/>
                      <a:pt x="2924" y="7336"/>
                    </a:cubicBezTo>
                    <a:cubicBezTo>
                      <a:pt x="2894" y="7336"/>
                      <a:pt x="2864" y="7327"/>
                      <a:pt x="2835" y="7309"/>
                    </a:cubicBezTo>
                    <a:lnTo>
                      <a:pt x="1942" y="6797"/>
                    </a:lnTo>
                    <a:cubicBezTo>
                      <a:pt x="1913" y="6780"/>
                      <a:pt x="1883" y="6773"/>
                      <a:pt x="1854" y="6773"/>
                    </a:cubicBezTo>
                    <a:cubicBezTo>
                      <a:pt x="1798" y="6773"/>
                      <a:pt x="1747" y="6802"/>
                      <a:pt x="1715" y="6856"/>
                    </a:cubicBezTo>
                    <a:cubicBezTo>
                      <a:pt x="1668" y="6928"/>
                      <a:pt x="1703" y="7035"/>
                      <a:pt x="1775" y="7071"/>
                    </a:cubicBezTo>
                    <a:lnTo>
                      <a:pt x="2668" y="7595"/>
                    </a:lnTo>
                    <a:cubicBezTo>
                      <a:pt x="2739" y="7642"/>
                      <a:pt x="2835" y="7666"/>
                      <a:pt x="2918" y="7666"/>
                    </a:cubicBezTo>
                    <a:cubicBezTo>
                      <a:pt x="3013" y="7666"/>
                      <a:pt x="3096" y="7642"/>
                      <a:pt x="3168" y="7595"/>
                    </a:cubicBezTo>
                    <a:lnTo>
                      <a:pt x="6287" y="5821"/>
                    </a:lnTo>
                    <a:lnTo>
                      <a:pt x="7204" y="6356"/>
                    </a:lnTo>
                    <a:cubicBezTo>
                      <a:pt x="7323" y="6440"/>
                      <a:pt x="7323" y="6618"/>
                      <a:pt x="7204" y="6678"/>
                    </a:cubicBezTo>
                    <a:lnTo>
                      <a:pt x="6430" y="7118"/>
                    </a:lnTo>
                    <a:cubicBezTo>
                      <a:pt x="6287" y="7214"/>
                      <a:pt x="6347" y="7428"/>
                      <a:pt x="6502" y="7428"/>
                    </a:cubicBezTo>
                    <a:cubicBezTo>
                      <a:pt x="6585" y="7428"/>
                      <a:pt x="6549" y="7416"/>
                      <a:pt x="7359" y="6975"/>
                    </a:cubicBezTo>
                    <a:cubicBezTo>
                      <a:pt x="7716" y="6761"/>
                      <a:pt x="7716" y="6273"/>
                      <a:pt x="7383" y="6082"/>
                    </a:cubicBezTo>
                    <a:lnTo>
                      <a:pt x="6621" y="5642"/>
                    </a:lnTo>
                    <a:lnTo>
                      <a:pt x="7371" y="5213"/>
                    </a:lnTo>
                    <a:cubicBezTo>
                      <a:pt x="7538" y="5130"/>
                      <a:pt x="7621" y="4963"/>
                      <a:pt x="7621" y="4773"/>
                    </a:cubicBezTo>
                    <a:cubicBezTo>
                      <a:pt x="7621" y="4594"/>
                      <a:pt x="7538" y="4427"/>
                      <a:pt x="7371" y="4320"/>
                    </a:cubicBezTo>
                    <a:lnTo>
                      <a:pt x="6609" y="3892"/>
                    </a:lnTo>
                    <a:lnTo>
                      <a:pt x="7359" y="3463"/>
                    </a:lnTo>
                    <a:cubicBezTo>
                      <a:pt x="7514" y="3368"/>
                      <a:pt x="7609" y="3201"/>
                      <a:pt x="7609" y="3011"/>
                    </a:cubicBezTo>
                    <a:cubicBezTo>
                      <a:pt x="7609" y="2832"/>
                      <a:pt x="7514" y="2665"/>
                      <a:pt x="7359" y="2570"/>
                    </a:cubicBezTo>
                    <a:lnTo>
                      <a:pt x="6668" y="2165"/>
                    </a:lnTo>
                    <a:cubicBezTo>
                      <a:pt x="6668" y="427"/>
                      <a:pt x="6680" y="510"/>
                      <a:pt x="6621" y="451"/>
                    </a:cubicBezTo>
                    <a:cubicBezTo>
                      <a:pt x="6597" y="403"/>
                      <a:pt x="6609" y="439"/>
                      <a:pt x="5894" y="22"/>
                    </a:cubicBezTo>
                    <a:cubicBezTo>
                      <a:pt x="5872" y="7"/>
                      <a:pt x="5846" y="0"/>
                      <a:pt x="58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696;p62">
                <a:extLst>
                  <a:ext uri="{FF2B5EF4-FFF2-40B4-BE49-F238E27FC236}">
                    <a16:creationId xmlns:a16="http://schemas.microsoft.com/office/drawing/2014/main" id="{3F7CF8C2-6E44-6D09-378B-47493AB1FC75}"/>
                  </a:ext>
                </a:extLst>
              </p:cNvPr>
              <p:cNvSpPr/>
              <p:nvPr/>
            </p:nvSpPr>
            <p:spPr>
              <a:xfrm>
                <a:off x="986100" y="3642074"/>
                <a:ext cx="129923" cy="63292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1990" extrusionOk="0">
                    <a:moveTo>
                      <a:pt x="3892" y="0"/>
                    </a:moveTo>
                    <a:cubicBezTo>
                      <a:pt x="3864" y="0"/>
                      <a:pt x="3835" y="8"/>
                      <a:pt x="3811" y="25"/>
                    </a:cubicBezTo>
                    <a:lnTo>
                      <a:pt x="965" y="1644"/>
                    </a:lnTo>
                    <a:cubicBezTo>
                      <a:pt x="935" y="1656"/>
                      <a:pt x="906" y="1662"/>
                      <a:pt x="876" y="1662"/>
                    </a:cubicBezTo>
                    <a:cubicBezTo>
                      <a:pt x="846" y="1662"/>
                      <a:pt x="816" y="1656"/>
                      <a:pt x="786" y="1644"/>
                    </a:cubicBezTo>
                    <a:lnTo>
                      <a:pt x="263" y="1346"/>
                    </a:lnTo>
                    <a:cubicBezTo>
                      <a:pt x="240" y="1331"/>
                      <a:pt x="214" y="1325"/>
                      <a:pt x="188" y="1325"/>
                    </a:cubicBezTo>
                    <a:cubicBezTo>
                      <a:pt x="130" y="1325"/>
                      <a:pt x="69" y="1357"/>
                      <a:pt x="36" y="1406"/>
                    </a:cubicBezTo>
                    <a:cubicBezTo>
                      <a:pt x="1" y="1477"/>
                      <a:pt x="24" y="1584"/>
                      <a:pt x="96" y="1632"/>
                    </a:cubicBezTo>
                    <a:cubicBezTo>
                      <a:pt x="572" y="1882"/>
                      <a:pt x="655" y="1989"/>
                      <a:pt x="870" y="1989"/>
                    </a:cubicBezTo>
                    <a:cubicBezTo>
                      <a:pt x="1108" y="1989"/>
                      <a:pt x="965" y="1989"/>
                      <a:pt x="3965" y="287"/>
                    </a:cubicBezTo>
                    <a:cubicBezTo>
                      <a:pt x="4061" y="263"/>
                      <a:pt x="4084" y="156"/>
                      <a:pt x="4025" y="84"/>
                    </a:cubicBezTo>
                    <a:cubicBezTo>
                      <a:pt x="4001" y="29"/>
                      <a:pt x="3947" y="0"/>
                      <a:pt x="3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697;p62">
                <a:extLst>
                  <a:ext uri="{FF2B5EF4-FFF2-40B4-BE49-F238E27FC236}">
                    <a16:creationId xmlns:a16="http://schemas.microsoft.com/office/drawing/2014/main" id="{BADEACA1-AD35-3388-74F4-4E4ECF63DAE4}"/>
                  </a:ext>
                </a:extLst>
              </p:cNvPr>
              <p:cNvSpPr/>
              <p:nvPr/>
            </p:nvSpPr>
            <p:spPr>
              <a:xfrm>
                <a:off x="862283" y="3599678"/>
                <a:ext cx="118696" cy="84156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2646" extrusionOk="0">
                    <a:moveTo>
                      <a:pt x="366" y="1"/>
                    </a:moveTo>
                    <a:cubicBezTo>
                      <a:pt x="332" y="1"/>
                      <a:pt x="299" y="9"/>
                      <a:pt x="274" y="24"/>
                    </a:cubicBezTo>
                    <a:cubicBezTo>
                      <a:pt x="0" y="250"/>
                      <a:pt x="36" y="679"/>
                      <a:pt x="346" y="858"/>
                    </a:cubicBezTo>
                    <a:cubicBezTo>
                      <a:pt x="3352" y="2574"/>
                      <a:pt x="3447" y="2644"/>
                      <a:pt x="3517" y="2644"/>
                    </a:cubicBezTo>
                    <a:cubicBezTo>
                      <a:pt x="3523" y="2644"/>
                      <a:pt x="3529" y="2644"/>
                      <a:pt x="3536" y="2644"/>
                    </a:cubicBezTo>
                    <a:cubicBezTo>
                      <a:pt x="3544" y="2645"/>
                      <a:pt x="3550" y="2645"/>
                      <a:pt x="3557" y="2645"/>
                    </a:cubicBezTo>
                    <a:cubicBezTo>
                      <a:pt x="3685" y="2645"/>
                      <a:pt x="3732" y="2436"/>
                      <a:pt x="3596" y="2346"/>
                    </a:cubicBezTo>
                    <a:lnTo>
                      <a:pt x="500" y="584"/>
                    </a:lnTo>
                    <a:cubicBezTo>
                      <a:pt x="381" y="524"/>
                      <a:pt x="381" y="358"/>
                      <a:pt x="465" y="286"/>
                    </a:cubicBezTo>
                    <a:cubicBezTo>
                      <a:pt x="536" y="227"/>
                      <a:pt x="536" y="119"/>
                      <a:pt x="500" y="60"/>
                    </a:cubicBezTo>
                    <a:cubicBezTo>
                      <a:pt x="465" y="18"/>
                      <a:pt x="414" y="1"/>
                      <a:pt x="3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0" name="Agrupar 529">
            <a:extLst>
              <a:ext uri="{FF2B5EF4-FFF2-40B4-BE49-F238E27FC236}">
                <a16:creationId xmlns:a16="http://schemas.microsoft.com/office/drawing/2014/main" id="{BFEC8393-7B6D-351C-7853-DC8B7918F934}"/>
              </a:ext>
            </a:extLst>
          </p:cNvPr>
          <p:cNvGrpSpPr/>
          <p:nvPr/>
        </p:nvGrpSpPr>
        <p:grpSpPr>
          <a:xfrm>
            <a:off x="835510" y="1675281"/>
            <a:ext cx="2252392" cy="2411850"/>
            <a:chOff x="905631" y="2956017"/>
            <a:chExt cx="2252392" cy="2411850"/>
          </a:xfrm>
        </p:grpSpPr>
        <p:grpSp>
          <p:nvGrpSpPr>
            <p:cNvPr id="469" name="Agrupar 468">
              <a:extLst>
                <a:ext uri="{FF2B5EF4-FFF2-40B4-BE49-F238E27FC236}">
                  <a16:creationId xmlns:a16="http://schemas.microsoft.com/office/drawing/2014/main" id="{512BF81C-DEA7-46FF-5F9D-C61CC0B7FABD}"/>
                </a:ext>
              </a:extLst>
            </p:cNvPr>
            <p:cNvGrpSpPr/>
            <p:nvPr/>
          </p:nvGrpSpPr>
          <p:grpSpPr>
            <a:xfrm>
              <a:off x="905631" y="2956017"/>
              <a:ext cx="2252392" cy="2411850"/>
              <a:chOff x="6818104" y="1715150"/>
              <a:chExt cx="2252392" cy="2411850"/>
            </a:xfrm>
          </p:grpSpPr>
          <p:sp>
            <p:nvSpPr>
              <p:cNvPr id="470" name="Google Shape;471;p27">
                <a:extLst>
                  <a:ext uri="{FF2B5EF4-FFF2-40B4-BE49-F238E27FC236}">
                    <a16:creationId xmlns:a16="http://schemas.microsoft.com/office/drawing/2014/main" id="{40EF7839-5F95-6892-4577-6440517ECF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8696" y="3549200"/>
                <a:ext cx="2251800" cy="5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2000" b="0" i="0" u="none" strike="noStrike" cap="none">
                    <a:solidFill>
                      <a:schemeClr val="lt1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9pPr>
              </a:lstStyle>
              <a:p>
                <a:r>
                  <a:rPr lang="pt-BR" dirty="0"/>
                  <a:t>PÁGINAS</a:t>
                </a:r>
              </a:p>
            </p:txBody>
          </p:sp>
          <p:sp>
            <p:nvSpPr>
              <p:cNvPr id="472" name="Google Shape;480;p27">
                <a:extLst>
                  <a:ext uri="{FF2B5EF4-FFF2-40B4-BE49-F238E27FC236}">
                    <a16:creationId xmlns:a16="http://schemas.microsoft.com/office/drawing/2014/main" id="{1EF63E08-E8D2-3E7F-F80F-D1C19263EF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8104" y="2798287"/>
                <a:ext cx="1753800" cy="5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Share Tech"/>
                  <a:buNone/>
                  <a:defRPr sz="4800" b="0" i="0" u="none" strike="noStrike" cap="none">
                    <a:solidFill>
                      <a:schemeClr val="accen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9pPr>
              </a:lstStyle>
              <a:p>
                <a:r>
                  <a:rPr lang="en" dirty="0">
                    <a:solidFill>
                      <a:schemeClr val="accent2"/>
                    </a:solidFill>
                  </a:rPr>
                  <a:t>01</a:t>
                </a:r>
              </a:p>
            </p:txBody>
          </p:sp>
          <p:cxnSp>
            <p:nvCxnSpPr>
              <p:cNvPr id="475" name="Google Shape;486;p27">
                <a:extLst>
                  <a:ext uri="{FF2B5EF4-FFF2-40B4-BE49-F238E27FC236}">
                    <a16:creationId xmlns:a16="http://schemas.microsoft.com/office/drawing/2014/main" id="{03FB68A3-4FB8-1655-F3B2-5B5E19C9C91D}"/>
                  </a:ext>
                </a:extLst>
              </p:cNvPr>
              <p:cNvCxnSpPr>
                <a:stCxn id="489" idx="1"/>
                <a:endCxn id="472" idx="1"/>
              </p:cNvCxnSpPr>
              <p:nvPr/>
            </p:nvCxnSpPr>
            <p:spPr>
              <a:xfrm>
                <a:off x="6818104" y="2127200"/>
                <a:ext cx="600" cy="960000"/>
              </a:xfrm>
              <a:prstGeom prst="bentConnector3">
                <a:avLst>
                  <a:gd name="adj1" fmla="val -396875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9" name="Google Shape;483;p27">
                <a:extLst>
                  <a:ext uri="{FF2B5EF4-FFF2-40B4-BE49-F238E27FC236}">
                    <a16:creationId xmlns:a16="http://schemas.microsoft.com/office/drawing/2014/main" id="{A0DA4D9A-2CDE-C9C4-8040-5A4048F10E76}"/>
                  </a:ext>
                </a:extLst>
              </p:cNvPr>
              <p:cNvSpPr/>
              <p:nvPr/>
            </p:nvSpPr>
            <p:spPr>
              <a:xfrm>
                <a:off x="6818104" y="1715150"/>
                <a:ext cx="824100" cy="82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" name="Google Shape;12256;p62">
              <a:extLst>
                <a:ext uri="{FF2B5EF4-FFF2-40B4-BE49-F238E27FC236}">
                  <a16:creationId xmlns:a16="http://schemas.microsoft.com/office/drawing/2014/main" id="{E3DEEB62-8FAD-8361-AD6B-9FD5F96AF45F}"/>
                </a:ext>
              </a:extLst>
            </p:cNvPr>
            <p:cNvGrpSpPr/>
            <p:nvPr/>
          </p:nvGrpSpPr>
          <p:grpSpPr>
            <a:xfrm>
              <a:off x="1060705" y="3079167"/>
              <a:ext cx="513952" cy="577800"/>
              <a:chOff x="3567553" y="1499912"/>
              <a:chExt cx="320022" cy="359778"/>
            </a:xfrm>
            <a:solidFill>
              <a:srgbClr val="003964"/>
            </a:solidFill>
          </p:grpSpPr>
          <p:sp>
            <p:nvSpPr>
              <p:cNvPr id="9" name="Google Shape;12257;p62">
                <a:extLst>
                  <a:ext uri="{FF2B5EF4-FFF2-40B4-BE49-F238E27FC236}">
                    <a16:creationId xmlns:a16="http://schemas.microsoft.com/office/drawing/2014/main" id="{A4CBD9E0-C466-7197-3A66-14496C29B204}"/>
                  </a:ext>
                </a:extLst>
              </p:cNvPr>
              <p:cNvSpPr/>
              <p:nvPr/>
            </p:nvSpPr>
            <p:spPr>
              <a:xfrm>
                <a:off x="3567553" y="1502933"/>
                <a:ext cx="263218" cy="356757"/>
              </a:xfrm>
              <a:custGeom>
                <a:avLst/>
                <a:gdLst/>
                <a:ahLst/>
                <a:cxnLst/>
                <a:rect l="l" t="t" r="r" b="b"/>
                <a:pathLst>
                  <a:path w="8276" h="11217" extrusionOk="0">
                    <a:moveTo>
                      <a:pt x="1738" y="0"/>
                    </a:moveTo>
                    <a:cubicBezTo>
                      <a:pt x="1718" y="0"/>
                      <a:pt x="1698" y="4"/>
                      <a:pt x="1679" y="12"/>
                    </a:cubicBezTo>
                    <a:cubicBezTo>
                      <a:pt x="1227" y="179"/>
                      <a:pt x="905" y="632"/>
                      <a:pt x="905" y="1120"/>
                    </a:cubicBezTo>
                    <a:lnTo>
                      <a:pt x="905" y="8275"/>
                    </a:lnTo>
                    <a:lnTo>
                      <a:pt x="167" y="8275"/>
                    </a:lnTo>
                    <a:cubicBezTo>
                      <a:pt x="72" y="8275"/>
                      <a:pt x="1" y="8359"/>
                      <a:pt x="1" y="8442"/>
                    </a:cubicBezTo>
                    <a:lnTo>
                      <a:pt x="1" y="10145"/>
                    </a:lnTo>
                    <a:cubicBezTo>
                      <a:pt x="1" y="10716"/>
                      <a:pt x="477" y="11216"/>
                      <a:pt x="1072" y="11216"/>
                    </a:cubicBezTo>
                    <a:lnTo>
                      <a:pt x="7156" y="11216"/>
                    </a:lnTo>
                    <a:cubicBezTo>
                      <a:pt x="7775" y="11216"/>
                      <a:pt x="8275" y="10716"/>
                      <a:pt x="8275" y="10097"/>
                    </a:cubicBezTo>
                    <a:lnTo>
                      <a:pt x="8275" y="4930"/>
                    </a:lnTo>
                    <a:cubicBezTo>
                      <a:pt x="8252" y="4835"/>
                      <a:pt x="8168" y="4751"/>
                      <a:pt x="8073" y="4751"/>
                    </a:cubicBezTo>
                    <a:cubicBezTo>
                      <a:pt x="7978" y="4751"/>
                      <a:pt x="7906" y="4835"/>
                      <a:pt x="7906" y="4918"/>
                    </a:cubicBezTo>
                    <a:lnTo>
                      <a:pt x="7906" y="10085"/>
                    </a:lnTo>
                    <a:cubicBezTo>
                      <a:pt x="7906" y="10514"/>
                      <a:pt x="7561" y="10859"/>
                      <a:pt x="7132" y="10859"/>
                    </a:cubicBezTo>
                    <a:lnTo>
                      <a:pt x="7061" y="10859"/>
                    </a:lnTo>
                    <a:cubicBezTo>
                      <a:pt x="6680" y="10811"/>
                      <a:pt x="6406" y="10502"/>
                      <a:pt x="6406" y="10133"/>
                    </a:cubicBezTo>
                    <a:lnTo>
                      <a:pt x="6406" y="9609"/>
                    </a:lnTo>
                    <a:cubicBezTo>
                      <a:pt x="6406" y="9514"/>
                      <a:pt x="6323" y="9442"/>
                      <a:pt x="6239" y="9442"/>
                    </a:cubicBezTo>
                    <a:cubicBezTo>
                      <a:pt x="6144" y="9442"/>
                      <a:pt x="6073" y="9514"/>
                      <a:pt x="6073" y="9609"/>
                    </a:cubicBezTo>
                    <a:lnTo>
                      <a:pt x="6073" y="10133"/>
                    </a:lnTo>
                    <a:cubicBezTo>
                      <a:pt x="6073" y="10407"/>
                      <a:pt x="6180" y="10680"/>
                      <a:pt x="6370" y="10871"/>
                    </a:cubicBezTo>
                    <a:cubicBezTo>
                      <a:pt x="3459" y="10871"/>
                      <a:pt x="2120" y="10874"/>
                      <a:pt x="1492" y="10874"/>
                    </a:cubicBezTo>
                    <a:cubicBezTo>
                      <a:pt x="864" y="10874"/>
                      <a:pt x="947" y="10871"/>
                      <a:pt x="882" y="10859"/>
                    </a:cubicBezTo>
                    <a:cubicBezTo>
                      <a:pt x="548" y="10788"/>
                      <a:pt x="298" y="10490"/>
                      <a:pt x="298" y="10145"/>
                    </a:cubicBezTo>
                    <a:lnTo>
                      <a:pt x="298" y="8609"/>
                    </a:lnTo>
                    <a:lnTo>
                      <a:pt x="6073" y="8609"/>
                    </a:lnTo>
                    <a:lnTo>
                      <a:pt x="6073" y="8954"/>
                    </a:lnTo>
                    <a:cubicBezTo>
                      <a:pt x="6073" y="9037"/>
                      <a:pt x="6144" y="9121"/>
                      <a:pt x="6239" y="9121"/>
                    </a:cubicBezTo>
                    <a:cubicBezTo>
                      <a:pt x="6323" y="9121"/>
                      <a:pt x="6406" y="9037"/>
                      <a:pt x="6406" y="8954"/>
                    </a:cubicBezTo>
                    <a:lnTo>
                      <a:pt x="6406" y="8442"/>
                    </a:lnTo>
                    <a:cubicBezTo>
                      <a:pt x="6406" y="8359"/>
                      <a:pt x="6323" y="8275"/>
                      <a:pt x="6239" y="8275"/>
                    </a:cubicBezTo>
                    <a:lnTo>
                      <a:pt x="1227" y="8275"/>
                    </a:lnTo>
                    <a:lnTo>
                      <a:pt x="1227" y="1120"/>
                    </a:lnTo>
                    <a:cubicBezTo>
                      <a:pt x="1227" y="763"/>
                      <a:pt x="1441" y="441"/>
                      <a:pt x="1786" y="322"/>
                    </a:cubicBezTo>
                    <a:cubicBezTo>
                      <a:pt x="1882" y="286"/>
                      <a:pt x="1917" y="179"/>
                      <a:pt x="1894" y="108"/>
                    </a:cubicBezTo>
                    <a:cubicBezTo>
                      <a:pt x="1866" y="44"/>
                      <a:pt x="1803" y="0"/>
                      <a:pt x="17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258;p62">
                <a:extLst>
                  <a:ext uri="{FF2B5EF4-FFF2-40B4-BE49-F238E27FC236}">
                    <a16:creationId xmlns:a16="http://schemas.microsoft.com/office/drawing/2014/main" id="{85310FD7-4729-EF07-0208-ED9392CC134D}"/>
                  </a:ext>
                </a:extLst>
              </p:cNvPr>
              <p:cNvSpPr/>
              <p:nvPr/>
            </p:nvSpPr>
            <p:spPr>
              <a:xfrm>
                <a:off x="3638001" y="1499912"/>
                <a:ext cx="249574" cy="142773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489" extrusionOk="0">
                    <a:moveTo>
                      <a:pt x="6787" y="322"/>
                    </a:moveTo>
                    <a:cubicBezTo>
                      <a:pt x="7191" y="322"/>
                      <a:pt x="7537" y="655"/>
                      <a:pt x="7537" y="1072"/>
                    </a:cubicBezTo>
                    <a:lnTo>
                      <a:pt x="7525" y="2608"/>
                    </a:lnTo>
                    <a:lnTo>
                      <a:pt x="6037" y="2608"/>
                    </a:lnTo>
                    <a:lnTo>
                      <a:pt x="6037" y="1417"/>
                    </a:lnTo>
                    <a:lnTo>
                      <a:pt x="6037" y="1072"/>
                    </a:lnTo>
                    <a:cubicBezTo>
                      <a:pt x="6037" y="643"/>
                      <a:pt x="6370" y="322"/>
                      <a:pt x="6775" y="322"/>
                    </a:cubicBezTo>
                    <a:close/>
                    <a:moveTo>
                      <a:pt x="167" y="0"/>
                    </a:moveTo>
                    <a:cubicBezTo>
                      <a:pt x="83" y="0"/>
                      <a:pt x="0" y="72"/>
                      <a:pt x="0" y="167"/>
                    </a:cubicBezTo>
                    <a:cubicBezTo>
                      <a:pt x="0" y="250"/>
                      <a:pt x="83" y="322"/>
                      <a:pt x="167" y="322"/>
                    </a:cubicBezTo>
                    <a:lnTo>
                      <a:pt x="5989" y="322"/>
                    </a:lnTo>
                    <a:cubicBezTo>
                      <a:pt x="5894" y="417"/>
                      <a:pt x="5810" y="548"/>
                      <a:pt x="5763" y="667"/>
                    </a:cubicBezTo>
                    <a:cubicBezTo>
                      <a:pt x="5715" y="798"/>
                      <a:pt x="5691" y="917"/>
                      <a:pt x="5691" y="1060"/>
                    </a:cubicBezTo>
                    <a:lnTo>
                      <a:pt x="5691" y="1393"/>
                    </a:lnTo>
                    <a:lnTo>
                      <a:pt x="5691" y="4334"/>
                    </a:lnTo>
                    <a:cubicBezTo>
                      <a:pt x="5691" y="4418"/>
                      <a:pt x="5763" y="4489"/>
                      <a:pt x="5858" y="4489"/>
                    </a:cubicBezTo>
                    <a:cubicBezTo>
                      <a:pt x="5941" y="4489"/>
                      <a:pt x="6013" y="4418"/>
                      <a:pt x="6013" y="4334"/>
                    </a:cubicBezTo>
                    <a:lnTo>
                      <a:pt x="6013" y="2929"/>
                    </a:lnTo>
                    <a:lnTo>
                      <a:pt x="7668" y="2929"/>
                    </a:lnTo>
                    <a:cubicBezTo>
                      <a:pt x="7763" y="2929"/>
                      <a:pt x="7834" y="2858"/>
                      <a:pt x="7834" y="2763"/>
                    </a:cubicBezTo>
                    <a:lnTo>
                      <a:pt x="7834" y="1072"/>
                    </a:lnTo>
                    <a:cubicBezTo>
                      <a:pt x="7846" y="488"/>
                      <a:pt x="7370" y="0"/>
                      <a:pt x="67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259;p62">
                <a:extLst>
                  <a:ext uri="{FF2B5EF4-FFF2-40B4-BE49-F238E27FC236}">
                    <a16:creationId xmlns:a16="http://schemas.microsoft.com/office/drawing/2014/main" id="{36F54986-37B8-9371-0DE7-73F3939830B4}"/>
                  </a:ext>
                </a:extLst>
              </p:cNvPr>
              <p:cNvSpPr/>
              <p:nvPr/>
            </p:nvSpPr>
            <p:spPr>
              <a:xfrm>
                <a:off x="3641786" y="1594563"/>
                <a:ext cx="141659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23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8"/>
                    </a:cubicBezTo>
                    <a:cubicBezTo>
                      <a:pt x="0" y="251"/>
                      <a:pt x="72" y="322"/>
                      <a:pt x="167" y="322"/>
                    </a:cubicBezTo>
                    <a:lnTo>
                      <a:pt x="4286" y="322"/>
                    </a:lnTo>
                    <a:cubicBezTo>
                      <a:pt x="4382" y="322"/>
                      <a:pt x="4453" y="251"/>
                      <a:pt x="4453" y="168"/>
                    </a:cubicBezTo>
                    <a:cubicBezTo>
                      <a:pt x="4453" y="72"/>
                      <a:pt x="4382" y="1"/>
                      <a:pt x="42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260;p62">
                <a:extLst>
                  <a:ext uri="{FF2B5EF4-FFF2-40B4-BE49-F238E27FC236}">
                    <a16:creationId xmlns:a16="http://schemas.microsoft.com/office/drawing/2014/main" id="{32C87635-2D80-708D-1309-49934DC737EA}"/>
                  </a:ext>
                </a:extLst>
              </p:cNvPr>
              <p:cNvSpPr/>
              <p:nvPr/>
            </p:nvSpPr>
            <p:spPr>
              <a:xfrm>
                <a:off x="3641786" y="1638136"/>
                <a:ext cx="141659" cy="1024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22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22"/>
                      <a:pt x="167" y="322"/>
                    </a:cubicBezTo>
                    <a:lnTo>
                      <a:pt x="4286" y="322"/>
                    </a:lnTo>
                    <a:cubicBezTo>
                      <a:pt x="4382" y="322"/>
                      <a:pt x="4453" y="250"/>
                      <a:pt x="4453" y="167"/>
                    </a:cubicBezTo>
                    <a:cubicBezTo>
                      <a:pt x="4453" y="72"/>
                      <a:pt x="4382" y="0"/>
                      <a:pt x="42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261;p62">
                <a:extLst>
                  <a:ext uri="{FF2B5EF4-FFF2-40B4-BE49-F238E27FC236}">
                    <a16:creationId xmlns:a16="http://schemas.microsoft.com/office/drawing/2014/main" id="{D06137C2-7A7D-E1B7-EE44-AAF220D5DF8C}"/>
                  </a:ext>
                </a:extLst>
              </p:cNvPr>
              <p:cNvSpPr/>
              <p:nvPr/>
            </p:nvSpPr>
            <p:spPr>
              <a:xfrm>
                <a:off x="3641786" y="1682059"/>
                <a:ext cx="141659" cy="1062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34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34"/>
                      <a:pt x="167" y="334"/>
                    </a:cubicBezTo>
                    <a:lnTo>
                      <a:pt x="4286" y="334"/>
                    </a:lnTo>
                    <a:cubicBezTo>
                      <a:pt x="4382" y="334"/>
                      <a:pt x="4453" y="250"/>
                      <a:pt x="4453" y="167"/>
                    </a:cubicBezTo>
                    <a:cubicBezTo>
                      <a:pt x="4453" y="72"/>
                      <a:pt x="4382" y="0"/>
                      <a:pt x="42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262;p62">
                <a:extLst>
                  <a:ext uri="{FF2B5EF4-FFF2-40B4-BE49-F238E27FC236}">
                    <a16:creationId xmlns:a16="http://schemas.microsoft.com/office/drawing/2014/main" id="{E17A64C1-325D-ACF4-5A93-0B73B7EF33CB}"/>
                  </a:ext>
                </a:extLst>
              </p:cNvPr>
              <p:cNvSpPr/>
              <p:nvPr/>
            </p:nvSpPr>
            <p:spPr>
              <a:xfrm>
                <a:off x="3641786" y="1725600"/>
                <a:ext cx="141659" cy="1062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34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34"/>
                      <a:pt x="167" y="334"/>
                    </a:cubicBezTo>
                    <a:lnTo>
                      <a:pt x="4286" y="334"/>
                    </a:lnTo>
                    <a:cubicBezTo>
                      <a:pt x="4382" y="334"/>
                      <a:pt x="4453" y="250"/>
                      <a:pt x="4453" y="167"/>
                    </a:cubicBezTo>
                    <a:cubicBezTo>
                      <a:pt x="4453" y="72"/>
                      <a:pt x="4382" y="0"/>
                      <a:pt x="42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5" name="Agrupar 534">
            <a:extLst>
              <a:ext uri="{FF2B5EF4-FFF2-40B4-BE49-F238E27FC236}">
                <a16:creationId xmlns:a16="http://schemas.microsoft.com/office/drawing/2014/main" id="{DE7224DD-20F7-E50B-8E0A-8B1B88A27C14}"/>
              </a:ext>
            </a:extLst>
          </p:cNvPr>
          <p:cNvGrpSpPr/>
          <p:nvPr/>
        </p:nvGrpSpPr>
        <p:grpSpPr>
          <a:xfrm>
            <a:off x="7296625" y="1671253"/>
            <a:ext cx="2252392" cy="2411850"/>
            <a:chOff x="7296625" y="1671253"/>
            <a:chExt cx="2252392" cy="2411850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553DE1B2-8D5E-C588-8017-E53A19A52140}"/>
                </a:ext>
              </a:extLst>
            </p:cNvPr>
            <p:cNvGrpSpPr/>
            <p:nvPr/>
          </p:nvGrpSpPr>
          <p:grpSpPr>
            <a:xfrm>
              <a:off x="7296625" y="1671253"/>
              <a:ext cx="2252392" cy="2411850"/>
              <a:chOff x="6818104" y="1715150"/>
              <a:chExt cx="2252392" cy="2411850"/>
            </a:xfrm>
          </p:grpSpPr>
          <p:sp>
            <p:nvSpPr>
              <p:cNvPr id="2" name="Google Shape;471;p27">
                <a:extLst>
                  <a:ext uri="{FF2B5EF4-FFF2-40B4-BE49-F238E27FC236}">
                    <a16:creationId xmlns:a16="http://schemas.microsoft.com/office/drawing/2014/main" id="{B6A1DC66-70B2-65AB-8CC6-ACAAD4DF1F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8696" y="3549200"/>
                <a:ext cx="2251800" cy="5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2000" b="0" i="0" u="none" strike="noStrike" cap="none">
                    <a:solidFill>
                      <a:schemeClr val="lt1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dvent Pro SemiBold"/>
                  <a:buNone/>
                  <a:defRPr sz="1200" b="0" i="0" u="none" strike="noStrike" cap="none">
                    <a:solidFill>
                      <a:srgbClr val="000000"/>
                    </a:solidFill>
                    <a:latin typeface="Advent Pro SemiBold"/>
                    <a:ea typeface="Advent Pro SemiBold"/>
                    <a:cs typeface="Advent Pro SemiBold"/>
                    <a:sym typeface="Advent Pro SemiBold"/>
                  </a:defRPr>
                </a:lvl9pPr>
              </a:lstStyle>
              <a:p>
                <a:r>
                  <a:rPr lang="pt-BR" dirty="0"/>
                  <a:t>LINKED SERVER</a:t>
                </a:r>
              </a:p>
            </p:txBody>
          </p:sp>
          <p:sp>
            <p:nvSpPr>
              <p:cNvPr id="3" name="Google Shape;480;p27">
                <a:extLst>
                  <a:ext uri="{FF2B5EF4-FFF2-40B4-BE49-F238E27FC236}">
                    <a16:creationId xmlns:a16="http://schemas.microsoft.com/office/drawing/2014/main" id="{7430E464-22DD-7D91-CEDF-AD5A28308F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8104" y="2798287"/>
                <a:ext cx="1753800" cy="5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Share Tech"/>
                  <a:buNone/>
                  <a:defRPr sz="4800" b="0" i="0" u="none" strike="noStrike" cap="none">
                    <a:solidFill>
                      <a:schemeClr val="accen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Fira Sans Extra Condensed Medium"/>
                  <a:buNone/>
                  <a:defRPr sz="4800" b="0" i="0" u="none" strike="noStrike" cap="none">
                    <a:solidFill>
                      <a:srgbClr val="000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defRPr>
                </a:lvl9pPr>
              </a:lstStyle>
              <a:p>
                <a:r>
                  <a:rPr lang="en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04</a:t>
                </a:r>
              </a:p>
            </p:txBody>
          </p:sp>
          <p:cxnSp>
            <p:nvCxnSpPr>
              <p:cNvPr id="4" name="Google Shape;486;p27">
                <a:extLst>
                  <a:ext uri="{FF2B5EF4-FFF2-40B4-BE49-F238E27FC236}">
                    <a16:creationId xmlns:a16="http://schemas.microsoft.com/office/drawing/2014/main" id="{8A564CDB-08D9-CF40-3A3B-03E581AFB53C}"/>
                  </a:ext>
                </a:extLst>
              </p:cNvPr>
              <p:cNvCxnSpPr>
                <a:stCxn id="7" idx="1"/>
                <a:endCxn id="3" idx="1"/>
              </p:cNvCxnSpPr>
              <p:nvPr/>
            </p:nvCxnSpPr>
            <p:spPr>
              <a:xfrm>
                <a:off x="6818104" y="2127200"/>
                <a:ext cx="600" cy="960000"/>
              </a:xfrm>
              <a:prstGeom prst="bentConnector3">
                <a:avLst>
                  <a:gd name="adj1" fmla="val -396875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483;p27">
                <a:extLst>
                  <a:ext uri="{FF2B5EF4-FFF2-40B4-BE49-F238E27FC236}">
                    <a16:creationId xmlns:a16="http://schemas.microsoft.com/office/drawing/2014/main" id="{FE1A8F39-3EE4-6A4B-0DAB-910A713959B4}"/>
                  </a:ext>
                </a:extLst>
              </p:cNvPr>
              <p:cNvSpPr/>
              <p:nvPr/>
            </p:nvSpPr>
            <p:spPr>
              <a:xfrm>
                <a:off x="6818104" y="1715150"/>
                <a:ext cx="824100" cy="824100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31" name="Google Shape;11342;p60">
              <a:extLst>
                <a:ext uri="{FF2B5EF4-FFF2-40B4-BE49-F238E27FC236}">
                  <a16:creationId xmlns:a16="http://schemas.microsoft.com/office/drawing/2014/main" id="{D0429F22-AD2A-7B6B-427D-DC31653B5AF1}"/>
                </a:ext>
              </a:extLst>
            </p:cNvPr>
            <p:cNvGrpSpPr/>
            <p:nvPr/>
          </p:nvGrpSpPr>
          <p:grpSpPr>
            <a:xfrm>
              <a:off x="7377404" y="1763603"/>
              <a:ext cx="663344" cy="633280"/>
              <a:chOff x="1299146" y="3806507"/>
              <a:chExt cx="367990" cy="351312"/>
            </a:xfrm>
            <a:solidFill>
              <a:srgbClr val="003964"/>
            </a:solidFill>
          </p:grpSpPr>
          <p:sp>
            <p:nvSpPr>
              <p:cNvPr id="532" name="Google Shape;11343;p60">
                <a:extLst>
                  <a:ext uri="{FF2B5EF4-FFF2-40B4-BE49-F238E27FC236}">
                    <a16:creationId xmlns:a16="http://schemas.microsoft.com/office/drawing/2014/main" id="{6D245DC2-DF21-BE20-35BD-9D74BD8A6A58}"/>
                  </a:ext>
                </a:extLst>
              </p:cNvPr>
              <p:cNvSpPr/>
              <p:nvPr/>
            </p:nvSpPr>
            <p:spPr>
              <a:xfrm>
                <a:off x="1299146" y="3844414"/>
                <a:ext cx="321012" cy="313405"/>
              </a:xfrm>
              <a:custGeom>
                <a:avLst/>
                <a:gdLst/>
                <a:ahLst/>
                <a:cxnLst/>
                <a:rect l="l" t="t" r="r" b="b"/>
                <a:pathLst>
                  <a:path w="10086" h="9847" extrusionOk="0">
                    <a:moveTo>
                      <a:pt x="8728" y="1"/>
                    </a:moveTo>
                    <a:cubicBezTo>
                      <a:pt x="8383" y="1"/>
                      <a:pt x="8038" y="143"/>
                      <a:pt x="7787" y="405"/>
                    </a:cubicBezTo>
                    <a:lnTo>
                      <a:pt x="6847" y="1346"/>
                    </a:lnTo>
                    <a:cubicBezTo>
                      <a:pt x="6775" y="1417"/>
                      <a:pt x="6775" y="1525"/>
                      <a:pt x="6847" y="1596"/>
                    </a:cubicBezTo>
                    <a:cubicBezTo>
                      <a:pt x="6883" y="1632"/>
                      <a:pt x="6927" y="1650"/>
                      <a:pt x="6972" y="1650"/>
                    </a:cubicBezTo>
                    <a:cubicBezTo>
                      <a:pt x="7017" y="1650"/>
                      <a:pt x="7061" y="1632"/>
                      <a:pt x="7097" y="1596"/>
                    </a:cubicBezTo>
                    <a:lnTo>
                      <a:pt x="8038" y="667"/>
                    </a:lnTo>
                    <a:cubicBezTo>
                      <a:pt x="8228" y="465"/>
                      <a:pt x="8478" y="370"/>
                      <a:pt x="8728" y="370"/>
                    </a:cubicBezTo>
                    <a:cubicBezTo>
                      <a:pt x="8990" y="370"/>
                      <a:pt x="9252" y="465"/>
                      <a:pt x="9431" y="667"/>
                    </a:cubicBezTo>
                    <a:cubicBezTo>
                      <a:pt x="9633" y="858"/>
                      <a:pt x="9728" y="1108"/>
                      <a:pt x="9728" y="1358"/>
                    </a:cubicBezTo>
                    <a:cubicBezTo>
                      <a:pt x="9728" y="1620"/>
                      <a:pt x="9633" y="1882"/>
                      <a:pt x="9431" y="2060"/>
                    </a:cubicBezTo>
                    <a:lnTo>
                      <a:pt x="8157" y="3346"/>
                    </a:lnTo>
                    <a:cubicBezTo>
                      <a:pt x="8014" y="3025"/>
                      <a:pt x="7835" y="2751"/>
                      <a:pt x="7585" y="2489"/>
                    </a:cubicBezTo>
                    <a:cubicBezTo>
                      <a:pt x="7085" y="1995"/>
                      <a:pt x="6427" y="1748"/>
                      <a:pt x="5769" y="1748"/>
                    </a:cubicBezTo>
                    <a:cubicBezTo>
                      <a:pt x="5112" y="1748"/>
                      <a:pt x="4454" y="1995"/>
                      <a:pt x="3954" y="2489"/>
                    </a:cubicBezTo>
                    <a:lnTo>
                      <a:pt x="989" y="5454"/>
                    </a:lnTo>
                    <a:cubicBezTo>
                      <a:pt x="1" y="6454"/>
                      <a:pt x="1" y="8085"/>
                      <a:pt x="989" y="9085"/>
                    </a:cubicBezTo>
                    <a:cubicBezTo>
                      <a:pt x="1501" y="9597"/>
                      <a:pt x="2156" y="9847"/>
                      <a:pt x="2811" y="9847"/>
                    </a:cubicBezTo>
                    <a:cubicBezTo>
                      <a:pt x="3466" y="9847"/>
                      <a:pt x="4120" y="9597"/>
                      <a:pt x="4620" y="9085"/>
                    </a:cubicBezTo>
                    <a:lnTo>
                      <a:pt x="6204" y="7513"/>
                    </a:lnTo>
                    <a:cubicBezTo>
                      <a:pt x="6275" y="7430"/>
                      <a:pt x="6275" y="7323"/>
                      <a:pt x="6204" y="7251"/>
                    </a:cubicBezTo>
                    <a:cubicBezTo>
                      <a:pt x="6182" y="7243"/>
                      <a:pt x="6152" y="7237"/>
                      <a:pt x="6120" y="7237"/>
                    </a:cubicBezTo>
                    <a:cubicBezTo>
                      <a:pt x="6064" y="7237"/>
                      <a:pt x="5999" y="7254"/>
                      <a:pt x="5954" y="7299"/>
                    </a:cubicBezTo>
                    <a:lnTo>
                      <a:pt x="4370" y="8883"/>
                    </a:lnTo>
                    <a:cubicBezTo>
                      <a:pt x="3954" y="9299"/>
                      <a:pt x="3394" y="9537"/>
                      <a:pt x="2811" y="9537"/>
                    </a:cubicBezTo>
                    <a:cubicBezTo>
                      <a:pt x="2215" y="9537"/>
                      <a:pt x="1668" y="9311"/>
                      <a:pt x="1251" y="8883"/>
                    </a:cubicBezTo>
                    <a:cubicBezTo>
                      <a:pt x="382" y="8013"/>
                      <a:pt x="382" y="6597"/>
                      <a:pt x="1251" y="5739"/>
                    </a:cubicBezTo>
                    <a:lnTo>
                      <a:pt x="4204" y="2775"/>
                    </a:lnTo>
                    <a:cubicBezTo>
                      <a:pt x="4620" y="2358"/>
                      <a:pt x="5192" y="2120"/>
                      <a:pt x="5775" y="2120"/>
                    </a:cubicBezTo>
                    <a:cubicBezTo>
                      <a:pt x="6371" y="2120"/>
                      <a:pt x="6918" y="2346"/>
                      <a:pt x="7335" y="2775"/>
                    </a:cubicBezTo>
                    <a:cubicBezTo>
                      <a:pt x="7573" y="3013"/>
                      <a:pt x="7764" y="3310"/>
                      <a:pt x="7871" y="3644"/>
                    </a:cubicBezTo>
                    <a:lnTo>
                      <a:pt x="6478" y="5037"/>
                    </a:lnTo>
                    <a:cubicBezTo>
                      <a:pt x="6275" y="5227"/>
                      <a:pt x="6025" y="5335"/>
                      <a:pt x="5775" y="5335"/>
                    </a:cubicBezTo>
                    <a:cubicBezTo>
                      <a:pt x="5501" y="5335"/>
                      <a:pt x="5251" y="5227"/>
                      <a:pt x="5073" y="5037"/>
                    </a:cubicBezTo>
                    <a:cubicBezTo>
                      <a:pt x="4990" y="4942"/>
                      <a:pt x="4906" y="4834"/>
                      <a:pt x="4847" y="4703"/>
                    </a:cubicBezTo>
                    <a:cubicBezTo>
                      <a:pt x="4828" y="4639"/>
                      <a:pt x="4760" y="4596"/>
                      <a:pt x="4692" y="4596"/>
                    </a:cubicBezTo>
                    <a:cubicBezTo>
                      <a:pt x="4672" y="4596"/>
                      <a:pt x="4651" y="4600"/>
                      <a:pt x="4632" y="4608"/>
                    </a:cubicBezTo>
                    <a:cubicBezTo>
                      <a:pt x="4537" y="4632"/>
                      <a:pt x="4489" y="4739"/>
                      <a:pt x="4525" y="4823"/>
                    </a:cubicBezTo>
                    <a:cubicBezTo>
                      <a:pt x="4597" y="4989"/>
                      <a:pt x="4692" y="5144"/>
                      <a:pt x="4823" y="5275"/>
                    </a:cubicBezTo>
                    <a:cubicBezTo>
                      <a:pt x="5073" y="5525"/>
                      <a:pt x="5418" y="5680"/>
                      <a:pt x="5775" y="5680"/>
                    </a:cubicBezTo>
                    <a:cubicBezTo>
                      <a:pt x="6133" y="5680"/>
                      <a:pt x="6478" y="5537"/>
                      <a:pt x="6728" y="5275"/>
                    </a:cubicBezTo>
                    <a:lnTo>
                      <a:pt x="9681" y="2310"/>
                    </a:lnTo>
                    <a:cubicBezTo>
                      <a:pt x="9943" y="2060"/>
                      <a:pt x="10085" y="1715"/>
                      <a:pt x="10085" y="1358"/>
                    </a:cubicBezTo>
                    <a:cubicBezTo>
                      <a:pt x="10085" y="1001"/>
                      <a:pt x="9954" y="655"/>
                      <a:pt x="9681" y="405"/>
                    </a:cubicBezTo>
                    <a:cubicBezTo>
                      <a:pt x="9431" y="155"/>
                      <a:pt x="9085" y="1"/>
                      <a:pt x="87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11344;p60">
                <a:extLst>
                  <a:ext uri="{FF2B5EF4-FFF2-40B4-BE49-F238E27FC236}">
                    <a16:creationId xmlns:a16="http://schemas.microsoft.com/office/drawing/2014/main" id="{E09EC925-D57D-313B-F02E-ED2FC9D049F5}"/>
                  </a:ext>
                </a:extLst>
              </p:cNvPr>
              <p:cNvSpPr/>
              <p:nvPr/>
            </p:nvSpPr>
            <p:spPr>
              <a:xfrm>
                <a:off x="1345391" y="3806507"/>
                <a:ext cx="321744" cy="313819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9860" extrusionOk="0">
                    <a:moveTo>
                      <a:pt x="7281" y="1"/>
                    </a:moveTo>
                    <a:cubicBezTo>
                      <a:pt x="6623" y="1"/>
                      <a:pt x="5965" y="251"/>
                      <a:pt x="5465" y="751"/>
                    </a:cubicBezTo>
                    <a:lnTo>
                      <a:pt x="3894" y="2335"/>
                    </a:lnTo>
                    <a:cubicBezTo>
                      <a:pt x="3810" y="2406"/>
                      <a:pt x="3810" y="2513"/>
                      <a:pt x="3894" y="2585"/>
                    </a:cubicBezTo>
                    <a:cubicBezTo>
                      <a:pt x="3929" y="2620"/>
                      <a:pt x="3974" y="2638"/>
                      <a:pt x="4019" y="2638"/>
                    </a:cubicBezTo>
                    <a:cubicBezTo>
                      <a:pt x="4063" y="2638"/>
                      <a:pt x="4108" y="2620"/>
                      <a:pt x="4144" y="2585"/>
                    </a:cubicBezTo>
                    <a:lnTo>
                      <a:pt x="5715" y="1001"/>
                    </a:lnTo>
                    <a:cubicBezTo>
                      <a:pt x="6150" y="572"/>
                      <a:pt x="6721" y="358"/>
                      <a:pt x="7291" y="358"/>
                    </a:cubicBezTo>
                    <a:cubicBezTo>
                      <a:pt x="7861" y="358"/>
                      <a:pt x="8430" y="572"/>
                      <a:pt x="8859" y="1001"/>
                    </a:cubicBezTo>
                    <a:cubicBezTo>
                      <a:pt x="9728" y="1870"/>
                      <a:pt x="9728" y="3287"/>
                      <a:pt x="8859" y="4144"/>
                    </a:cubicBezTo>
                    <a:lnTo>
                      <a:pt x="5882" y="7097"/>
                    </a:lnTo>
                    <a:cubicBezTo>
                      <a:pt x="5465" y="7514"/>
                      <a:pt x="4894" y="7752"/>
                      <a:pt x="4322" y="7752"/>
                    </a:cubicBezTo>
                    <a:cubicBezTo>
                      <a:pt x="3727" y="7752"/>
                      <a:pt x="3179" y="7526"/>
                      <a:pt x="2763" y="7097"/>
                    </a:cubicBezTo>
                    <a:cubicBezTo>
                      <a:pt x="2513" y="6859"/>
                      <a:pt x="2322" y="6561"/>
                      <a:pt x="2215" y="6228"/>
                    </a:cubicBezTo>
                    <a:lnTo>
                      <a:pt x="3620" y="4835"/>
                    </a:lnTo>
                    <a:cubicBezTo>
                      <a:pt x="3810" y="4632"/>
                      <a:pt x="4060" y="4537"/>
                      <a:pt x="4322" y="4537"/>
                    </a:cubicBezTo>
                    <a:cubicBezTo>
                      <a:pt x="4584" y="4537"/>
                      <a:pt x="4834" y="4632"/>
                      <a:pt x="5013" y="4835"/>
                    </a:cubicBezTo>
                    <a:cubicBezTo>
                      <a:pt x="5108" y="4918"/>
                      <a:pt x="5180" y="5037"/>
                      <a:pt x="5239" y="5156"/>
                    </a:cubicBezTo>
                    <a:cubicBezTo>
                      <a:pt x="5268" y="5232"/>
                      <a:pt x="5334" y="5271"/>
                      <a:pt x="5409" y="5271"/>
                    </a:cubicBezTo>
                    <a:cubicBezTo>
                      <a:pt x="5427" y="5271"/>
                      <a:pt x="5446" y="5268"/>
                      <a:pt x="5465" y="5263"/>
                    </a:cubicBezTo>
                    <a:cubicBezTo>
                      <a:pt x="5549" y="5228"/>
                      <a:pt x="5596" y="5132"/>
                      <a:pt x="5572" y="5037"/>
                    </a:cubicBezTo>
                    <a:cubicBezTo>
                      <a:pt x="5489" y="4871"/>
                      <a:pt x="5406" y="4728"/>
                      <a:pt x="5275" y="4597"/>
                    </a:cubicBezTo>
                    <a:cubicBezTo>
                      <a:pt x="5013" y="4335"/>
                      <a:pt x="4680" y="4192"/>
                      <a:pt x="4322" y="4192"/>
                    </a:cubicBezTo>
                    <a:cubicBezTo>
                      <a:pt x="3965" y="4192"/>
                      <a:pt x="3620" y="4323"/>
                      <a:pt x="3370" y="4597"/>
                    </a:cubicBezTo>
                    <a:lnTo>
                      <a:pt x="1917" y="6037"/>
                    </a:lnTo>
                    <a:cubicBezTo>
                      <a:pt x="1893" y="6049"/>
                      <a:pt x="1882" y="6061"/>
                      <a:pt x="1870" y="6097"/>
                    </a:cubicBezTo>
                    <a:lnTo>
                      <a:pt x="405" y="7549"/>
                    </a:lnTo>
                    <a:cubicBezTo>
                      <a:pt x="155" y="7811"/>
                      <a:pt x="0" y="8145"/>
                      <a:pt x="0" y="8502"/>
                    </a:cubicBezTo>
                    <a:cubicBezTo>
                      <a:pt x="0" y="8859"/>
                      <a:pt x="131" y="9204"/>
                      <a:pt x="405" y="9454"/>
                    </a:cubicBezTo>
                    <a:cubicBezTo>
                      <a:pt x="655" y="9716"/>
                      <a:pt x="1000" y="9859"/>
                      <a:pt x="1358" y="9859"/>
                    </a:cubicBezTo>
                    <a:cubicBezTo>
                      <a:pt x="1715" y="9859"/>
                      <a:pt x="2060" y="9728"/>
                      <a:pt x="2310" y="9454"/>
                    </a:cubicBezTo>
                    <a:lnTo>
                      <a:pt x="3251" y="8526"/>
                    </a:lnTo>
                    <a:cubicBezTo>
                      <a:pt x="3322" y="8442"/>
                      <a:pt x="3322" y="8347"/>
                      <a:pt x="3251" y="8264"/>
                    </a:cubicBezTo>
                    <a:cubicBezTo>
                      <a:pt x="3209" y="8228"/>
                      <a:pt x="3164" y="8210"/>
                      <a:pt x="3120" y="8210"/>
                    </a:cubicBezTo>
                    <a:cubicBezTo>
                      <a:pt x="3075" y="8210"/>
                      <a:pt x="3030" y="8228"/>
                      <a:pt x="2989" y="8264"/>
                    </a:cubicBezTo>
                    <a:lnTo>
                      <a:pt x="2060" y="9204"/>
                    </a:lnTo>
                    <a:cubicBezTo>
                      <a:pt x="1858" y="9395"/>
                      <a:pt x="1608" y="9502"/>
                      <a:pt x="1358" y="9502"/>
                    </a:cubicBezTo>
                    <a:cubicBezTo>
                      <a:pt x="1108" y="9502"/>
                      <a:pt x="834" y="9395"/>
                      <a:pt x="655" y="9204"/>
                    </a:cubicBezTo>
                    <a:cubicBezTo>
                      <a:pt x="465" y="9014"/>
                      <a:pt x="358" y="8764"/>
                      <a:pt x="358" y="8502"/>
                    </a:cubicBezTo>
                    <a:cubicBezTo>
                      <a:pt x="358" y="8252"/>
                      <a:pt x="465" y="7990"/>
                      <a:pt x="655" y="7811"/>
                    </a:cubicBezTo>
                    <a:lnTo>
                      <a:pt x="1941" y="6526"/>
                    </a:lnTo>
                    <a:cubicBezTo>
                      <a:pt x="2072" y="6835"/>
                      <a:pt x="2251" y="7121"/>
                      <a:pt x="2501" y="7371"/>
                    </a:cubicBezTo>
                    <a:cubicBezTo>
                      <a:pt x="3001" y="7859"/>
                      <a:pt x="3632" y="8133"/>
                      <a:pt x="4322" y="8133"/>
                    </a:cubicBezTo>
                    <a:cubicBezTo>
                      <a:pt x="5001" y="8133"/>
                      <a:pt x="5656" y="7871"/>
                      <a:pt x="6132" y="7371"/>
                    </a:cubicBezTo>
                    <a:lnTo>
                      <a:pt x="9097" y="4418"/>
                    </a:lnTo>
                    <a:cubicBezTo>
                      <a:pt x="10109" y="3382"/>
                      <a:pt x="10109" y="1751"/>
                      <a:pt x="9097" y="751"/>
                    </a:cubicBezTo>
                    <a:cubicBezTo>
                      <a:pt x="8597" y="251"/>
                      <a:pt x="7939" y="1"/>
                      <a:pt x="72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50126" y="19924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PÁGINAS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04975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Texto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PÁGINAS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50126" y="19924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EXTENDS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1957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Texto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768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50126" y="19924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24256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Texto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922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539432" y="1992475"/>
            <a:ext cx="385437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LINKED SERVER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06100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45</Words>
  <Application>Microsoft Office PowerPoint</Application>
  <PresentationFormat>Apresentação na tela 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Fira Sans Extra Condensed Medium</vt:lpstr>
      <vt:lpstr>Share Tech</vt:lpstr>
      <vt:lpstr>Nunito Light</vt:lpstr>
      <vt:lpstr>Livvic Light</vt:lpstr>
      <vt:lpstr>Advent Pro SemiBold</vt:lpstr>
      <vt:lpstr>Maven Pro</vt:lpstr>
      <vt:lpstr>Data Science Consulting by Slidesgo</vt:lpstr>
      <vt:lpstr>Apresentação do PowerPoint</vt:lpstr>
      <vt:lpstr>CONTEÚDO</vt:lpstr>
      <vt:lpstr>PÁGINAS</vt:lpstr>
      <vt:lpstr>PÁGINAS</vt:lpstr>
      <vt:lpstr>EXTENDS</vt:lpstr>
      <vt:lpstr>EXTENDS</vt:lpstr>
      <vt:lpstr>ÍNDICES</vt:lpstr>
      <vt:lpstr>ÍNDICES</vt:lpstr>
      <vt:lpstr>LINKED SERVER</vt:lpstr>
      <vt:lpstr>LINKED SERVER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Charlyane Santiago Araújo</cp:lastModifiedBy>
  <cp:revision>7</cp:revision>
  <dcterms:modified xsi:type="dcterms:W3CDTF">2023-10-04T22:03:57Z</dcterms:modified>
</cp:coreProperties>
</file>