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82"/>
    <p:restoredTop sz="94664"/>
  </p:normalViewPr>
  <p:slideViewPr>
    <p:cSldViewPr snapToGrid="0" snapToObjects="1">
      <p:cViewPr>
        <p:scale>
          <a:sx n="80" d="100"/>
          <a:sy n="80" d="100"/>
        </p:scale>
        <p:origin x="156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C89F1-0C8D-5444-91A5-B57BCDFA2316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3D8D3-29F4-254C-B096-DF2812001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44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3D8D3-29F4-254C-B096-DF2812001E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82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C81F-D8DA-4B48-9300-188B855180C6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916F-A31F-4344-8844-7BFCA03968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C81F-D8DA-4B48-9300-188B855180C6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916F-A31F-4344-8844-7BFCA03968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C81F-D8DA-4B48-9300-188B855180C6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916F-A31F-4344-8844-7BFCA03968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C81F-D8DA-4B48-9300-188B855180C6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916F-A31F-4344-8844-7BFCA03968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C81F-D8DA-4B48-9300-188B855180C6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916F-A31F-4344-8844-7BFCA03968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C81F-D8DA-4B48-9300-188B855180C6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916F-A31F-4344-8844-7BFCA03968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C81F-D8DA-4B48-9300-188B855180C6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916F-A31F-4344-8844-7BFCA03968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C81F-D8DA-4B48-9300-188B855180C6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916F-A31F-4344-8844-7BFCA03968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C81F-D8DA-4B48-9300-188B855180C6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916F-A31F-4344-8844-7BFCA03968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C81F-D8DA-4B48-9300-188B855180C6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916F-A31F-4344-8844-7BFCA03968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C81F-D8DA-4B48-9300-188B855180C6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916F-A31F-4344-8844-7BFCA03968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CC81F-D8DA-4B48-9300-188B855180C6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D916F-A31F-4344-8844-7BFCA039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20" Type="http://schemas.openxmlformats.org/officeDocument/2006/relationships/image" Target="../media/image25.png"/><Relationship Id="rId21" Type="http://schemas.openxmlformats.org/officeDocument/2006/relationships/image" Target="../media/image26.png"/><Relationship Id="rId22" Type="http://schemas.openxmlformats.org/officeDocument/2006/relationships/image" Target="../media/image27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613" y="1527400"/>
            <a:ext cx="2022425" cy="2017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463" y="1583519"/>
            <a:ext cx="2017230" cy="201723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197781" y="1312091"/>
            <a:ext cx="2462246" cy="2463797"/>
            <a:chOff x="3565042" y="606452"/>
            <a:chExt cx="3282994" cy="328506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/>
            <a:srcRect l="626"/>
            <a:stretch/>
          </p:blipFill>
          <p:spPr>
            <a:xfrm>
              <a:off x="3575675" y="606452"/>
              <a:ext cx="3272361" cy="3285063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852938" y="903964"/>
              <a:ext cx="2696567" cy="267625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3842304" y="606452"/>
              <a:ext cx="10634" cy="297512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847621" y="3573134"/>
              <a:ext cx="10634" cy="297512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6535887" y="609996"/>
              <a:ext cx="10634" cy="297512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6548549" y="3573134"/>
              <a:ext cx="10634" cy="297512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570900" y="907506"/>
              <a:ext cx="285714" cy="6892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565042" y="3590755"/>
              <a:ext cx="285714" cy="6892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6546521" y="893532"/>
              <a:ext cx="285714" cy="6892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6560830" y="3587309"/>
              <a:ext cx="285714" cy="6892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2512829" y="1266049"/>
            <a:ext cx="10264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Input image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13675" y="1050741"/>
            <a:ext cx="16962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Mirrored input </a:t>
            </a:r>
            <a:r>
              <a:rPr lang="en-US" sz="1350" dirty="0"/>
              <a:t>image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67136" y="1327740"/>
            <a:ext cx="1024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Label image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410731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00" y="1769117"/>
            <a:ext cx="1846661" cy="18531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451" y="1762615"/>
            <a:ext cx="1859666" cy="18596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800" y="3777085"/>
            <a:ext cx="1846661" cy="18596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0451" y="3777084"/>
            <a:ext cx="1853164" cy="1859666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301923" y="2610816"/>
            <a:ext cx="165122" cy="321197"/>
          </a:xfrm>
          <a:prstGeom prst="rightArrow">
            <a:avLst>
              <a:gd name="adj1" fmla="val 44594"/>
              <a:gd name="adj2" fmla="val 5000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Right Arrow 12"/>
          <p:cNvSpPr/>
          <p:nvPr/>
        </p:nvSpPr>
        <p:spPr>
          <a:xfrm>
            <a:off x="4315177" y="4546319"/>
            <a:ext cx="165122" cy="321197"/>
          </a:xfrm>
          <a:prstGeom prst="rightArrow">
            <a:avLst>
              <a:gd name="adj1" fmla="val 44594"/>
              <a:gd name="adj2" fmla="val 5000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9373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2112229" y="1279152"/>
            <a:ext cx="1905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407505" y="1279152"/>
            <a:ext cx="47625" cy="1409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2731355" y="1279152"/>
            <a:ext cx="47625" cy="1409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2748724" y="2936502"/>
            <a:ext cx="47625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 flipH="1">
            <a:off x="3045679" y="2936502"/>
            <a:ext cx="9525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 flipH="1">
            <a:off x="3348449" y="2936502"/>
            <a:ext cx="9525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 flipH="1">
            <a:off x="3340955" y="4012828"/>
            <a:ext cx="90713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 flipH="1">
            <a:off x="3670016" y="4012828"/>
            <a:ext cx="190500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Rectangle 13"/>
          <p:cNvSpPr/>
          <p:nvPr/>
        </p:nvSpPr>
        <p:spPr>
          <a:xfrm flipH="1">
            <a:off x="4107716" y="4012828"/>
            <a:ext cx="190500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Rectangle 14"/>
          <p:cNvSpPr/>
          <p:nvPr/>
        </p:nvSpPr>
        <p:spPr>
          <a:xfrm flipH="1">
            <a:off x="4122004" y="4793877"/>
            <a:ext cx="1905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 flipH="1">
            <a:off x="4522055" y="4793877"/>
            <a:ext cx="31432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" name="Rectangle 17"/>
          <p:cNvSpPr/>
          <p:nvPr/>
        </p:nvSpPr>
        <p:spPr>
          <a:xfrm flipH="1">
            <a:off x="5084030" y="4793877"/>
            <a:ext cx="31432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9" name="Rectangle 18"/>
          <p:cNvSpPr/>
          <p:nvPr/>
        </p:nvSpPr>
        <p:spPr>
          <a:xfrm flipH="1">
            <a:off x="5103080" y="5396706"/>
            <a:ext cx="314325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Rectangle 19"/>
          <p:cNvSpPr/>
          <p:nvPr/>
        </p:nvSpPr>
        <p:spPr>
          <a:xfrm flipH="1">
            <a:off x="5579330" y="5396706"/>
            <a:ext cx="581025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Rectangle 20"/>
          <p:cNvSpPr/>
          <p:nvPr/>
        </p:nvSpPr>
        <p:spPr>
          <a:xfrm flipH="1">
            <a:off x="6322280" y="5396706"/>
            <a:ext cx="581025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Rectangle 21"/>
          <p:cNvSpPr/>
          <p:nvPr/>
        </p:nvSpPr>
        <p:spPr>
          <a:xfrm flipH="1">
            <a:off x="6588980" y="4843238"/>
            <a:ext cx="314325" cy="264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Rectangle 22"/>
          <p:cNvSpPr/>
          <p:nvPr/>
        </p:nvSpPr>
        <p:spPr>
          <a:xfrm flipH="1">
            <a:off x="6274655" y="4839344"/>
            <a:ext cx="314325" cy="264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4" name="Rectangle 23"/>
          <p:cNvSpPr/>
          <p:nvPr/>
        </p:nvSpPr>
        <p:spPr>
          <a:xfrm flipH="1">
            <a:off x="7084280" y="4843238"/>
            <a:ext cx="314325" cy="264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5" name="Rectangle 24"/>
          <p:cNvSpPr/>
          <p:nvPr/>
        </p:nvSpPr>
        <p:spPr>
          <a:xfrm flipH="1">
            <a:off x="7579580" y="4833713"/>
            <a:ext cx="314325" cy="264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Rectangle 25"/>
          <p:cNvSpPr/>
          <p:nvPr/>
        </p:nvSpPr>
        <p:spPr>
          <a:xfrm flipH="1">
            <a:off x="7740661" y="4098741"/>
            <a:ext cx="185738" cy="397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Rectangle 28"/>
          <p:cNvSpPr/>
          <p:nvPr/>
        </p:nvSpPr>
        <p:spPr>
          <a:xfrm flipH="1">
            <a:off x="7554924" y="4098741"/>
            <a:ext cx="185738" cy="397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Rectangle 29"/>
          <p:cNvSpPr/>
          <p:nvPr/>
        </p:nvSpPr>
        <p:spPr>
          <a:xfrm flipH="1">
            <a:off x="8121661" y="4098741"/>
            <a:ext cx="185738" cy="397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Rectangle 30"/>
          <p:cNvSpPr/>
          <p:nvPr/>
        </p:nvSpPr>
        <p:spPr>
          <a:xfrm flipH="1">
            <a:off x="8497899" y="4098741"/>
            <a:ext cx="185738" cy="397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Rectangle 31"/>
          <p:cNvSpPr/>
          <p:nvPr/>
        </p:nvSpPr>
        <p:spPr>
          <a:xfrm flipH="1">
            <a:off x="8577296" y="3014434"/>
            <a:ext cx="80963" cy="779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Rectangle 32"/>
          <p:cNvSpPr/>
          <p:nvPr/>
        </p:nvSpPr>
        <p:spPr>
          <a:xfrm flipH="1">
            <a:off x="8496333" y="3014434"/>
            <a:ext cx="80963" cy="779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Rectangle 33"/>
          <p:cNvSpPr/>
          <p:nvPr/>
        </p:nvSpPr>
        <p:spPr>
          <a:xfrm flipH="1">
            <a:off x="8858283" y="3014434"/>
            <a:ext cx="80963" cy="779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Rectangle 34"/>
          <p:cNvSpPr/>
          <p:nvPr/>
        </p:nvSpPr>
        <p:spPr>
          <a:xfrm flipH="1">
            <a:off x="9139271" y="3014434"/>
            <a:ext cx="80963" cy="779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Rectangle 35"/>
          <p:cNvSpPr/>
          <p:nvPr/>
        </p:nvSpPr>
        <p:spPr>
          <a:xfrm>
            <a:off x="9161029" y="1400381"/>
            <a:ext cx="47625" cy="1281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Rectangle 36"/>
          <p:cNvSpPr/>
          <p:nvPr/>
        </p:nvSpPr>
        <p:spPr>
          <a:xfrm>
            <a:off x="9103879" y="1400381"/>
            <a:ext cx="47625" cy="1281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Rectangle 37"/>
          <p:cNvSpPr/>
          <p:nvPr/>
        </p:nvSpPr>
        <p:spPr>
          <a:xfrm>
            <a:off x="9418204" y="1409906"/>
            <a:ext cx="47625" cy="1281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Rectangle 38"/>
          <p:cNvSpPr/>
          <p:nvPr/>
        </p:nvSpPr>
        <p:spPr>
          <a:xfrm>
            <a:off x="9703954" y="1400381"/>
            <a:ext cx="47625" cy="1281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9989704" y="1400381"/>
            <a:ext cx="23813" cy="1281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Arrow 41"/>
          <p:cNvSpPr/>
          <p:nvPr/>
        </p:nvSpPr>
        <p:spPr>
          <a:xfrm>
            <a:off x="3083780" y="1879227"/>
            <a:ext cx="5723211" cy="218740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3" name="Right Arrow 42"/>
          <p:cNvSpPr/>
          <p:nvPr/>
        </p:nvSpPr>
        <p:spPr>
          <a:xfrm>
            <a:off x="3543361" y="3280268"/>
            <a:ext cx="4590600" cy="252294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Right Arrow 44"/>
          <p:cNvSpPr/>
          <p:nvPr/>
        </p:nvSpPr>
        <p:spPr>
          <a:xfrm>
            <a:off x="4372036" y="4159746"/>
            <a:ext cx="2950028" cy="247650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6" name="Right Arrow 45"/>
          <p:cNvSpPr/>
          <p:nvPr/>
        </p:nvSpPr>
        <p:spPr>
          <a:xfrm>
            <a:off x="5505512" y="4842369"/>
            <a:ext cx="554451" cy="247650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7" name="Rectangle 46"/>
          <p:cNvSpPr/>
          <p:nvPr/>
        </p:nvSpPr>
        <p:spPr>
          <a:xfrm>
            <a:off x="2726592" y="1343231"/>
            <a:ext cx="47625" cy="128154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Rectangle 47"/>
          <p:cNvSpPr/>
          <p:nvPr/>
        </p:nvSpPr>
        <p:spPr>
          <a:xfrm flipH="1">
            <a:off x="3355242" y="2975468"/>
            <a:ext cx="80963" cy="77931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0" name="Rectangle 49"/>
          <p:cNvSpPr/>
          <p:nvPr/>
        </p:nvSpPr>
        <p:spPr>
          <a:xfrm flipH="1">
            <a:off x="4107014" y="4065865"/>
            <a:ext cx="185738" cy="39731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1" name="Rectangle 50"/>
          <p:cNvSpPr/>
          <p:nvPr/>
        </p:nvSpPr>
        <p:spPr>
          <a:xfrm flipH="1">
            <a:off x="5084030" y="4833712"/>
            <a:ext cx="314325" cy="24441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2" name="TextBox 51"/>
          <p:cNvSpPr txBox="1"/>
          <p:nvPr/>
        </p:nvSpPr>
        <p:spPr>
          <a:xfrm>
            <a:off x="2004615" y="1048319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23040" y="1048319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64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626283" y="1048319"/>
            <a:ext cx="343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64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981314" y="1144685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128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95639" y="1144685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64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579833" y="1144685"/>
            <a:ext cx="343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64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895046" y="1131446"/>
            <a:ext cx="343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13589" y="2725151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128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26358" y="2725151"/>
            <a:ext cx="3914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128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406141" y="2780908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512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701416" y="2780907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128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619921" y="3801646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256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037465" y="3801646"/>
            <a:ext cx="4159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256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595470" y="3910343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512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022613" y="3910343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256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04189" y="4582961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512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064608" y="4582961"/>
            <a:ext cx="4127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512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403944" y="4626570"/>
            <a:ext cx="460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1024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061169" y="4626569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512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651469" y="5191557"/>
            <a:ext cx="460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1024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9495271" y="2185418"/>
            <a:ext cx="866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512 x 512</a:t>
            </a:r>
          </a:p>
        </p:txBody>
      </p:sp>
      <p:sp>
        <p:nvSpPr>
          <p:cNvPr id="82" name="TextBox 81"/>
          <p:cNvSpPr txBox="1"/>
          <p:nvPr/>
        </p:nvSpPr>
        <p:spPr>
          <a:xfrm rot="16200000">
            <a:off x="9207812" y="2185418"/>
            <a:ext cx="866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512 x 512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8920355" y="2217629"/>
            <a:ext cx="866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512 x 512</a:t>
            </a:r>
          </a:p>
        </p:txBody>
      </p:sp>
      <p:sp>
        <p:nvSpPr>
          <p:cNvPr id="84" name="TextBox 83"/>
          <p:cNvSpPr txBox="1"/>
          <p:nvPr/>
        </p:nvSpPr>
        <p:spPr>
          <a:xfrm rot="16200000">
            <a:off x="8600959" y="2198102"/>
            <a:ext cx="866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512 x 512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 rot="16200000">
                <a:off x="7992862" y="3317931"/>
                <a:ext cx="8663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050" i="1">
                              <a:latin typeface="Cambria Math" charset="0"/>
                            </a:rPr>
                            <m:t>256</m:t>
                          </m:r>
                        </m:e>
                        <m:sup>
                          <m:r>
                            <a:rPr lang="en-US" sz="105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992862" y="3317931"/>
                <a:ext cx="866300" cy="2539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 rot="16200000">
                <a:off x="8349753" y="3302025"/>
                <a:ext cx="8663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050" i="1">
                              <a:latin typeface="Cambria Math" charset="0"/>
                            </a:rPr>
                            <m:t>256</m:t>
                          </m:r>
                        </m:e>
                        <m:sup>
                          <m:r>
                            <a:rPr lang="en-US" sz="105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349753" y="3302025"/>
                <a:ext cx="866300" cy="2539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 rot="16200000">
                <a:off x="8637350" y="3294800"/>
                <a:ext cx="8663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050" i="1">
                              <a:latin typeface="Cambria Math" charset="0"/>
                            </a:rPr>
                            <m:t>256</m:t>
                          </m:r>
                        </m:e>
                        <m:sup>
                          <m:r>
                            <a:rPr lang="en-US" sz="105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637350" y="3294800"/>
                <a:ext cx="866300" cy="2539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 rot="16200000">
                <a:off x="7161762" y="4285894"/>
                <a:ext cx="65885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050" i="1">
                              <a:latin typeface="Cambria Math" charset="0"/>
                            </a:rPr>
                            <m:t>128</m:t>
                          </m:r>
                        </m:e>
                        <m:sup>
                          <m:r>
                            <a:rPr lang="en-US" sz="105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161762" y="4285894"/>
                <a:ext cx="658856" cy="2539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 rot="16200000">
                <a:off x="8002222" y="4195607"/>
                <a:ext cx="8663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050" i="1">
                              <a:latin typeface="Cambria Math" charset="0"/>
                            </a:rPr>
                            <m:t>128</m:t>
                          </m:r>
                        </m:e>
                        <m:sup>
                          <m:r>
                            <a:rPr lang="en-US" sz="105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002222" y="4195607"/>
                <a:ext cx="866300" cy="25391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 rot="16200000">
                <a:off x="7638802" y="4191240"/>
                <a:ext cx="8663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050" i="1">
                              <a:latin typeface="Cambria Math" charset="0"/>
                            </a:rPr>
                            <m:t>128</m:t>
                          </m:r>
                        </m:e>
                        <m:sup>
                          <m:r>
                            <a:rPr lang="en-US" sz="105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638802" y="4191240"/>
                <a:ext cx="866300" cy="25391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 rot="16200000">
                <a:off x="7110527" y="4790148"/>
                <a:ext cx="8663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050" i="1">
                              <a:latin typeface="Cambria Math" charset="0"/>
                            </a:rPr>
                            <m:t>64</m:t>
                          </m:r>
                        </m:e>
                        <m:sup>
                          <m:r>
                            <a:rPr lang="en-US" sz="105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110527" y="4790148"/>
                <a:ext cx="866300" cy="25391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 rot="16200000">
                <a:off x="6598790" y="4790298"/>
                <a:ext cx="8663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050" i="1">
                              <a:latin typeface="Cambria Math" charset="0"/>
                            </a:rPr>
                            <m:t>64</m:t>
                          </m:r>
                        </m:e>
                        <m:sup>
                          <m:r>
                            <a:rPr lang="en-US" sz="105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98790" y="4790298"/>
                <a:ext cx="866300" cy="25391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 rot="16200000">
                <a:off x="5798803" y="4803593"/>
                <a:ext cx="8663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050" i="1">
                              <a:latin typeface="Cambria Math" charset="0"/>
                            </a:rPr>
                            <m:t>64</m:t>
                          </m:r>
                        </m:e>
                        <m:sup>
                          <m:r>
                            <a:rPr lang="en-US" sz="105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798803" y="4803593"/>
                <a:ext cx="866300" cy="25391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 rot="16200000">
                <a:off x="5849743" y="5299535"/>
                <a:ext cx="8663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050" i="1">
                              <a:latin typeface="Cambria Math" charset="0"/>
                            </a:rPr>
                            <m:t>32</m:t>
                          </m:r>
                        </m:e>
                        <m:sup>
                          <m:r>
                            <a:rPr lang="en-US" sz="105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49743" y="5299535"/>
                <a:ext cx="866300" cy="25391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 rot="16200000">
                <a:off x="5103348" y="5299535"/>
                <a:ext cx="8663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050" i="1">
                              <a:latin typeface="Cambria Math" charset="0"/>
                            </a:rPr>
                            <m:t>34</m:t>
                          </m:r>
                        </m:e>
                        <m:sup>
                          <m:r>
                            <a:rPr lang="en-US" sz="105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103348" y="5299535"/>
                <a:ext cx="866300" cy="25391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 rot="16200000">
                <a:off x="4637225" y="5302213"/>
                <a:ext cx="8663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050" i="1">
                              <a:latin typeface="Cambria Math" charset="0"/>
                            </a:rPr>
                            <m:t>36</m:t>
                          </m:r>
                        </m:e>
                        <m:sup>
                          <m:r>
                            <a:rPr lang="en-US" sz="105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637225" y="5302213"/>
                <a:ext cx="866300" cy="25391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 rot="16200000">
                <a:off x="4569064" y="4759637"/>
                <a:ext cx="8663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050" i="1">
                              <a:latin typeface="Cambria Math" charset="0"/>
                            </a:rPr>
                            <m:t>72</m:t>
                          </m:r>
                        </m:e>
                        <m:sup>
                          <m:r>
                            <a:rPr lang="en-US" sz="105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569064" y="4759637"/>
                <a:ext cx="866300" cy="25391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ight Arrow 100"/>
          <p:cNvSpPr/>
          <p:nvPr/>
        </p:nvSpPr>
        <p:spPr>
          <a:xfrm>
            <a:off x="2193350" y="1891911"/>
            <a:ext cx="162713" cy="12225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2" name="Right Arrow 101"/>
          <p:cNvSpPr/>
          <p:nvPr/>
        </p:nvSpPr>
        <p:spPr>
          <a:xfrm>
            <a:off x="2516107" y="1887384"/>
            <a:ext cx="162713" cy="12225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3" name="Right Arrow 102"/>
          <p:cNvSpPr/>
          <p:nvPr/>
        </p:nvSpPr>
        <p:spPr>
          <a:xfrm>
            <a:off x="2854688" y="3281835"/>
            <a:ext cx="162713" cy="12225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4" name="Right Arrow 103"/>
          <p:cNvSpPr/>
          <p:nvPr/>
        </p:nvSpPr>
        <p:spPr>
          <a:xfrm>
            <a:off x="3160309" y="3309048"/>
            <a:ext cx="162713" cy="12225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5" name="Right Arrow 104"/>
          <p:cNvSpPr/>
          <p:nvPr/>
        </p:nvSpPr>
        <p:spPr>
          <a:xfrm>
            <a:off x="3475484" y="4188396"/>
            <a:ext cx="162713" cy="12225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6" name="Right Arrow 105"/>
          <p:cNvSpPr/>
          <p:nvPr/>
        </p:nvSpPr>
        <p:spPr>
          <a:xfrm>
            <a:off x="8685443" y="3345348"/>
            <a:ext cx="162713" cy="12225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7" name="Right Arrow 106"/>
          <p:cNvSpPr/>
          <p:nvPr/>
        </p:nvSpPr>
        <p:spPr>
          <a:xfrm>
            <a:off x="5449043" y="5410002"/>
            <a:ext cx="122248" cy="12225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8" name="Right Arrow 107"/>
          <p:cNvSpPr/>
          <p:nvPr/>
        </p:nvSpPr>
        <p:spPr>
          <a:xfrm>
            <a:off x="7945416" y="4247760"/>
            <a:ext cx="162713" cy="12225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9" name="Right Arrow 108"/>
          <p:cNvSpPr/>
          <p:nvPr/>
        </p:nvSpPr>
        <p:spPr>
          <a:xfrm>
            <a:off x="4876965" y="4886595"/>
            <a:ext cx="162713" cy="12225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0" name="Right Arrow 109"/>
          <p:cNvSpPr/>
          <p:nvPr/>
        </p:nvSpPr>
        <p:spPr>
          <a:xfrm>
            <a:off x="4331927" y="4872450"/>
            <a:ext cx="162713" cy="12225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1" name="Right Arrow 110"/>
          <p:cNvSpPr/>
          <p:nvPr/>
        </p:nvSpPr>
        <p:spPr>
          <a:xfrm>
            <a:off x="3907891" y="4188396"/>
            <a:ext cx="162713" cy="12225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2" name="Right Arrow 111"/>
          <p:cNvSpPr/>
          <p:nvPr/>
        </p:nvSpPr>
        <p:spPr>
          <a:xfrm>
            <a:off x="6179399" y="5410002"/>
            <a:ext cx="122248" cy="12225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4" name="Right Arrow 113"/>
          <p:cNvSpPr/>
          <p:nvPr/>
        </p:nvSpPr>
        <p:spPr>
          <a:xfrm>
            <a:off x="8329940" y="4246611"/>
            <a:ext cx="162713" cy="12225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6" name="Right Arrow 115"/>
          <p:cNvSpPr/>
          <p:nvPr/>
        </p:nvSpPr>
        <p:spPr>
          <a:xfrm>
            <a:off x="7412966" y="4908978"/>
            <a:ext cx="162713" cy="12225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7" name="Right Arrow 116"/>
          <p:cNvSpPr/>
          <p:nvPr/>
        </p:nvSpPr>
        <p:spPr>
          <a:xfrm>
            <a:off x="6921914" y="4908978"/>
            <a:ext cx="162713" cy="12225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9" name="Right Arrow 118"/>
          <p:cNvSpPr/>
          <p:nvPr/>
        </p:nvSpPr>
        <p:spPr>
          <a:xfrm>
            <a:off x="8973242" y="3365127"/>
            <a:ext cx="162713" cy="12225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0" name="Right Arrow 119"/>
          <p:cNvSpPr/>
          <p:nvPr/>
        </p:nvSpPr>
        <p:spPr>
          <a:xfrm>
            <a:off x="9240774" y="1976971"/>
            <a:ext cx="162713" cy="12225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1" name="Right Arrow 120"/>
          <p:cNvSpPr/>
          <p:nvPr/>
        </p:nvSpPr>
        <p:spPr>
          <a:xfrm>
            <a:off x="9503535" y="1976971"/>
            <a:ext cx="162713" cy="12225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2" name="Right Arrow 121"/>
          <p:cNvSpPr/>
          <p:nvPr/>
        </p:nvSpPr>
        <p:spPr>
          <a:xfrm>
            <a:off x="9782982" y="1967712"/>
            <a:ext cx="162713" cy="12225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 rot="16200000">
                <a:off x="4041096" y="4786730"/>
                <a:ext cx="8663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050" i="1">
                              <a:latin typeface="Cambria Math" charset="0"/>
                            </a:rPr>
                            <m:t>74</m:t>
                          </m:r>
                        </m:e>
                        <m:sup>
                          <m:r>
                            <a:rPr lang="en-US" sz="105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041096" y="4786730"/>
                <a:ext cx="866300" cy="25391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 rot="16200000">
                <a:off x="3633316" y="4745490"/>
                <a:ext cx="8663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050" i="1">
                              <a:latin typeface="Cambria Math" charset="0"/>
                            </a:rPr>
                            <m:t>76</m:t>
                          </m:r>
                        </m:e>
                        <m:sup>
                          <m:r>
                            <a:rPr lang="en-US" sz="105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633316" y="4745490"/>
                <a:ext cx="866300" cy="25391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 rot="16200000">
                <a:off x="3599506" y="4181784"/>
                <a:ext cx="8663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050" i="1">
                              <a:latin typeface="Cambria Math" charset="0"/>
                            </a:rPr>
                            <m:t>152</m:t>
                          </m:r>
                        </m:e>
                        <m:sup>
                          <m:r>
                            <a:rPr lang="en-US" sz="105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99506" y="4181784"/>
                <a:ext cx="866300" cy="25391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 rot="16200000">
                <a:off x="3174923" y="4198710"/>
                <a:ext cx="8663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050" i="1">
                              <a:latin typeface="Cambria Math" charset="0"/>
                            </a:rPr>
                            <m:t>154</m:t>
                          </m:r>
                        </m:e>
                        <m:sup>
                          <m:r>
                            <a:rPr lang="en-US" sz="105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74923" y="4198710"/>
                <a:ext cx="866300" cy="25391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 rot="16200000">
                <a:off x="2820088" y="4194303"/>
                <a:ext cx="8663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050" i="1">
                              <a:latin typeface="Cambria Math" charset="0"/>
                            </a:rPr>
                            <m:t>156</m:t>
                          </m:r>
                        </m:e>
                        <m:sup>
                          <m:r>
                            <a:rPr lang="en-US" sz="105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820088" y="4194303"/>
                <a:ext cx="866300" cy="25391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 rot="16200000">
                <a:off x="2238446" y="3263226"/>
                <a:ext cx="8663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050" i="1">
                              <a:latin typeface="Cambria Math" charset="0"/>
                            </a:rPr>
                            <m:t>316</m:t>
                          </m:r>
                        </m:e>
                        <m:sup>
                          <m:r>
                            <a:rPr lang="en-US" sz="105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38446" y="3263226"/>
                <a:ext cx="866300" cy="253916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 rot="16200000">
                <a:off x="2536954" y="3294799"/>
                <a:ext cx="8663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050" i="1">
                              <a:latin typeface="Cambria Math" charset="0"/>
                            </a:rPr>
                            <m:t>314</m:t>
                          </m:r>
                        </m:e>
                        <m:sup>
                          <m:r>
                            <a:rPr lang="en-US" sz="105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536954" y="3294799"/>
                <a:ext cx="866300" cy="253916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 rot="16200000">
                <a:off x="2844650" y="3311602"/>
                <a:ext cx="8663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050" i="1">
                              <a:latin typeface="Cambria Math" charset="0"/>
                            </a:rPr>
                            <m:t>312</m:t>
                          </m:r>
                        </m:e>
                        <m:sup>
                          <m:r>
                            <a:rPr lang="en-US" sz="105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844650" y="3311602"/>
                <a:ext cx="866300" cy="253916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/>
          <p:cNvSpPr txBox="1"/>
          <p:nvPr/>
        </p:nvSpPr>
        <p:spPr>
          <a:xfrm rot="16200000">
            <a:off x="2199010" y="2272126"/>
            <a:ext cx="866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632 x 632</a:t>
            </a:r>
          </a:p>
        </p:txBody>
      </p:sp>
      <p:sp>
        <p:nvSpPr>
          <p:cNvPr id="133" name="TextBox 132"/>
          <p:cNvSpPr txBox="1"/>
          <p:nvPr/>
        </p:nvSpPr>
        <p:spPr>
          <a:xfrm rot="16200000">
            <a:off x="1890567" y="2254705"/>
            <a:ext cx="866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634 x 634</a:t>
            </a:r>
          </a:p>
        </p:txBody>
      </p:sp>
      <p:sp>
        <p:nvSpPr>
          <p:cNvPr id="134" name="TextBox 133"/>
          <p:cNvSpPr txBox="1"/>
          <p:nvPr/>
        </p:nvSpPr>
        <p:spPr>
          <a:xfrm rot="16200000">
            <a:off x="1585717" y="2273904"/>
            <a:ext cx="866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636 x 636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524000" y="1680853"/>
            <a:ext cx="6128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Input </a:t>
            </a:r>
          </a:p>
          <a:p>
            <a:r>
              <a:rPr lang="en-US" sz="1350" dirty="0"/>
              <a:t>image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0009326" y="1743723"/>
            <a:ext cx="115256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Output</a:t>
            </a:r>
          </a:p>
          <a:p>
            <a:r>
              <a:rPr lang="en-US" sz="1350" dirty="0"/>
              <a:t>segmentation</a:t>
            </a:r>
          </a:p>
          <a:p>
            <a:r>
              <a:rPr lang="en-US" sz="1350" dirty="0"/>
              <a:t>map</a:t>
            </a:r>
          </a:p>
        </p:txBody>
      </p:sp>
      <p:sp>
        <p:nvSpPr>
          <p:cNvPr id="138" name="Down Arrow 137"/>
          <p:cNvSpPr/>
          <p:nvPr/>
        </p:nvSpPr>
        <p:spPr>
          <a:xfrm>
            <a:off x="2703981" y="2733115"/>
            <a:ext cx="131109" cy="17145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9" name="Down Arrow 138"/>
          <p:cNvSpPr/>
          <p:nvPr/>
        </p:nvSpPr>
        <p:spPr>
          <a:xfrm>
            <a:off x="3332550" y="3825846"/>
            <a:ext cx="131109" cy="17145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0" name="Down Arrow 139"/>
          <p:cNvSpPr/>
          <p:nvPr/>
        </p:nvSpPr>
        <p:spPr>
          <a:xfrm>
            <a:off x="4122005" y="4575647"/>
            <a:ext cx="131109" cy="17145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1" name="Down Arrow 140"/>
          <p:cNvSpPr/>
          <p:nvPr/>
        </p:nvSpPr>
        <p:spPr>
          <a:xfrm>
            <a:off x="5171514" y="5195274"/>
            <a:ext cx="131109" cy="17145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4" name="Up Arrow 143"/>
          <p:cNvSpPr/>
          <p:nvPr/>
        </p:nvSpPr>
        <p:spPr>
          <a:xfrm>
            <a:off x="7679388" y="4575647"/>
            <a:ext cx="156102" cy="208881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5" name="Up Arrow 144"/>
          <p:cNvSpPr/>
          <p:nvPr/>
        </p:nvSpPr>
        <p:spPr>
          <a:xfrm>
            <a:off x="8492716" y="3846681"/>
            <a:ext cx="156102" cy="208881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6" name="Up Arrow 145"/>
          <p:cNvSpPr/>
          <p:nvPr/>
        </p:nvSpPr>
        <p:spPr>
          <a:xfrm>
            <a:off x="6501820" y="5133689"/>
            <a:ext cx="156102" cy="208881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7" name="Up Arrow 146"/>
          <p:cNvSpPr/>
          <p:nvPr/>
        </p:nvSpPr>
        <p:spPr>
          <a:xfrm>
            <a:off x="9096670" y="2747668"/>
            <a:ext cx="156102" cy="208881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480463" y="4307740"/>
            <a:ext cx="1859144" cy="1389360"/>
          </a:xfrm>
          <a:prstGeom prst="rect">
            <a:avLst/>
          </a:prstGeom>
        </p:spPr>
      </p:pic>
      <p:sp>
        <p:nvSpPr>
          <p:cNvPr id="149" name="Rectangle 148"/>
          <p:cNvSpPr/>
          <p:nvPr/>
        </p:nvSpPr>
        <p:spPr>
          <a:xfrm>
            <a:off x="1244907" y="2428354"/>
            <a:ext cx="654145" cy="3144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37K</a:t>
            </a:r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802421" y="3460430"/>
            <a:ext cx="654145" cy="3144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221K</a:t>
            </a:r>
            <a:endParaRPr lang="en-US" dirty="0"/>
          </a:p>
        </p:txBody>
      </p:sp>
      <p:sp>
        <p:nvSpPr>
          <p:cNvPr id="151" name="Rectangle 150"/>
          <p:cNvSpPr/>
          <p:nvPr/>
        </p:nvSpPr>
        <p:spPr>
          <a:xfrm>
            <a:off x="2334148" y="4211622"/>
            <a:ext cx="654145" cy="3144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885K</a:t>
            </a:r>
            <a:endParaRPr lang="en-US" dirty="0"/>
          </a:p>
        </p:txBody>
      </p:sp>
      <p:sp>
        <p:nvSpPr>
          <p:cNvPr id="152" name="Rectangle 151"/>
          <p:cNvSpPr/>
          <p:nvPr/>
        </p:nvSpPr>
        <p:spPr>
          <a:xfrm>
            <a:off x="3083780" y="4836094"/>
            <a:ext cx="795807" cy="3144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3.54M</a:t>
            </a:r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984815" y="5335735"/>
            <a:ext cx="938423" cy="3144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14.16M</a:t>
            </a:r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8039147" y="4839527"/>
            <a:ext cx="803912" cy="3144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9.17M</a:t>
            </a:r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8756264" y="4170271"/>
            <a:ext cx="804425" cy="3144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2.29M</a:t>
            </a:r>
            <a:endParaRPr lang="en-US" dirty="0"/>
          </a:p>
        </p:txBody>
      </p:sp>
      <p:sp>
        <p:nvSpPr>
          <p:cNvPr id="156" name="Rectangle 155"/>
          <p:cNvSpPr/>
          <p:nvPr/>
        </p:nvSpPr>
        <p:spPr>
          <a:xfrm>
            <a:off x="9366830" y="3485840"/>
            <a:ext cx="654145" cy="3144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508K</a:t>
            </a:r>
            <a:endParaRPr lang="en-US" dirty="0"/>
          </a:p>
        </p:txBody>
      </p:sp>
      <p:sp>
        <p:nvSpPr>
          <p:cNvPr id="157" name="Rectangle 156"/>
          <p:cNvSpPr/>
          <p:nvPr/>
        </p:nvSpPr>
        <p:spPr>
          <a:xfrm>
            <a:off x="10164204" y="2445168"/>
            <a:ext cx="654145" cy="3144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143K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1351613" y="4781257"/>
            <a:ext cx="12855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Number of weights in each block</a:t>
            </a:r>
            <a:endParaRPr lang="en-US" sz="1400" dirty="0"/>
          </a:p>
        </p:txBody>
      </p:sp>
      <p:cxnSp>
        <p:nvCxnSpPr>
          <p:cNvPr id="160" name="Straight Arrow Connector 159"/>
          <p:cNvCxnSpPr>
            <a:stCxn id="158" idx="0"/>
          </p:cNvCxnSpPr>
          <p:nvPr/>
        </p:nvCxnSpPr>
        <p:spPr>
          <a:xfrm flipV="1">
            <a:off x="1994390" y="4540915"/>
            <a:ext cx="317703" cy="240342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8" idx="0"/>
            <a:endCxn id="150" idx="2"/>
          </p:cNvCxnSpPr>
          <p:nvPr/>
        </p:nvCxnSpPr>
        <p:spPr>
          <a:xfrm flipV="1">
            <a:off x="1994390" y="3774925"/>
            <a:ext cx="135104" cy="1006332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58" idx="0"/>
            <a:endCxn id="152" idx="1"/>
          </p:cNvCxnSpPr>
          <p:nvPr/>
        </p:nvCxnSpPr>
        <p:spPr>
          <a:xfrm>
            <a:off x="1994390" y="4781257"/>
            <a:ext cx="1089390" cy="212085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43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929" b="939"/>
          <a:stretch/>
        </p:blipFill>
        <p:spPr>
          <a:xfrm>
            <a:off x="6577602" y="1719260"/>
            <a:ext cx="2635125" cy="2629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167"/>
          <a:stretch/>
        </p:blipFill>
        <p:spPr>
          <a:xfrm>
            <a:off x="3416281" y="1650906"/>
            <a:ext cx="2682739" cy="2629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58392" y="1350823"/>
            <a:ext cx="9053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smtClean="0"/>
              <a:t>Prediction</a:t>
            </a:r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1041039" y="1350823"/>
            <a:ext cx="10264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Input image</a:t>
            </a:r>
            <a:endParaRPr 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7244833" y="1408105"/>
            <a:ext cx="1024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Label image</a:t>
            </a:r>
          </a:p>
        </p:txBody>
      </p:sp>
    </p:spTree>
    <p:extLst>
      <p:ext uri="{BB962C8B-B14F-4D97-AF65-F5344CB8AC3E}">
        <p14:creationId xmlns:p14="http://schemas.microsoft.com/office/powerpoint/2010/main" val="24846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3431"/>
            <a:ext cx="12192000" cy="400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656</TotalTime>
  <Words>179</Words>
  <Application>Microsoft Macintosh PowerPoint</Application>
  <PresentationFormat>Widescreen</PresentationFormat>
  <Paragraphs>70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D Le</dc:creator>
  <cp:lastModifiedBy>Han D Le</cp:lastModifiedBy>
  <cp:revision>44</cp:revision>
  <dcterms:created xsi:type="dcterms:W3CDTF">2017-11-21T03:36:00Z</dcterms:created>
  <dcterms:modified xsi:type="dcterms:W3CDTF">2017-11-24T22:12:14Z</dcterms:modified>
</cp:coreProperties>
</file>