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8B29A-C96D-4E6C-878B-8754F75BA7BB}" v="352" dt="2019-01-31T10:40:11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ndres Murillo Zambrano" userId="a485cbdcd6ffd6f9" providerId="LiveId" clId="{2E28B29A-C96D-4E6C-878B-8754F75BA7BB}"/>
    <pc:docChg chg="undo redo custSel addSld delSld modSld">
      <pc:chgData name="Gabriel Andres Murillo Zambrano" userId="a485cbdcd6ffd6f9" providerId="LiveId" clId="{2E28B29A-C96D-4E6C-878B-8754F75BA7BB}" dt="2019-01-31T10:40:11.629" v="712" actId="20577"/>
      <pc:docMkLst>
        <pc:docMk/>
      </pc:docMkLst>
      <pc:sldChg chg="modSp">
        <pc:chgData name="Gabriel Andres Murillo Zambrano" userId="a485cbdcd6ffd6f9" providerId="LiveId" clId="{2E28B29A-C96D-4E6C-878B-8754F75BA7BB}" dt="2019-01-22T20:04:59.228" v="710" actId="20577"/>
        <pc:sldMkLst>
          <pc:docMk/>
          <pc:sldMk cId="104367903" sldId="256"/>
        </pc:sldMkLst>
        <pc:spChg chg="mod">
          <ac:chgData name="Gabriel Andres Murillo Zambrano" userId="a485cbdcd6ffd6f9" providerId="LiveId" clId="{2E28B29A-C96D-4E6C-878B-8754F75BA7BB}" dt="2019-01-22T20:04:59.228" v="710" actId="20577"/>
          <ac:spMkLst>
            <pc:docMk/>
            <pc:sldMk cId="104367903" sldId="256"/>
            <ac:spMk id="3" creationId="{BF2EC5AF-5879-4423-A7B3-BD02DEBE0326}"/>
          </ac:spMkLst>
        </pc:spChg>
      </pc:sldChg>
      <pc:sldChg chg="modSp">
        <pc:chgData name="Gabriel Andres Murillo Zambrano" userId="a485cbdcd6ffd6f9" providerId="LiveId" clId="{2E28B29A-C96D-4E6C-878B-8754F75BA7BB}" dt="2019-01-22T18:46:49.838" v="255" actId="20577"/>
        <pc:sldMkLst>
          <pc:docMk/>
          <pc:sldMk cId="4197723350" sldId="257"/>
        </pc:sldMkLst>
        <pc:spChg chg="mod">
          <ac:chgData name="Gabriel Andres Murillo Zambrano" userId="a485cbdcd6ffd6f9" providerId="LiveId" clId="{2E28B29A-C96D-4E6C-878B-8754F75BA7BB}" dt="2019-01-22T17:55:10.894" v="15" actId="122"/>
          <ac:spMkLst>
            <pc:docMk/>
            <pc:sldMk cId="4197723350" sldId="257"/>
            <ac:spMk id="2" creationId="{4EE0B891-6E80-428B-9DDC-C68639069165}"/>
          </ac:spMkLst>
        </pc:spChg>
        <pc:spChg chg="mod">
          <ac:chgData name="Gabriel Andres Murillo Zambrano" userId="a485cbdcd6ffd6f9" providerId="LiveId" clId="{2E28B29A-C96D-4E6C-878B-8754F75BA7BB}" dt="2019-01-22T18:46:49.838" v="255" actId="20577"/>
          <ac:spMkLst>
            <pc:docMk/>
            <pc:sldMk cId="4197723350" sldId="257"/>
            <ac:spMk id="3" creationId="{315DF1DE-2E90-488C-9AD9-BD390CC08F74}"/>
          </ac:spMkLst>
        </pc:spChg>
      </pc:sldChg>
      <pc:sldChg chg="modSp add">
        <pc:chgData name="Gabriel Andres Murillo Zambrano" userId="a485cbdcd6ffd6f9" providerId="LiveId" clId="{2E28B29A-C96D-4E6C-878B-8754F75BA7BB}" dt="2019-01-22T17:59:56.226" v="54" actId="1076"/>
        <pc:sldMkLst>
          <pc:docMk/>
          <pc:sldMk cId="2989724333" sldId="259"/>
        </pc:sldMkLst>
        <pc:spChg chg="mod">
          <ac:chgData name="Gabriel Andres Murillo Zambrano" userId="a485cbdcd6ffd6f9" providerId="LiveId" clId="{2E28B29A-C96D-4E6C-878B-8754F75BA7BB}" dt="2019-01-22T17:59:56.226" v="54" actId="1076"/>
          <ac:spMkLst>
            <pc:docMk/>
            <pc:sldMk cId="2989724333" sldId="259"/>
            <ac:spMk id="2" creationId="{7C11774A-977F-404D-99BE-82FE97080543}"/>
          </ac:spMkLst>
        </pc:spChg>
        <pc:spChg chg="mod">
          <ac:chgData name="Gabriel Andres Murillo Zambrano" userId="a485cbdcd6ffd6f9" providerId="LiveId" clId="{2E28B29A-C96D-4E6C-878B-8754F75BA7BB}" dt="2019-01-22T17:58:45.735" v="52" actId="1076"/>
          <ac:spMkLst>
            <pc:docMk/>
            <pc:sldMk cId="2989724333" sldId="259"/>
            <ac:spMk id="3" creationId="{75BCA8FE-B3A5-47EF-9BAE-1ED927CFC177}"/>
          </ac:spMkLst>
        </pc:spChg>
      </pc:sldChg>
      <pc:sldChg chg="addSp modSp add">
        <pc:chgData name="Gabriel Andres Murillo Zambrano" userId="a485cbdcd6ffd6f9" providerId="LiveId" clId="{2E28B29A-C96D-4E6C-878B-8754F75BA7BB}" dt="2019-01-22T18:48:21.689" v="352" actId="14100"/>
        <pc:sldMkLst>
          <pc:docMk/>
          <pc:sldMk cId="2604394920" sldId="260"/>
        </pc:sldMkLst>
        <pc:graphicFrameChg chg="add mod">
          <ac:chgData name="Gabriel Andres Murillo Zambrano" userId="a485cbdcd6ffd6f9" providerId="LiveId" clId="{2E28B29A-C96D-4E6C-878B-8754F75BA7BB}" dt="2019-01-22T18:48:21.689" v="352" actId="14100"/>
          <ac:graphicFrameMkLst>
            <pc:docMk/>
            <pc:sldMk cId="2604394920" sldId="260"/>
            <ac:graphicFrameMk id="2" creationId="{B6E0E2E8-5DBE-484A-B2CE-DF9F3F648687}"/>
          </ac:graphicFrameMkLst>
        </pc:graphicFrameChg>
      </pc:sldChg>
      <pc:sldChg chg="addSp delSp modSp add">
        <pc:chgData name="Gabriel Andres Murillo Zambrano" userId="a485cbdcd6ffd6f9" providerId="LiveId" clId="{2E28B29A-C96D-4E6C-878B-8754F75BA7BB}" dt="2019-01-31T10:40:11.629" v="712" actId="20577"/>
        <pc:sldMkLst>
          <pc:docMk/>
          <pc:sldMk cId="2917313680" sldId="261"/>
        </pc:sldMkLst>
        <pc:spChg chg="mod">
          <ac:chgData name="Gabriel Andres Murillo Zambrano" userId="a485cbdcd6ffd6f9" providerId="LiveId" clId="{2E28B29A-C96D-4E6C-878B-8754F75BA7BB}" dt="2019-01-22T18:48:52.311" v="384" actId="20577"/>
          <ac:spMkLst>
            <pc:docMk/>
            <pc:sldMk cId="2917313680" sldId="261"/>
            <ac:spMk id="2" creationId="{CDCE76BB-84A9-4BE5-9454-70A915220E87}"/>
          </ac:spMkLst>
        </pc:spChg>
        <pc:spChg chg="del">
          <ac:chgData name="Gabriel Andres Murillo Zambrano" userId="a485cbdcd6ffd6f9" providerId="LiveId" clId="{2E28B29A-C96D-4E6C-878B-8754F75BA7BB}" dt="2019-01-22T18:49:03.058" v="385" actId="1032"/>
          <ac:spMkLst>
            <pc:docMk/>
            <pc:sldMk cId="2917313680" sldId="261"/>
            <ac:spMk id="3" creationId="{BB86E694-1744-4F71-9152-3D339CE9E6AA}"/>
          </ac:spMkLst>
        </pc:spChg>
        <pc:graphicFrameChg chg="add mod">
          <ac:chgData name="Gabriel Andres Murillo Zambrano" userId="a485cbdcd6ffd6f9" providerId="LiveId" clId="{2E28B29A-C96D-4E6C-878B-8754F75BA7BB}" dt="2019-01-31T10:40:11.629" v="712" actId="20577"/>
          <ac:graphicFrameMkLst>
            <pc:docMk/>
            <pc:sldMk cId="2917313680" sldId="261"/>
            <ac:graphicFrameMk id="4" creationId="{37C1EABE-B301-498E-A896-B2F5FF59A839}"/>
          </ac:graphicFrameMkLst>
        </pc:graphicFrameChg>
      </pc:sldChg>
      <pc:sldChg chg="addSp delSp modSp add">
        <pc:chgData name="Gabriel Andres Murillo Zambrano" userId="a485cbdcd6ffd6f9" providerId="LiveId" clId="{2E28B29A-C96D-4E6C-878B-8754F75BA7BB}" dt="2019-01-22T19:04:40.139" v="688" actId="1076"/>
        <pc:sldMkLst>
          <pc:docMk/>
          <pc:sldMk cId="2855763318" sldId="262"/>
        </pc:sldMkLst>
        <pc:spChg chg="mod">
          <ac:chgData name="Gabriel Andres Murillo Zambrano" userId="a485cbdcd6ffd6f9" providerId="LiveId" clId="{2E28B29A-C96D-4E6C-878B-8754F75BA7BB}" dt="2019-01-22T19:04:06.782" v="659" actId="20577"/>
          <ac:spMkLst>
            <pc:docMk/>
            <pc:sldMk cId="2855763318" sldId="262"/>
            <ac:spMk id="2" creationId="{09FE7C88-616B-4EB2-8349-6AD52E49C8D9}"/>
          </ac:spMkLst>
        </pc:spChg>
        <pc:spChg chg="del">
          <ac:chgData name="Gabriel Andres Murillo Zambrano" userId="a485cbdcd6ffd6f9" providerId="LiveId" clId="{2E28B29A-C96D-4E6C-878B-8754F75BA7BB}" dt="2019-01-22T19:04:09.015" v="660"/>
          <ac:spMkLst>
            <pc:docMk/>
            <pc:sldMk cId="2855763318" sldId="262"/>
            <ac:spMk id="3" creationId="{D5A4D682-B10B-45EC-AA63-AD6D92584049}"/>
          </ac:spMkLst>
        </pc:spChg>
        <pc:picChg chg="add mod modCrop">
          <ac:chgData name="Gabriel Andres Murillo Zambrano" userId="a485cbdcd6ffd6f9" providerId="LiveId" clId="{2E28B29A-C96D-4E6C-878B-8754F75BA7BB}" dt="2019-01-22T19:04:40.139" v="688" actId="1076"/>
          <ac:picMkLst>
            <pc:docMk/>
            <pc:sldMk cId="2855763318" sldId="262"/>
            <ac:picMk id="4" creationId="{7636BC5E-3F84-41AB-88FB-E6A8B64B64A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A3071-2196-4965-999E-C626E34B18C5}" type="doc">
      <dgm:prSet loTypeId="urn:microsoft.com/office/officeart/2008/layout/AlternatingHexagons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419"/>
        </a:p>
      </dgm:t>
    </dgm:pt>
    <dgm:pt modelId="{88332D50-6812-46F1-B579-9409143DCDC0}">
      <dgm:prSet phldrT="[Text]"/>
      <dgm:spPr/>
      <dgm:t>
        <a:bodyPr/>
        <a:lstStyle/>
        <a:p>
          <a:r>
            <a:rPr lang="es-419" dirty="0"/>
            <a:t>PC</a:t>
          </a:r>
        </a:p>
      </dgm:t>
    </dgm:pt>
    <dgm:pt modelId="{736AD80B-967C-474B-AD45-847C7F3A8796}" type="parTrans" cxnId="{AF808C53-4448-480A-86D8-0FCF559E8C84}">
      <dgm:prSet/>
      <dgm:spPr/>
      <dgm:t>
        <a:bodyPr/>
        <a:lstStyle/>
        <a:p>
          <a:endParaRPr lang="es-419"/>
        </a:p>
      </dgm:t>
    </dgm:pt>
    <dgm:pt modelId="{BF332077-B26E-4A5D-8EB3-8B3E3F7C89D2}" type="sibTrans" cxnId="{AF808C53-4448-480A-86D8-0FCF559E8C84}">
      <dgm:prSet/>
      <dgm:spPr/>
      <dgm:t>
        <a:bodyPr/>
        <a:lstStyle/>
        <a:p>
          <a:endParaRPr lang="es-419"/>
        </a:p>
      </dgm:t>
    </dgm:pt>
    <dgm:pt modelId="{8EEFBD25-D384-4273-B50A-6D82E1D97DCA}">
      <dgm:prSet phldrT="[Text]"/>
      <dgm:spPr/>
      <dgm:t>
        <a:bodyPr/>
        <a:lstStyle/>
        <a:p>
          <a:r>
            <a:rPr lang="es-419" dirty="0" err="1"/>
            <a:t>Router</a:t>
          </a:r>
          <a:endParaRPr lang="es-419" dirty="0"/>
        </a:p>
      </dgm:t>
    </dgm:pt>
    <dgm:pt modelId="{AC3B2585-74E8-4E46-83CF-FC7DDE2F99E1}" type="parTrans" cxnId="{2A4033DD-BF33-4E4B-B61C-6214952666E7}">
      <dgm:prSet/>
      <dgm:spPr/>
      <dgm:t>
        <a:bodyPr/>
        <a:lstStyle/>
        <a:p>
          <a:endParaRPr lang="es-419"/>
        </a:p>
      </dgm:t>
    </dgm:pt>
    <dgm:pt modelId="{FA30730A-B42F-4660-8A91-C79054647F15}" type="sibTrans" cxnId="{2A4033DD-BF33-4E4B-B61C-6214952666E7}">
      <dgm:prSet/>
      <dgm:spPr/>
      <dgm:t>
        <a:bodyPr/>
        <a:lstStyle/>
        <a:p>
          <a:endParaRPr lang="es-419"/>
        </a:p>
      </dgm:t>
    </dgm:pt>
    <dgm:pt modelId="{3A4C705C-5ED9-4C0C-9357-813DA0E1E5DF}">
      <dgm:prSet phldrT="[Text]"/>
      <dgm:spPr/>
      <dgm:t>
        <a:bodyPr/>
        <a:lstStyle/>
        <a:p>
          <a:r>
            <a:rPr lang="es-419" dirty="0"/>
            <a:t>Modulo Bluetooth</a:t>
          </a:r>
        </a:p>
      </dgm:t>
    </dgm:pt>
    <dgm:pt modelId="{25ADEDF4-EC15-4527-8621-BCFEBCD9B1E8}" type="parTrans" cxnId="{051EEE4A-63A8-45A2-B822-B97D7BA7236B}">
      <dgm:prSet/>
      <dgm:spPr/>
      <dgm:t>
        <a:bodyPr/>
        <a:lstStyle/>
        <a:p>
          <a:endParaRPr lang="es-419"/>
        </a:p>
      </dgm:t>
    </dgm:pt>
    <dgm:pt modelId="{3E79B791-3CF9-4A13-92E9-D8266656139D}" type="sibTrans" cxnId="{051EEE4A-63A8-45A2-B822-B97D7BA7236B}">
      <dgm:prSet/>
      <dgm:spPr/>
      <dgm:t>
        <a:bodyPr/>
        <a:lstStyle/>
        <a:p>
          <a:endParaRPr lang="es-419"/>
        </a:p>
      </dgm:t>
    </dgm:pt>
    <dgm:pt modelId="{4BAEC19E-6D4B-41F8-AB5E-3A419D933F0A}">
      <dgm:prSet phldrT="[Text]"/>
      <dgm:spPr/>
      <dgm:t>
        <a:bodyPr/>
        <a:lstStyle/>
        <a:p>
          <a:r>
            <a:rPr lang="es-419" dirty="0"/>
            <a:t>Kit de construcción</a:t>
          </a:r>
        </a:p>
      </dgm:t>
    </dgm:pt>
    <dgm:pt modelId="{F2BC29B5-C882-4D47-AED4-3B11E769DDC2}" type="parTrans" cxnId="{E795F2C8-83CE-4D5E-94FB-8D5DD469EED6}">
      <dgm:prSet/>
      <dgm:spPr/>
      <dgm:t>
        <a:bodyPr/>
        <a:lstStyle/>
        <a:p>
          <a:endParaRPr lang="es-419"/>
        </a:p>
      </dgm:t>
    </dgm:pt>
    <dgm:pt modelId="{7B17C65E-A96C-489D-92E1-E99EE3B21E7C}" type="sibTrans" cxnId="{E795F2C8-83CE-4D5E-94FB-8D5DD469EED6}">
      <dgm:prSet/>
      <dgm:spPr/>
      <dgm:t>
        <a:bodyPr/>
        <a:lstStyle/>
        <a:p>
          <a:endParaRPr lang="es-419"/>
        </a:p>
      </dgm:t>
    </dgm:pt>
    <dgm:pt modelId="{C1CF6A27-FF60-4F0A-945E-86B62FDA99D8}">
      <dgm:prSet phldrT="[Text]"/>
      <dgm:spPr/>
      <dgm:t>
        <a:bodyPr/>
        <a:lstStyle/>
        <a:p>
          <a:r>
            <a:rPr lang="es-419" dirty="0"/>
            <a:t>Plataforma, motores y driver</a:t>
          </a:r>
        </a:p>
      </dgm:t>
    </dgm:pt>
    <dgm:pt modelId="{8294D0CA-3418-48A4-96EF-814CA04D1984}" type="parTrans" cxnId="{5E3B75AC-01DF-421C-9CFC-A762AD158271}">
      <dgm:prSet/>
      <dgm:spPr/>
      <dgm:t>
        <a:bodyPr/>
        <a:lstStyle/>
        <a:p>
          <a:endParaRPr lang="es-419"/>
        </a:p>
      </dgm:t>
    </dgm:pt>
    <dgm:pt modelId="{9A49B3DF-A942-40D0-859D-51C7461E94BA}" type="sibTrans" cxnId="{5E3B75AC-01DF-421C-9CFC-A762AD158271}">
      <dgm:prSet/>
      <dgm:spPr/>
      <dgm:t>
        <a:bodyPr/>
        <a:lstStyle/>
        <a:p>
          <a:endParaRPr lang="es-419"/>
        </a:p>
      </dgm:t>
    </dgm:pt>
    <dgm:pt modelId="{DD71666B-13F0-40EE-96F1-E5401069FAD8}">
      <dgm:prSet phldrT="[Text]"/>
      <dgm:spPr/>
      <dgm:t>
        <a:bodyPr/>
        <a:lstStyle/>
        <a:p>
          <a:r>
            <a:rPr lang="es-419" dirty="0"/>
            <a:t>Arduino Nano</a:t>
          </a:r>
        </a:p>
      </dgm:t>
    </dgm:pt>
    <dgm:pt modelId="{25E4B3FB-6920-4927-855C-73B7F8F880C9}" type="parTrans" cxnId="{CC815346-6402-43D7-B0F1-82D2B8124DFD}">
      <dgm:prSet/>
      <dgm:spPr/>
      <dgm:t>
        <a:bodyPr/>
        <a:lstStyle/>
        <a:p>
          <a:endParaRPr lang="es-419"/>
        </a:p>
      </dgm:t>
    </dgm:pt>
    <dgm:pt modelId="{73154579-9165-41D7-8D4E-CFB079DAF5D6}" type="sibTrans" cxnId="{CC815346-6402-43D7-B0F1-82D2B8124DFD}">
      <dgm:prSet/>
      <dgm:spPr/>
      <dgm:t>
        <a:bodyPr/>
        <a:lstStyle/>
        <a:p>
          <a:endParaRPr lang="es-419"/>
        </a:p>
      </dgm:t>
    </dgm:pt>
    <dgm:pt modelId="{5A4584B2-2E62-4526-A37B-2FD8976E6699}" type="pres">
      <dgm:prSet presAssocID="{5BDA3071-2196-4965-999E-C626E34B18C5}" presName="Name0" presStyleCnt="0">
        <dgm:presLayoutVars>
          <dgm:chMax/>
          <dgm:chPref/>
          <dgm:dir/>
          <dgm:animLvl val="lvl"/>
        </dgm:presLayoutVars>
      </dgm:prSet>
      <dgm:spPr/>
    </dgm:pt>
    <dgm:pt modelId="{D9FEFD59-C0FE-442F-A935-536EA684C037}" type="pres">
      <dgm:prSet presAssocID="{88332D50-6812-46F1-B579-9409143DCDC0}" presName="composite" presStyleCnt="0"/>
      <dgm:spPr/>
    </dgm:pt>
    <dgm:pt modelId="{FFC358A8-6147-445A-B159-4730CD729B35}" type="pres">
      <dgm:prSet presAssocID="{88332D50-6812-46F1-B579-9409143DCDC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6732DAD-CE32-483D-A44B-71EA0C667846}" type="pres">
      <dgm:prSet presAssocID="{88332D50-6812-46F1-B579-9409143DCDC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CBBA933-A40A-4335-BC12-F32114E3D463}" type="pres">
      <dgm:prSet presAssocID="{88332D50-6812-46F1-B579-9409143DCDC0}" presName="BalanceSpacing" presStyleCnt="0"/>
      <dgm:spPr/>
    </dgm:pt>
    <dgm:pt modelId="{CA2C5169-E8FE-425C-A0CD-3B7A36FAAEF7}" type="pres">
      <dgm:prSet presAssocID="{88332D50-6812-46F1-B579-9409143DCDC0}" presName="BalanceSpacing1" presStyleCnt="0"/>
      <dgm:spPr/>
    </dgm:pt>
    <dgm:pt modelId="{FAE1429C-A32B-4C10-868C-D4C0D2864D98}" type="pres">
      <dgm:prSet presAssocID="{BF332077-B26E-4A5D-8EB3-8B3E3F7C89D2}" presName="Accent1Text" presStyleLbl="node1" presStyleIdx="1" presStyleCnt="6"/>
      <dgm:spPr/>
    </dgm:pt>
    <dgm:pt modelId="{2CD81219-B592-4483-93DF-74912FCF8A58}" type="pres">
      <dgm:prSet presAssocID="{BF332077-B26E-4A5D-8EB3-8B3E3F7C89D2}" presName="spaceBetweenRectangles" presStyleCnt="0"/>
      <dgm:spPr/>
    </dgm:pt>
    <dgm:pt modelId="{65D32284-1404-4071-BABA-9C6D5E96BB13}" type="pres">
      <dgm:prSet presAssocID="{3A4C705C-5ED9-4C0C-9357-813DA0E1E5DF}" presName="composite" presStyleCnt="0"/>
      <dgm:spPr/>
    </dgm:pt>
    <dgm:pt modelId="{6E2D8C38-9FD7-4451-9452-11C77C805F76}" type="pres">
      <dgm:prSet presAssocID="{3A4C705C-5ED9-4C0C-9357-813DA0E1E5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B757436-09E3-4169-9D02-112C1711130C}" type="pres">
      <dgm:prSet presAssocID="{3A4C705C-5ED9-4C0C-9357-813DA0E1E5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A6C7064-A042-420B-B4AA-48760A36F5DE}" type="pres">
      <dgm:prSet presAssocID="{3A4C705C-5ED9-4C0C-9357-813DA0E1E5DF}" presName="BalanceSpacing" presStyleCnt="0"/>
      <dgm:spPr/>
    </dgm:pt>
    <dgm:pt modelId="{A6C30179-4D95-427E-A203-9D3FE08583E8}" type="pres">
      <dgm:prSet presAssocID="{3A4C705C-5ED9-4C0C-9357-813DA0E1E5DF}" presName="BalanceSpacing1" presStyleCnt="0"/>
      <dgm:spPr/>
    </dgm:pt>
    <dgm:pt modelId="{63DAFE97-B851-4207-BF38-EC7BF20236A9}" type="pres">
      <dgm:prSet presAssocID="{3E79B791-3CF9-4A13-92E9-D8266656139D}" presName="Accent1Text" presStyleLbl="node1" presStyleIdx="3" presStyleCnt="6"/>
      <dgm:spPr/>
    </dgm:pt>
    <dgm:pt modelId="{4DECB29C-6C88-44B4-BF1B-9A5278C5ABCA}" type="pres">
      <dgm:prSet presAssocID="{3E79B791-3CF9-4A13-92E9-D8266656139D}" presName="spaceBetweenRectangles" presStyleCnt="0"/>
      <dgm:spPr/>
    </dgm:pt>
    <dgm:pt modelId="{4F04B8C0-4A4C-4763-BCF2-1F5FA3247A5D}" type="pres">
      <dgm:prSet presAssocID="{4BAEC19E-6D4B-41F8-AB5E-3A419D933F0A}" presName="composite" presStyleCnt="0"/>
      <dgm:spPr/>
    </dgm:pt>
    <dgm:pt modelId="{7854BE52-A1E5-42F3-BD4A-A64C747B2388}" type="pres">
      <dgm:prSet presAssocID="{4BAEC19E-6D4B-41F8-AB5E-3A419D933F0A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1B8319D-2485-4895-AEF5-090E84737FF0}" type="pres">
      <dgm:prSet presAssocID="{4BAEC19E-6D4B-41F8-AB5E-3A419D933F0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D848D01-E206-4E6D-A047-0A5ABA48EC76}" type="pres">
      <dgm:prSet presAssocID="{4BAEC19E-6D4B-41F8-AB5E-3A419D933F0A}" presName="BalanceSpacing" presStyleCnt="0"/>
      <dgm:spPr/>
    </dgm:pt>
    <dgm:pt modelId="{8683F016-88B7-432F-9671-54EA32CF4AFE}" type="pres">
      <dgm:prSet presAssocID="{4BAEC19E-6D4B-41F8-AB5E-3A419D933F0A}" presName="BalanceSpacing1" presStyleCnt="0"/>
      <dgm:spPr/>
    </dgm:pt>
    <dgm:pt modelId="{1FFDAEB9-E233-49C7-A97C-22366AB1B21C}" type="pres">
      <dgm:prSet presAssocID="{7B17C65E-A96C-489D-92E1-E99EE3B21E7C}" presName="Accent1Text" presStyleLbl="node1" presStyleIdx="5" presStyleCnt="6"/>
      <dgm:spPr/>
    </dgm:pt>
  </dgm:ptLst>
  <dgm:cxnLst>
    <dgm:cxn modelId="{2160CA07-333F-4DB2-ABB5-0F4F2B8772B6}" type="presOf" srcId="{3E79B791-3CF9-4A13-92E9-D8266656139D}" destId="{63DAFE97-B851-4207-BF38-EC7BF20236A9}" srcOrd="0" destOrd="0" presId="urn:microsoft.com/office/officeart/2008/layout/AlternatingHexagons"/>
    <dgm:cxn modelId="{28313215-ED77-4446-8C30-0512852E3089}" type="presOf" srcId="{88332D50-6812-46F1-B579-9409143DCDC0}" destId="{FFC358A8-6147-445A-B159-4730CD729B35}" srcOrd="0" destOrd="0" presId="urn:microsoft.com/office/officeart/2008/layout/AlternatingHexagons"/>
    <dgm:cxn modelId="{CC815346-6402-43D7-B0F1-82D2B8124DFD}" srcId="{3A4C705C-5ED9-4C0C-9357-813DA0E1E5DF}" destId="{DD71666B-13F0-40EE-96F1-E5401069FAD8}" srcOrd="0" destOrd="0" parTransId="{25E4B3FB-6920-4927-855C-73B7F8F880C9}" sibTransId="{73154579-9165-41D7-8D4E-CFB079DAF5D6}"/>
    <dgm:cxn modelId="{051EEE4A-63A8-45A2-B822-B97D7BA7236B}" srcId="{5BDA3071-2196-4965-999E-C626E34B18C5}" destId="{3A4C705C-5ED9-4C0C-9357-813DA0E1E5DF}" srcOrd="1" destOrd="0" parTransId="{25ADEDF4-EC15-4527-8621-BCFEBCD9B1E8}" sibTransId="{3E79B791-3CF9-4A13-92E9-D8266656139D}"/>
    <dgm:cxn modelId="{50243453-9ACC-4062-A571-F3519C7AEC31}" type="presOf" srcId="{4BAEC19E-6D4B-41F8-AB5E-3A419D933F0A}" destId="{7854BE52-A1E5-42F3-BD4A-A64C747B2388}" srcOrd="0" destOrd="0" presId="urn:microsoft.com/office/officeart/2008/layout/AlternatingHexagons"/>
    <dgm:cxn modelId="{AF808C53-4448-480A-86D8-0FCF559E8C84}" srcId="{5BDA3071-2196-4965-999E-C626E34B18C5}" destId="{88332D50-6812-46F1-B579-9409143DCDC0}" srcOrd="0" destOrd="0" parTransId="{736AD80B-967C-474B-AD45-847C7F3A8796}" sibTransId="{BF332077-B26E-4A5D-8EB3-8B3E3F7C89D2}"/>
    <dgm:cxn modelId="{2E557781-8CBB-4DC2-920D-487524C7B377}" type="presOf" srcId="{DD71666B-13F0-40EE-96F1-E5401069FAD8}" destId="{4B757436-09E3-4169-9D02-112C1711130C}" srcOrd="0" destOrd="0" presId="urn:microsoft.com/office/officeart/2008/layout/AlternatingHexagons"/>
    <dgm:cxn modelId="{8F36118C-EA7D-4570-973F-4938A5FE6622}" type="presOf" srcId="{7B17C65E-A96C-489D-92E1-E99EE3B21E7C}" destId="{1FFDAEB9-E233-49C7-A97C-22366AB1B21C}" srcOrd="0" destOrd="0" presId="urn:microsoft.com/office/officeart/2008/layout/AlternatingHexagons"/>
    <dgm:cxn modelId="{30B4E198-0D4C-4721-A033-CEAB82F64A11}" type="presOf" srcId="{8EEFBD25-D384-4273-B50A-6D82E1D97DCA}" destId="{56732DAD-CE32-483D-A44B-71EA0C667846}" srcOrd="0" destOrd="0" presId="urn:microsoft.com/office/officeart/2008/layout/AlternatingHexagons"/>
    <dgm:cxn modelId="{51D96BA4-CCAF-4E0D-891F-030F994AA3B1}" type="presOf" srcId="{5BDA3071-2196-4965-999E-C626E34B18C5}" destId="{5A4584B2-2E62-4526-A37B-2FD8976E6699}" srcOrd="0" destOrd="0" presId="urn:microsoft.com/office/officeart/2008/layout/AlternatingHexagons"/>
    <dgm:cxn modelId="{5E3B75AC-01DF-421C-9CFC-A762AD158271}" srcId="{4BAEC19E-6D4B-41F8-AB5E-3A419D933F0A}" destId="{C1CF6A27-FF60-4F0A-945E-86B62FDA99D8}" srcOrd="0" destOrd="0" parTransId="{8294D0CA-3418-48A4-96EF-814CA04D1984}" sibTransId="{9A49B3DF-A942-40D0-859D-51C7461E94BA}"/>
    <dgm:cxn modelId="{E1AAC6AF-7EFB-415C-87D0-8D9FA89AF51C}" type="presOf" srcId="{BF332077-B26E-4A5D-8EB3-8B3E3F7C89D2}" destId="{FAE1429C-A32B-4C10-868C-D4C0D2864D98}" srcOrd="0" destOrd="0" presId="urn:microsoft.com/office/officeart/2008/layout/AlternatingHexagons"/>
    <dgm:cxn modelId="{73C85CC3-D6E6-4213-9B69-AD2C0873FDC4}" type="presOf" srcId="{C1CF6A27-FF60-4F0A-945E-86B62FDA99D8}" destId="{D1B8319D-2485-4895-AEF5-090E84737FF0}" srcOrd="0" destOrd="0" presId="urn:microsoft.com/office/officeart/2008/layout/AlternatingHexagons"/>
    <dgm:cxn modelId="{074058C5-3603-4D7D-AFCB-5BB2C74065CF}" type="presOf" srcId="{3A4C705C-5ED9-4C0C-9357-813DA0E1E5DF}" destId="{6E2D8C38-9FD7-4451-9452-11C77C805F76}" srcOrd="0" destOrd="0" presId="urn:microsoft.com/office/officeart/2008/layout/AlternatingHexagons"/>
    <dgm:cxn modelId="{E795F2C8-83CE-4D5E-94FB-8D5DD469EED6}" srcId="{5BDA3071-2196-4965-999E-C626E34B18C5}" destId="{4BAEC19E-6D4B-41F8-AB5E-3A419D933F0A}" srcOrd="2" destOrd="0" parTransId="{F2BC29B5-C882-4D47-AED4-3B11E769DDC2}" sibTransId="{7B17C65E-A96C-489D-92E1-E99EE3B21E7C}"/>
    <dgm:cxn modelId="{2A4033DD-BF33-4E4B-B61C-6214952666E7}" srcId="{88332D50-6812-46F1-B579-9409143DCDC0}" destId="{8EEFBD25-D384-4273-B50A-6D82E1D97DCA}" srcOrd="0" destOrd="0" parTransId="{AC3B2585-74E8-4E46-83CF-FC7DDE2F99E1}" sibTransId="{FA30730A-B42F-4660-8A91-C79054647F15}"/>
    <dgm:cxn modelId="{7B34732D-73A2-4F54-99FE-DAA797C11733}" type="presParOf" srcId="{5A4584B2-2E62-4526-A37B-2FD8976E6699}" destId="{D9FEFD59-C0FE-442F-A935-536EA684C037}" srcOrd="0" destOrd="0" presId="urn:microsoft.com/office/officeart/2008/layout/AlternatingHexagons"/>
    <dgm:cxn modelId="{AFA47871-8DF0-4236-9243-DFF767C0F6AA}" type="presParOf" srcId="{D9FEFD59-C0FE-442F-A935-536EA684C037}" destId="{FFC358A8-6147-445A-B159-4730CD729B35}" srcOrd="0" destOrd="0" presId="urn:microsoft.com/office/officeart/2008/layout/AlternatingHexagons"/>
    <dgm:cxn modelId="{77B969FF-BF2E-4A34-9EB7-E7DAC0F8F2CB}" type="presParOf" srcId="{D9FEFD59-C0FE-442F-A935-536EA684C037}" destId="{56732DAD-CE32-483D-A44B-71EA0C667846}" srcOrd="1" destOrd="0" presId="urn:microsoft.com/office/officeart/2008/layout/AlternatingHexagons"/>
    <dgm:cxn modelId="{405CC5BC-8DEB-4E55-BB5D-254F902038EB}" type="presParOf" srcId="{D9FEFD59-C0FE-442F-A935-536EA684C037}" destId="{0CBBA933-A40A-4335-BC12-F32114E3D463}" srcOrd="2" destOrd="0" presId="urn:microsoft.com/office/officeart/2008/layout/AlternatingHexagons"/>
    <dgm:cxn modelId="{FFC92641-58B3-46AA-9BFE-A18A035A1149}" type="presParOf" srcId="{D9FEFD59-C0FE-442F-A935-536EA684C037}" destId="{CA2C5169-E8FE-425C-A0CD-3B7A36FAAEF7}" srcOrd="3" destOrd="0" presId="urn:microsoft.com/office/officeart/2008/layout/AlternatingHexagons"/>
    <dgm:cxn modelId="{B6973CA4-C287-4D12-B399-AC66F709697B}" type="presParOf" srcId="{D9FEFD59-C0FE-442F-A935-536EA684C037}" destId="{FAE1429C-A32B-4C10-868C-D4C0D2864D98}" srcOrd="4" destOrd="0" presId="urn:microsoft.com/office/officeart/2008/layout/AlternatingHexagons"/>
    <dgm:cxn modelId="{DB6C7B98-9BBF-4376-991F-4CD22CE448B7}" type="presParOf" srcId="{5A4584B2-2E62-4526-A37B-2FD8976E6699}" destId="{2CD81219-B592-4483-93DF-74912FCF8A58}" srcOrd="1" destOrd="0" presId="urn:microsoft.com/office/officeart/2008/layout/AlternatingHexagons"/>
    <dgm:cxn modelId="{F55104FD-ED5F-4374-9600-14A04B39C3D8}" type="presParOf" srcId="{5A4584B2-2E62-4526-A37B-2FD8976E6699}" destId="{65D32284-1404-4071-BABA-9C6D5E96BB13}" srcOrd="2" destOrd="0" presId="urn:microsoft.com/office/officeart/2008/layout/AlternatingHexagons"/>
    <dgm:cxn modelId="{B1CCBF48-03B4-4F3D-B43C-A5DBEC091BFF}" type="presParOf" srcId="{65D32284-1404-4071-BABA-9C6D5E96BB13}" destId="{6E2D8C38-9FD7-4451-9452-11C77C805F76}" srcOrd="0" destOrd="0" presId="urn:microsoft.com/office/officeart/2008/layout/AlternatingHexagons"/>
    <dgm:cxn modelId="{E7EB3B5F-C166-485B-908B-B7963F5DF8CB}" type="presParOf" srcId="{65D32284-1404-4071-BABA-9C6D5E96BB13}" destId="{4B757436-09E3-4169-9D02-112C1711130C}" srcOrd="1" destOrd="0" presId="urn:microsoft.com/office/officeart/2008/layout/AlternatingHexagons"/>
    <dgm:cxn modelId="{F3478F38-17E6-407A-8D64-D511E7A71432}" type="presParOf" srcId="{65D32284-1404-4071-BABA-9C6D5E96BB13}" destId="{FA6C7064-A042-420B-B4AA-48760A36F5DE}" srcOrd="2" destOrd="0" presId="urn:microsoft.com/office/officeart/2008/layout/AlternatingHexagons"/>
    <dgm:cxn modelId="{75D4512B-ADE0-41B9-8D98-D45A81214ED2}" type="presParOf" srcId="{65D32284-1404-4071-BABA-9C6D5E96BB13}" destId="{A6C30179-4D95-427E-A203-9D3FE08583E8}" srcOrd="3" destOrd="0" presId="urn:microsoft.com/office/officeart/2008/layout/AlternatingHexagons"/>
    <dgm:cxn modelId="{C67BC1FC-E923-4C4B-AB6A-97487EE33805}" type="presParOf" srcId="{65D32284-1404-4071-BABA-9C6D5E96BB13}" destId="{63DAFE97-B851-4207-BF38-EC7BF20236A9}" srcOrd="4" destOrd="0" presId="urn:microsoft.com/office/officeart/2008/layout/AlternatingHexagons"/>
    <dgm:cxn modelId="{D4B93A14-A014-4227-8294-C09CD59FC1A0}" type="presParOf" srcId="{5A4584B2-2E62-4526-A37B-2FD8976E6699}" destId="{4DECB29C-6C88-44B4-BF1B-9A5278C5ABCA}" srcOrd="3" destOrd="0" presId="urn:microsoft.com/office/officeart/2008/layout/AlternatingHexagons"/>
    <dgm:cxn modelId="{2E7DFC21-62DF-458E-B364-415BBE844644}" type="presParOf" srcId="{5A4584B2-2E62-4526-A37B-2FD8976E6699}" destId="{4F04B8C0-4A4C-4763-BCF2-1F5FA3247A5D}" srcOrd="4" destOrd="0" presId="urn:microsoft.com/office/officeart/2008/layout/AlternatingHexagons"/>
    <dgm:cxn modelId="{BD4930AF-088B-4AB7-862D-EA3ADF1B0280}" type="presParOf" srcId="{4F04B8C0-4A4C-4763-BCF2-1F5FA3247A5D}" destId="{7854BE52-A1E5-42F3-BD4A-A64C747B2388}" srcOrd="0" destOrd="0" presId="urn:microsoft.com/office/officeart/2008/layout/AlternatingHexagons"/>
    <dgm:cxn modelId="{4C8C7CF5-6D45-4A00-9682-9BDF4271CFCF}" type="presParOf" srcId="{4F04B8C0-4A4C-4763-BCF2-1F5FA3247A5D}" destId="{D1B8319D-2485-4895-AEF5-090E84737FF0}" srcOrd="1" destOrd="0" presId="urn:microsoft.com/office/officeart/2008/layout/AlternatingHexagons"/>
    <dgm:cxn modelId="{52926AE3-78D1-4EE7-927B-05915CA4274C}" type="presParOf" srcId="{4F04B8C0-4A4C-4763-BCF2-1F5FA3247A5D}" destId="{CD848D01-E206-4E6D-A047-0A5ABA48EC76}" srcOrd="2" destOrd="0" presId="urn:microsoft.com/office/officeart/2008/layout/AlternatingHexagons"/>
    <dgm:cxn modelId="{281E2F88-F6D7-46D2-BE43-DDDA1635A00B}" type="presParOf" srcId="{4F04B8C0-4A4C-4763-BCF2-1F5FA3247A5D}" destId="{8683F016-88B7-432F-9671-54EA32CF4AFE}" srcOrd="3" destOrd="0" presId="urn:microsoft.com/office/officeart/2008/layout/AlternatingHexagons"/>
    <dgm:cxn modelId="{C07220AA-2099-4934-964B-C11E7F9F5F61}" type="presParOf" srcId="{4F04B8C0-4A4C-4763-BCF2-1F5FA3247A5D}" destId="{1FFDAEB9-E233-49C7-A97C-22366AB1B21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35CF1E-1699-45F9-9CB9-F4730CFF1F20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419"/>
        </a:p>
      </dgm:t>
    </dgm:pt>
    <dgm:pt modelId="{D92052A6-BCF3-4DC1-934C-19A220ED7F65}">
      <dgm:prSet phldrT="[Text]"/>
      <dgm:spPr/>
      <dgm:t>
        <a:bodyPr/>
        <a:lstStyle/>
        <a:p>
          <a:r>
            <a:rPr lang="es-419" dirty="0"/>
            <a:t>Apache</a:t>
          </a:r>
        </a:p>
      </dgm:t>
    </dgm:pt>
    <dgm:pt modelId="{B1053748-2907-4DC1-B021-AC941CF5FE72}" type="parTrans" cxnId="{72551AAF-F571-43A4-91B4-E08822689BBE}">
      <dgm:prSet/>
      <dgm:spPr/>
      <dgm:t>
        <a:bodyPr/>
        <a:lstStyle/>
        <a:p>
          <a:endParaRPr lang="es-419"/>
        </a:p>
      </dgm:t>
    </dgm:pt>
    <dgm:pt modelId="{1840B518-F441-4BEF-A7BC-A0527EFAE07C}" type="sibTrans" cxnId="{72551AAF-F571-43A4-91B4-E08822689BBE}">
      <dgm:prSet/>
      <dgm:spPr/>
      <dgm:t>
        <a:bodyPr/>
        <a:lstStyle/>
        <a:p>
          <a:endParaRPr lang="es-419"/>
        </a:p>
      </dgm:t>
    </dgm:pt>
    <dgm:pt modelId="{DE3081CE-9ACF-4AF1-A79E-47676D8584CB}">
      <dgm:prSet phldrT="[Text]"/>
      <dgm:spPr/>
      <dgm:t>
        <a:bodyPr/>
        <a:lstStyle/>
        <a:p>
          <a:r>
            <a:rPr lang="es-419" dirty="0"/>
            <a:t>PHP</a:t>
          </a:r>
        </a:p>
      </dgm:t>
    </dgm:pt>
    <dgm:pt modelId="{9BC8D240-7CF8-4CA7-BEBB-73120774B953}" type="parTrans" cxnId="{2DA7BD96-960C-40BA-982D-F628E4CE8CA0}">
      <dgm:prSet/>
      <dgm:spPr/>
      <dgm:t>
        <a:bodyPr/>
        <a:lstStyle/>
        <a:p>
          <a:endParaRPr lang="es-419"/>
        </a:p>
      </dgm:t>
    </dgm:pt>
    <dgm:pt modelId="{15BB63C3-AA9B-4815-8064-B94602BF826D}" type="sibTrans" cxnId="{2DA7BD96-960C-40BA-982D-F628E4CE8CA0}">
      <dgm:prSet/>
      <dgm:spPr/>
      <dgm:t>
        <a:bodyPr/>
        <a:lstStyle/>
        <a:p>
          <a:endParaRPr lang="es-419"/>
        </a:p>
      </dgm:t>
    </dgm:pt>
    <dgm:pt modelId="{DA2122DF-118A-457B-952D-C52E90B87BDE}">
      <dgm:prSet phldrT="[Text]"/>
      <dgm:spPr/>
      <dgm:t>
        <a:bodyPr/>
        <a:lstStyle/>
        <a:p>
          <a:r>
            <a:rPr lang="es-419" dirty="0" err="1"/>
            <a:t>phpMyAdmin</a:t>
          </a:r>
          <a:endParaRPr lang="es-419" dirty="0"/>
        </a:p>
      </dgm:t>
    </dgm:pt>
    <dgm:pt modelId="{8D189D75-35CF-41B1-AA9B-9F58FF8A6ED1}" type="parTrans" cxnId="{47390EF9-9AEB-483E-9B76-DE18302D6F27}">
      <dgm:prSet/>
      <dgm:spPr/>
      <dgm:t>
        <a:bodyPr/>
        <a:lstStyle/>
        <a:p>
          <a:endParaRPr lang="es-419"/>
        </a:p>
      </dgm:t>
    </dgm:pt>
    <dgm:pt modelId="{3A68E46E-6500-45E4-93AB-51B46A0C3405}" type="sibTrans" cxnId="{47390EF9-9AEB-483E-9B76-DE18302D6F27}">
      <dgm:prSet/>
      <dgm:spPr/>
      <dgm:t>
        <a:bodyPr/>
        <a:lstStyle/>
        <a:p>
          <a:endParaRPr lang="es-419"/>
        </a:p>
      </dgm:t>
    </dgm:pt>
    <dgm:pt modelId="{31AB88EF-A311-4665-8640-7B894318DF2E}">
      <dgm:prSet phldrT="[Text]"/>
      <dgm:spPr/>
      <dgm:t>
        <a:bodyPr/>
        <a:lstStyle/>
        <a:p>
          <a:r>
            <a:rPr lang="es-419" dirty="0"/>
            <a:t>MySQL</a:t>
          </a:r>
        </a:p>
      </dgm:t>
    </dgm:pt>
    <dgm:pt modelId="{B5C1479F-F8E1-4943-9283-3A503F67BDCA}" type="parTrans" cxnId="{1165C278-E539-4099-85EF-A08F28B23C41}">
      <dgm:prSet/>
      <dgm:spPr/>
      <dgm:t>
        <a:bodyPr/>
        <a:lstStyle/>
        <a:p>
          <a:endParaRPr lang="es-419"/>
        </a:p>
      </dgm:t>
    </dgm:pt>
    <dgm:pt modelId="{076E5C4D-517E-43E3-9090-F5DB573896D7}" type="sibTrans" cxnId="{1165C278-E539-4099-85EF-A08F28B23C41}">
      <dgm:prSet/>
      <dgm:spPr/>
      <dgm:t>
        <a:bodyPr/>
        <a:lstStyle/>
        <a:p>
          <a:endParaRPr lang="es-419"/>
        </a:p>
      </dgm:t>
    </dgm:pt>
    <dgm:pt modelId="{16A2C95D-3F31-40E3-950F-61D3C4E56DD8}" type="pres">
      <dgm:prSet presAssocID="{C235CF1E-1699-45F9-9CB9-F4730CFF1F20}" presName="linear" presStyleCnt="0">
        <dgm:presLayoutVars>
          <dgm:dir/>
          <dgm:animLvl val="lvl"/>
          <dgm:resizeHandles val="exact"/>
        </dgm:presLayoutVars>
      </dgm:prSet>
      <dgm:spPr/>
    </dgm:pt>
    <dgm:pt modelId="{FBBE9C18-34EB-41EA-8B5C-CA2F0721B1D8}" type="pres">
      <dgm:prSet presAssocID="{D92052A6-BCF3-4DC1-934C-19A220ED7F65}" presName="parentLin" presStyleCnt="0"/>
      <dgm:spPr/>
    </dgm:pt>
    <dgm:pt modelId="{6EC9241C-4658-48A4-9167-652E95BCB080}" type="pres">
      <dgm:prSet presAssocID="{D92052A6-BCF3-4DC1-934C-19A220ED7F65}" presName="parentLeftMargin" presStyleLbl="node1" presStyleIdx="0" presStyleCnt="4"/>
      <dgm:spPr/>
    </dgm:pt>
    <dgm:pt modelId="{76521E00-592F-4B95-B5BB-94DBAF4F4B8C}" type="pres">
      <dgm:prSet presAssocID="{D92052A6-BCF3-4DC1-934C-19A220ED7F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14F585-1DA9-4D7F-A57F-A1404A719BFC}" type="pres">
      <dgm:prSet presAssocID="{D92052A6-BCF3-4DC1-934C-19A220ED7F65}" presName="negativeSpace" presStyleCnt="0"/>
      <dgm:spPr/>
    </dgm:pt>
    <dgm:pt modelId="{B1F3E63E-A760-43AD-8C37-0D5F99736553}" type="pres">
      <dgm:prSet presAssocID="{D92052A6-BCF3-4DC1-934C-19A220ED7F65}" presName="childText" presStyleLbl="conFgAcc1" presStyleIdx="0" presStyleCnt="4">
        <dgm:presLayoutVars>
          <dgm:bulletEnabled val="1"/>
        </dgm:presLayoutVars>
      </dgm:prSet>
      <dgm:spPr/>
    </dgm:pt>
    <dgm:pt modelId="{162A48EB-BB17-4C09-97D7-E708DB9172B9}" type="pres">
      <dgm:prSet presAssocID="{1840B518-F441-4BEF-A7BC-A0527EFAE07C}" presName="spaceBetweenRectangles" presStyleCnt="0"/>
      <dgm:spPr/>
    </dgm:pt>
    <dgm:pt modelId="{8F0D32FB-12E3-4756-AE0A-097BF1072383}" type="pres">
      <dgm:prSet presAssocID="{DE3081CE-9ACF-4AF1-A79E-47676D8584CB}" presName="parentLin" presStyleCnt="0"/>
      <dgm:spPr/>
    </dgm:pt>
    <dgm:pt modelId="{666F1792-5DA7-4BB3-92E1-61443FCA320F}" type="pres">
      <dgm:prSet presAssocID="{DE3081CE-9ACF-4AF1-A79E-47676D8584CB}" presName="parentLeftMargin" presStyleLbl="node1" presStyleIdx="0" presStyleCnt="4"/>
      <dgm:spPr/>
    </dgm:pt>
    <dgm:pt modelId="{F19CEE28-F1E2-4214-B580-6C098C874783}" type="pres">
      <dgm:prSet presAssocID="{DE3081CE-9ACF-4AF1-A79E-47676D8584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57622A-3012-4BF9-AEB6-CDEA81592F9E}" type="pres">
      <dgm:prSet presAssocID="{DE3081CE-9ACF-4AF1-A79E-47676D8584CB}" presName="negativeSpace" presStyleCnt="0"/>
      <dgm:spPr/>
    </dgm:pt>
    <dgm:pt modelId="{9DC771B6-1907-4BF8-B039-32154CBC0F1E}" type="pres">
      <dgm:prSet presAssocID="{DE3081CE-9ACF-4AF1-A79E-47676D8584CB}" presName="childText" presStyleLbl="conFgAcc1" presStyleIdx="1" presStyleCnt="4">
        <dgm:presLayoutVars>
          <dgm:bulletEnabled val="1"/>
        </dgm:presLayoutVars>
      </dgm:prSet>
      <dgm:spPr/>
    </dgm:pt>
    <dgm:pt modelId="{69AEF7FB-089B-49E2-8F58-4D0C44B713B6}" type="pres">
      <dgm:prSet presAssocID="{15BB63C3-AA9B-4815-8064-B94602BF826D}" presName="spaceBetweenRectangles" presStyleCnt="0"/>
      <dgm:spPr/>
    </dgm:pt>
    <dgm:pt modelId="{D35D3F30-9E2C-4571-B93D-81D23ED49068}" type="pres">
      <dgm:prSet presAssocID="{31AB88EF-A311-4665-8640-7B894318DF2E}" presName="parentLin" presStyleCnt="0"/>
      <dgm:spPr/>
    </dgm:pt>
    <dgm:pt modelId="{0E03F99D-7525-4D93-98F0-98D72EE4D30A}" type="pres">
      <dgm:prSet presAssocID="{31AB88EF-A311-4665-8640-7B894318DF2E}" presName="parentLeftMargin" presStyleLbl="node1" presStyleIdx="1" presStyleCnt="4"/>
      <dgm:spPr/>
    </dgm:pt>
    <dgm:pt modelId="{DA01FEEF-3EF4-4900-8D28-9E0DD503A313}" type="pres">
      <dgm:prSet presAssocID="{31AB88EF-A311-4665-8640-7B894318DF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73AF33-A299-4753-AB6F-6A1A484B4AE0}" type="pres">
      <dgm:prSet presAssocID="{31AB88EF-A311-4665-8640-7B894318DF2E}" presName="negativeSpace" presStyleCnt="0"/>
      <dgm:spPr/>
    </dgm:pt>
    <dgm:pt modelId="{BC950B2D-29DD-424E-8AF0-528860A346A2}" type="pres">
      <dgm:prSet presAssocID="{31AB88EF-A311-4665-8640-7B894318DF2E}" presName="childText" presStyleLbl="conFgAcc1" presStyleIdx="2" presStyleCnt="4">
        <dgm:presLayoutVars>
          <dgm:bulletEnabled val="1"/>
        </dgm:presLayoutVars>
      </dgm:prSet>
      <dgm:spPr/>
    </dgm:pt>
    <dgm:pt modelId="{24A5E385-339B-484F-94D6-2DEAD27CF162}" type="pres">
      <dgm:prSet presAssocID="{076E5C4D-517E-43E3-9090-F5DB573896D7}" presName="spaceBetweenRectangles" presStyleCnt="0"/>
      <dgm:spPr/>
    </dgm:pt>
    <dgm:pt modelId="{19697C94-3A78-4B10-B625-4969E7C578D1}" type="pres">
      <dgm:prSet presAssocID="{DA2122DF-118A-457B-952D-C52E90B87BDE}" presName="parentLin" presStyleCnt="0"/>
      <dgm:spPr/>
    </dgm:pt>
    <dgm:pt modelId="{9EB768F7-D655-424F-9B7A-0A67088776E6}" type="pres">
      <dgm:prSet presAssocID="{DA2122DF-118A-457B-952D-C52E90B87BDE}" presName="parentLeftMargin" presStyleLbl="node1" presStyleIdx="2" presStyleCnt="4"/>
      <dgm:spPr/>
    </dgm:pt>
    <dgm:pt modelId="{2BE237A0-842D-46D8-B118-999B2D2617C2}" type="pres">
      <dgm:prSet presAssocID="{DA2122DF-118A-457B-952D-C52E90B87BD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E8FF849-16E5-4127-B694-D72D4243C801}" type="pres">
      <dgm:prSet presAssocID="{DA2122DF-118A-457B-952D-C52E90B87BDE}" presName="negativeSpace" presStyleCnt="0"/>
      <dgm:spPr/>
    </dgm:pt>
    <dgm:pt modelId="{DD3C3CF1-03CD-43BE-B5E1-21C050F94F67}" type="pres">
      <dgm:prSet presAssocID="{DA2122DF-118A-457B-952D-C52E90B87B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E6E4F31-0277-4AA0-9909-665304019FF8}" type="presOf" srcId="{C235CF1E-1699-45F9-9CB9-F4730CFF1F20}" destId="{16A2C95D-3F31-40E3-950F-61D3C4E56DD8}" srcOrd="0" destOrd="0" presId="urn:microsoft.com/office/officeart/2005/8/layout/list1"/>
    <dgm:cxn modelId="{1385445F-67DF-4BC2-8CD7-86470E7BA49F}" type="presOf" srcId="{31AB88EF-A311-4665-8640-7B894318DF2E}" destId="{0E03F99D-7525-4D93-98F0-98D72EE4D30A}" srcOrd="0" destOrd="0" presId="urn:microsoft.com/office/officeart/2005/8/layout/list1"/>
    <dgm:cxn modelId="{B5362F64-B676-4AFF-AF45-98EB6DBB9DC4}" type="presOf" srcId="{D92052A6-BCF3-4DC1-934C-19A220ED7F65}" destId="{6EC9241C-4658-48A4-9167-652E95BCB080}" srcOrd="0" destOrd="0" presId="urn:microsoft.com/office/officeart/2005/8/layout/list1"/>
    <dgm:cxn modelId="{0DC1E968-3534-45AB-BA76-5A756CA41C08}" type="presOf" srcId="{DA2122DF-118A-457B-952D-C52E90B87BDE}" destId="{2BE237A0-842D-46D8-B118-999B2D2617C2}" srcOrd="1" destOrd="0" presId="urn:microsoft.com/office/officeart/2005/8/layout/list1"/>
    <dgm:cxn modelId="{1F55724C-A5CE-4A35-8854-0E2D103E04C1}" type="presOf" srcId="{DA2122DF-118A-457B-952D-C52E90B87BDE}" destId="{9EB768F7-D655-424F-9B7A-0A67088776E6}" srcOrd="0" destOrd="0" presId="urn:microsoft.com/office/officeart/2005/8/layout/list1"/>
    <dgm:cxn modelId="{1165C278-E539-4099-85EF-A08F28B23C41}" srcId="{C235CF1E-1699-45F9-9CB9-F4730CFF1F20}" destId="{31AB88EF-A311-4665-8640-7B894318DF2E}" srcOrd="2" destOrd="0" parTransId="{B5C1479F-F8E1-4943-9283-3A503F67BDCA}" sibTransId="{076E5C4D-517E-43E3-9090-F5DB573896D7}"/>
    <dgm:cxn modelId="{91739787-48FC-4150-B47B-0CD1786F90B8}" type="presOf" srcId="{31AB88EF-A311-4665-8640-7B894318DF2E}" destId="{DA01FEEF-3EF4-4900-8D28-9E0DD503A313}" srcOrd="1" destOrd="0" presId="urn:microsoft.com/office/officeart/2005/8/layout/list1"/>
    <dgm:cxn modelId="{2DA7BD96-960C-40BA-982D-F628E4CE8CA0}" srcId="{C235CF1E-1699-45F9-9CB9-F4730CFF1F20}" destId="{DE3081CE-9ACF-4AF1-A79E-47676D8584CB}" srcOrd="1" destOrd="0" parTransId="{9BC8D240-7CF8-4CA7-BEBB-73120774B953}" sibTransId="{15BB63C3-AA9B-4815-8064-B94602BF826D}"/>
    <dgm:cxn modelId="{72551AAF-F571-43A4-91B4-E08822689BBE}" srcId="{C235CF1E-1699-45F9-9CB9-F4730CFF1F20}" destId="{D92052A6-BCF3-4DC1-934C-19A220ED7F65}" srcOrd="0" destOrd="0" parTransId="{B1053748-2907-4DC1-B021-AC941CF5FE72}" sibTransId="{1840B518-F441-4BEF-A7BC-A0527EFAE07C}"/>
    <dgm:cxn modelId="{074AD5DE-B14D-4AE5-BADC-25FDDB339C44}" type="presOf" srcId="{DE3081CE-9ACF-4AF1-A79E-47676D8584CB}" destId="{F19CEE28-F1E2-4214-B580-6C098C874783}" srcOrd="1" destOrd="0" presId="urn:microsoft.com/office/officeart/2005/8/layout/list1"/>
    <dgm:cxn modelId="{4EA93AEB-0D58-4B88-9B57-2608598D8986}" type="presOf" srcId="{D92052A6-BCF3-4DC1-934C-19A220ED7F65}" destId="{76521E00-592F-4B95-B5BB-94DBAF4F4B8C}" srcOrd="1" destOrd="0" presId="urn:microsoft.com/office/officeart/2005/8/layout/list1"/>
    <dgm:cxn modelId="{CD5711F4-5D69-4084-91CB-2C3B035E7886}" type="presOf" srcId="{DE3081CE-9ACF-4AF1-A79E-47676D8584CB}" destId="{666F1792-5DA7-4BB3-92E1-61443FCA320F}" srcOrd="0" destOrd="0" presId="urn:microsoft.com/office/officeart/2005/8/layout/list1"/>
    <dgm:cxn modelId="{47390EF9-9AEB-483E-9B76-DE18302D6F27}" srcId="{C235CF1E-1699-45F9-9CB9-F4730CFF1F20}" destId="{DA2122DF-118A-457B-952D-C52E90B87BDE}" srcOrd="3" destOrd="0" parTransId="{8D189D75-35CF-41B1-AA9B-9F58FF8A6ED1}" sibTransId="{3A68E46E-6500-45E4-93AB-51B46A0C3405}"/>
    <dgm:cxn modelId="{4CEA95FA-36F5-4A87-9A6C-36D8841F4DC2}" type="presParOf" srcId="{16A2C95D-3F31-40E3-950F-61D3C4E56DD8}" destId="{FBBE9C18-34EB-41EA-8B5C-CA2F0721B1D8}" srcOrd="0" destOrd="0" presId="urn:microsoft.com/office/officeart/2005/8/layout/list1"/>
    <dgm:cxn modelId="{FB508E9F-C0F8-4453-B492-564DEFB4E11E}" type="presParOf" srcId="{FBBE9C18-34EB-41EA-8B5C-CA2F0721B1D8}" destId="{6EC9241C-4658-48A4-9167-652E95BCB080}" srcOrd="0" destOrd="0" presId="urn:microsoft.com/office/officeart/2005/8/layout/list1"/>
    <dgm:cxn modelId="{FFE6B760-B1C6-4713-9993-308EE68010B0}" type="presParOf" srcId="{FBBE9C18-34EB-41EA-8B5C-CA2F0721B1D8}" destId="{76521E00-592F-4B95-B5BB-94DBAF4F4B8C}" srcOrd="1" destOrd="0" presId="urn:microsoft.com/office/officeart/2005/8/layout/list1"/>
    <dgm:cxn modelId="{9C0F476C-6DDA-422B-9F52-06CA58F0E415}" type="presParOf" srcId="{16A2C95D-3F31-40E3-950F-61D3C4E56DD8}" destId="{FF14F585-1DA9-4D7F-A57F-A1404A719BFC}" srcOrd="1" destOrd="0" presId="urn:microsoft.com/office/officeart/2005/8/layout/list1"/>
    <dgm:cxn modelId="{11A48DBF-43D3-419C-A85D-F4885AFD153E}" type="presParOf" srcId="{16A2C95D-3F31-40E3-950F-61D3C4E56DD8}" destId="{B1F3E63E-A760-43AD-8C37-0D5F99736553}" srcOrd="2" destOrd="0" presId="urn:microsoft.com/office/officeart/2005/8/layout/list1"/>
    <dgm:cxn modelId="{4772B639-5285-4A5F-A666-8398FE370FDB}" type="presParOf" srcId="{16A2C95D-3F31-40E3-950F-61D3C4E56DD8}" destId="{162A48EB-BB17-4C09-97D7-E708DB9172B9}" srcOrd="3" destOrd="0" presId="urn:microsoft.com/office/officeart/2005/8/layout/list1"/>
    <dgm:cxn modelId="{3CA302BE-311A-4C39-8EC8-37B2E54FF7D0}" type="presParOf" srcId="{16A2C95D-3F31-40E3-950F-61D3C4E56DD8}" destId="{8F0D32FB-12E3-4756-AE0A-097BF1072383}" srcOrd="4" destOrd="0" presId="urn:microsoft.com/office/officeart/2005/8/layout/list1"/>
    <dgm:cxn modelId="{3F4AC7BF-F6B7-4D24-AFAE-FA9540130A99}" type="presParOf" srcId="{8F0D32FB-12E3-4756-AE0A-097BF1072383}" destId="{666F1792-5DA7-4BB3-92E1-61443FCA320F}" srcOrd="0" destOrd="0" presId="urn:microsoft.com/office/officeart/2005/8/layout/list1"/>
    <dgm:cxn modelId="{68764C47-D320-40C5-A814-019056DD1F3F}" type="presParOf" srcId="{8F0D32FB-12E3-4756-AE0A-097BF1072383}" destId="{F19CEE28-F1E2-4214-B580-6C098C874783}" srcOrd="1" destOrd="0" presId="urn:microsoft.com/office/officeart/2005/8/layout/list1"/>
    <dgm:cxn modelId="{B2A3CD7E-576F-4F57-A3CA-24809C0BA2EF}" type="presParOf" srcId="{16A2C95D-3F31-40E3-950F-61D3C4E56DD8}" destId="{2257622A-3012-4BF9-AEB6-CDEA81592F9E}" srcOrd="5" destOrd="0" presId="urn:microsoft.com/office/officeart/2005/8/layout/list1"/>
    <dgm:cxn modelId="{F82DF899-1EDE-4A2F-8C71-F63337D8B2B9}" type="presParOf" srcId="{16A2C95D-3F31-40E3-950F-61D3C4E56DD8}" destId="{9DC771B6-1907-4BF8-B039-32154CBC0F1E}" srcOrd="6" destOrd="0" presId="urn:microsoft.com/office/officeart/2005/8/layout/list1"/>
    <dgm:cxn modelId="{D1521B51-BC03-4190-822E-290633DAED64}" type="presParOf" srcId="{16A2C95D-3F31-40E3-950F-61D3C4E56DD8}" destId="{69AEF7FB-089B-49E2-8F58-4D0C44B713B6}" srcOrd="7" destOrd="0" presId="urn:microsoft.com/office/officeart/2005/8/layout/list1"/>
    <dgm:cxn modelId="{BE063EF6-6A17-4AB7-B325-E30A0B6AEF34}" type="presParOf" srcId="{16A2C95D-3F31-40E3-950F-61D3C4E56DD8}" destId="{D35D3F30-9E2C-4571-B93D-81D23ED49068}" srcOrd="8" destOrd="0" presId="urn:microsoft.com/office/officeart/2005/8/layout/list1"/>
    <dgm:cxn modelId="{C951FD2F-045E-48C5-BAF3-1AD762FEC151}" type="presParOf" srcId="{D35D3F30-9E2C-4571-B93D-81D23ED49068}" destId="{0E03F99D-7525-4D93-98F0-98D72EE4D30A}" srcOrd="0" destOrd="0" presId="urn:microsoft.com/office/officeart/2005/8/layout/list1"/>
    <dgm:cxn modelId="{5BBB1D11-2664-4CBC-8226-1311336BCFFE}" type="presParOf" srcId="{D35D3F30-9E2C-4571-B93D-81D23ED49068}" destId="{DA01FEEF-3EF4-4900-8D28-9E0DD503A313}" srcOrd="1" destOrd="0" presId="urn:microsoft.com/office/officeart/2005/8/layout/list1"/>
    <dgm:cxn modelId="{C794ABBD-B626-492F-B182-CF9BEC2C35AA}" type="presParOf" srcId="{16A2C95D-3F31-40E3-950F-61D3C4E56DD8}" destId="{9B73AF33-A299-4753-AB6F-6A1A484B4AE0}" srcOrd="9" destOrd="0" presId="urn:microsoft.com/office/officeart/2005/8/layout/list1"/>
    <dgm:cxn modelId="{B961A270-3092-4A96-A6AE-03F5F8A4369C}" type="presParOf" srcId="{16A2C95D-3F31-40E3-950F-61D3C4E56DD8}" destId="{BC950B2D-29DD-424E-8AF0-528860A346A2}" srcOrd="10" destOrd="0" presId="urn:microsoft.com/office/officeart/2005/8/layout/list1"/>
    <dgm:cxn modelId="{34DD7699-3578-4ACD-B75C-A0D306D9B44D}" type="presParOf" srcId="{16A2C95D-3F31-40E3-950F-61D3C4E56DD8}" destId="{24A5E385-339B-484F-94D6-2DEAD27CF162}" srcOrd="11" destOrd="0" presId="urn:microsoft.com/office/officeart/2005/8/layout/list1"/>
    <dgm:cxn modelId="{64FCE0CA-E713-4405-B34C-DCD658137943}" type="presParOf" srcId="{16A2C95D-3F31-40E3-950F-61D3C4E56DD8}" destId="{19697C94-3A78-4B10-B625-4969E7C578D1}" srcOrd="12" destOrd="0" presId="urn:microsoft.com/office/officeart/2005/8/layout/list1"/>
    <dgm:cxn modelId="{EECB1EC4-420D-48A3-9CA0-5FD1CCA6F4D8}" type="presParOf" srcId="{19697C94-3A78-4B10-B625-4969E7C578D1}" destId="{9EB768F7-D655-424F-9B7A-0A67088776E6}" srcOrd="0" destOrd="0" presId="urn:microsoft.com/office/officeart/2005/8/layout/list1"/>
    <dgm:cxn modelId="{0E9AFC55-DBC0-4F98-BBC3-501B7E4F3D8A}" type="presParOf" srcId="{19697C94-3A78-4B10-B625-4969E7C578D1}" destId="{2BE237A0-842D-46D8-B118-999B2D2617C2}" srcOrd="1" destOrd="0" presId="urn:microsoft.com/office/officeart/2005/8/layout/list1"/>
    <dgm:cxn modelId="{B4A23272-228F-47A6-8159-4876CA063DC8}" type="presParOf" srcId="{16A2C95D-3F31-40E3-950F-61D3C4E56DD8}" destId="{4E8FF849-16E5-4127-B694-D72D4243C801}" srcOrd="13" destOrd="0" presId="urn:microsoft.com/office/officeart/2005/8/layout/list1"/>
    <dgm:cxn modelId="{3C8F2B32-622C-456F-A6B3-82D7A29AC100}" type="presParOf" srcId="{16A2C95D-3F31-40E3-950F-61D3C4E56DD8}" destId="{DD3C3CF1-03CD-43BE-B5E1-21C050F94F6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358A8-6147-445A-B159-4730CD729B35}">
      <dsp:nvSpPr>
        <dsp:cNvPr id="0" name=""/>
        <dsp:cNvSpPr/>
      </dsp:nvSpPr>
      <dsp:spPr>
        <a:xfrm rot="5400000">
          <a:off x="4810718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300" kern="1200" dirty="0"/>
            <a:t>PC</a:t>
          </a:r>
        </a:p>
      </dsp:txBody>
      <dsp:txXfrm rot="-5400000">
        <a:off x="5133981" y="252983"/>
        <a:ext cx="965157" cy="1109376"/>
      </dsp:txXfrm>
    </dsp:sp>
    <dsp:sp modelId="{56732DAD-CE32-483D-A44B-71EA0C667846}">
      <dsp:nvSpPr>
        <dsp:cNvPr id="0" name=""/>
        <dsp:cNvSpPr/>
      </dsp:nvSpPr>
      <dsp:spPr>
        <a:xfrm>
          <a:off x="6360192" y="324165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300" kern="1200" dirty="0" err="1"/>
            <a:t>Router</a:t>
          </a:r>
          <a:endParaRPr lang="es-419" sz="1300" kern="1200" dirty="0"/>
        </a:p>
      </dsp:txBody>
      <dsp:txXfrm>
        <a:off x="6360192" y="324165"/>
        <a:ext cx="1798639" cy="967010"/>
      </dsp:txXfrm>
    </dsp:sp>
    <dsp:sp modelId="{FAE1429C-A32B-4C10-868C-D4C0D2864D98}">
      <dsp:nvSpPr>
        <dsp:cNvPr id="0" name=""/>
        <dsp:cNvSpPr/>
      </dsp:nvSpPr>
      <dsp:spPr>
        <a:xfrm rot="5400000">
          <a:off x="3296379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3600" kern="1200"/>
        </a:p>
      </dsp:txBody>
      <dsp:txXfrm rot="-5400000">
        <a:off x="3619642" y="252983"/>
        <a:ext cx="965157" cy="1109376"/>
      </dsp:txXfrm>
    </dsp:sp>
    <dsp:sp modelId="{6E2D8C38-9FD7-4451-9452-11C77C805F76}">
      <dsp:nvSpPr>
        <dsp:cNvPr id="0" name=""/>
        <dsp:cNvSpPr/>
      </dsp:nvSpPr>
      <dsp:spPr>
        <a:xfrm rot="5400000">
          <a:off x="4050648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300" kern="1200" dirty="0"/>
            <a:t>Modulo Bluetooth</a:t>
          </a:r>
        </a:p>
      </dsp:txBody>
      <dsp:txXfrm rot="-5400000">
        <a:off x="4373911" y="1620981"/>
        <a:ext cx="965157" cy="1109376"/>
      </dsp:txXfrm>
    </dsp:sp>
    <dsp:sp modelId="{4B757436-09E3-4169-9D02-112C1711130C}">
      <dsp:nvSpPr>
        <dsp:cNvPr id="0" name=""/>
        <dsp:cNvSpPr/>
      </dsp:nvSpPr>
      <dsp:spPr>
        <a:xfrm>
          <a:off x="2356767" y="1692163"/>
          <a:ext cx="174061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300" kern="1200" dirty="0"/>
            <a:t>Arduino Nano</a:t>
          </a:r>
        </a:p>
      </dsp:txBody>
      <dsp:txXfrm>
        <a:off x="2356767" y="1692163"/>
        <a:ext cx="1740619" cy="967010"/>
      </dsp:txXfrm>
    </dsp:sp>
    <dsp:sp modelId="{63DAFE97-B851-4207-BF38-EC7BF20236A9}">
      <dsp:nvSpPr>
        <dsp:cNvPr id="0" name=""/>
        <dsp:cNvSpPr/>
      </dsp:nvSpPr>
      <dsp:spPr>
        <a:xfrm rot="5400000">
          <a:off x="5564987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3600" kern="1200"/>
        </a:p>
      </dsp:txBody>
      <dsp:txXfrm rot="-5400000">
        <a:off x="5888250" y="1620981"/>
        <a:ext cx="965157" cy="1109376"/>
      </dsp:txXfrm>
    </dsp:sp>
    <dsp:sp modelId="{7854BE52-A1E5-42F3-BD4A-A64C747B2388}">
      <dsp:nvSpPr>
        <dsp:cNvPr id="0" name=""/>
        <dsp:cNvSpPr/>
      </dsp:nvSpPr>
      <dsp:spPr>
        <a:xfrm rot="5400000">
          <a:off x="4810718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300" kern="1200" dirty="0"/>
            <a:t>Kit de construcción</a:t>
          </a:r>
        </a:p>
      </dsp:txBody>
      <dsp:txXfrm rot="-5400000">
        <a:off x="5133981" y="2988979"/>
        <a:ext cx="965157" cy="1109376"/>
      </dsp:txXfrm>
    </dsp:sp>
    <dsp:sp modelId="{D1B8319D-2485-4895-AEF5-090E84737FF0}">
      <dsp:nvSpPr>
        <dsp:cNvPr id="0" name=""/>
        <dsp:cNvSpPr/>
      </dsp:nvSpPr>
      <dsp:spPr>
        <a:xfrm>
          <a:off x="6360192" y="3060161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300" kern="1200" dirty="0"/>
            <a:t>Plataforma, motores y driver</a:t>
          </a:r>
        </a:p>
      </dsp:txBody>
      <dsp:txXfrm>
        <a:off x="6360192" y="3060161"/>
        <a:ext cx="1798639" cy="967010"/>
      </dsp:txXfrm>
    </dsp:sp>
    <dsp:sp modelId="{1FFDAEB9-E233-49C7-A97C-22366AB1B21C}">
      <dsp:nvSpPr>
        <dsp:cNvPr id="0" name=""/>
        <dsp:cNvSpPr/>
      </dsp:nvSpPr>
      <dsp:spPr>
        <a:xfrm rot="5400000">
          <a:off x="3296379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3600" kern="1200"/>
        </a:p>
      </dsp:txBody>
      <dsp:txXfrm rot="-5400000">
        <a:off x="3619642" y="2988979"/>
        <a:ext cx="965157" cy="1109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3E63E-A760-43AD-8C37-0D5F99736553}">
      <dsp:nvSpPr>
        <dsp:cNvPr id="0" name=""/>
        <dsp:cNvSpPr/>
      </dsp:nvSpPr>
      <dsp:spPr>
        <a:xfrm>
          <a:off x="0" y="426959"/>
          <a:ext cx="8128000" cy="655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521E00-592F-4B95-B5BB-94DBAF4F4B8C}">
      <dsp:nvSpPr>
        <dsp:cNvPr id="0" name=""/>
        <dsp:cNvSpPr/>
      </dsp:nvSpPr>
      <dsp:spPr>
        <a:xfrm>
          <a:off x="406400" y="43199"/>
          <a:ext cx="5689600" cy="7675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Apache</a:t>
          </a:r>
        </a:p>
      </dsp:txBody>
      <dsp:txXfrm>
        <a:off x="443867" y="80666"/>
        <a:ext cx="5614666" cy="692586"/>
      </dsp:txXfrm>
    </dsp:sp>
    <dsp:sp modelId="{9DC771B6-1907-4BF8-B039-32154CBC0F1E}">
      <dsp:nvSpPr>
        <dsp:cNvPr id="0" name=""/>
        <dsp:cNvSpPr/>
      </dsp:nvSpPr>
      <dsp:spPr>
        <a:xfrm>
          <a:off x="0" y="1606319"/>
          <a:ext cx="8128000" cy="655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9CEE28-F1E2-4214-B580-6C098C874783}">
      <dsp:nvSpPr>
        <dsp:cNvPr id="0" name=""/>
        <dsp:cNvSpPr/>
      </dsp:nvSpPr>
      <dsp:spPr>
        <a:xfrm>
          <a:off x="406400" y="1222559"/>
          <a:ext cx="5689600" cy="7675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PHP</a:t>
          </a:r>
        </a:p>
      </dsp:txBody>
      <dsp:txXfrm>
        <a:off x="443867" y="1260026"/>
        <a:ext cx="5614666" cy="692586"/>
      </dsp:txXfrm>
    </dsp:sp>
    <dsp:sp modelId="{BC950B2D-29DD-424E-8AF0-528860A346A2}">
      <dsp:nvSpPr>
        <dsp:cNvPr id="0" name=""/>
        <dsp:cNvSpPr/>
      </dsp:nvSpPr>
      <dsp:spPr>
        <a:xfrm>
          <a:off x="0" y="2785680"/>
          <a:ext cx="8128000" cy="655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01FEEF-3EF4-4900-8D28-9E0DD503A313}">
      <dsp:nvSpPr>
        <dsp:cNvPr id="0" name=""/>
        <dsp:cNvSpPr/>
      </dsp:nvSpPr>
      <dsp:spPr>
        <a:xfrm>
          <a:off x="406400" y="2401920"/>
          <a:ext cx="5689600" cy="7675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MySQL</a:t>
          </a:r>
        </a:p>
      </dsp:txBody>
      <dsp:txXfrm>
        <a:off x="443867" y="2439387"/>
        <a:ext cx="5614666" cy="692586"/>
      </dsp:txXfrm>
    </dsp:sp>
    <dsp:sp modelId="{DD3C3CF1-03CD-43BE-B5E1-21C050F94F67}">
      <dsp:nvSpPr>
        <dsp:cNvPr id="0" name=""/>
        <dsp:cNvSpPr/>
      </dsp:nvSpPr>
      <dsp:spPr>
        <a:xfrm>
          <a:off x="0" y="3965040"/>
          <a:ext cx="8128000" cy="655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E237A0-842D-46D8-B118-999B2D2617C2}">
      <dsp:nvSpPr>
        <dsp:cNvPr id="0" name=""/>
        <dsp:cNvSpPr/>
      </dsp:nvSpPr>
      <dsp:spPr>
        <a:xfrm>
          <a:off x="406400" y="3581280"/>
          <a:ext cx="5689600" cy="7675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 err="1"/>
            <a:t>phpMyAdmin</a:t>
          </a:r>
          <a:endParaRPr lang="es-419" sz="2600" kern="1200" dirty="0"/>
        </a:p>
      </dsp:txBody>
      <dsp:txXfrm>
        <a:off x="443867" y="3618747"/>
        <a:ext cx="5614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0826-B265-4A28-A532-D8BF1CCDD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B100B-4FC4-42ED-B819-409B216D1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pic>
        <p:nvPicPr>
          <p:cNvPr id="1026" name="Picture 2" descr="Resultado de imagen para espol logo png">
            <a:extLst>
              <a:ext uri="{FF2B5EF4-FFF2-40B4-BE49-F238E27FC236}">
                <a16:creationId xmlns:a16="http://schemas.microsoft.com/office/drawing/2014/main" id="{480E1D53-E08D-41ED-873C-8104A8747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5" y="5683033"/>
            <a:ext cx="2032031" cy="98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espol logo png">
            <a:extLst>
              <a:ext uri="{FF2B5EF4-FFF2-40B4-BE49-F238E27FC236}">
                <a16:creationId xmlns:a16="http://schemas.microsoft.com/office/drawing/2014/main" id="{7BC8B50A-E903-43B9-8813-E5DAC175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88138"/>
            <a:ext cx="1236740" cy="123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C53A2BA-7AA8-4860-A680-ACBCBFE64596}"/>
              </a:ext>
            </a:extLst>
          </p:cNvPr>
          <p:cNvSpPr/>
          <p:nvPr/>
        </p:nvSpPr>
        <p:spPr>
          <a:xfrm rot="5400000">
            <a:off x="2697480" y="-2510954"/>
            <a:ext cx="182880" cy="5577840"/>
          </a:xfrm>
          <a:prstGeom prst="round2SameRect">
            <a:avLst/>
          </a:prstGeom>
          <a:solidFill>
            <a:srgbClr val="27205D"/>
          </a:solidFill>
          <a:ln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9243526-8803-417E-9A2D-71C5596F3CB7}"/>
              </a:ext>
            </a:extLst>
          </p:cNvPr>
          <p:cNvSpPr/>
          <p:nvPr/>
        </p:nvSpPr>
        <p:spPr>
          <a:xfrm rot="16200000">
            <a:off x="10180320" y="3762793"/>
            <a:ext cx="182880" cy="3840480"/>
          </a:xfrm>
          <a:prstGeom prst="round2SameRect">
            <a:avLst/>
          </a:prstGeom>
          <a:solidFill>
            <a:srgbClr val="27205D"/>
          </a:solidFill>
          <a:ln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E40B3129-B52D-4D00-95C2-12CEA1FBF594}"/>
              </a:ext>
            </a:extLst>
          </p:cNvPr>
          <p:cNvSpPr/>
          <p:nvPr/>
        </p:nvSpPr>
        <p:spPr>
          <a:xfrm rot="5400000">
            <a:off x="1993924" y="-1550198"/>
            <a:ext cx="182880" cy="4206240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D0F3AB61-A6FD-4721-9A6F-090DC531877A}"/>
              </a:ext>
            </a:extLst>
          </p:cNvPr>
          <p:cNvSpPr/>
          <p:nvPr/>
        </p:nvSpPr>
        <p:spPr>
          <a:xfrm rot="16200000">
            <a:off x="11103598" y="4946185"/>
            <a:ext cx="182880" cy="2011680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559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B4FD-07B4-408B-B635-C682CB19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C343-06FA-41A3-A6D5-F5A4D197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97ED9A61-15E0-4E25-B079-E3BCF8A2592C}"/>
              </a:ext>
            </a:extLst>
          </p:cNvPr>
          <p:cNvSpPr/>
          <p:nvPr/>
        </p:nvSpPr>
        <p:spPr>
          <a:xfrm rot="5400000">
            <a:off x="2697480" y="-1383490"/>
            <a:ext cx="182880" cy="5577840"/>
          </a:xfrm>
          <a:prstGeom prst="round2SameRect">
            <a:avLst/>
          </a:prstGeom>
          <a:solidFill>
            <a:srgbClr val="27205D"/>
          </a:solidFill>
          <a:ln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5B250A1-5FCF-492C-87BE-5F3763B50402}"/>
              </a:ext>
            </a:extLst>
          </p:cNvPr>
          <p:cNvSpPr/>
          <p:nvPr/>
        </p:nvSpPr>
        <p:spPr>
          <a:xfrm rot="5400000">
            <a:off x="2011680" y="-441872"/>
            <a:ext cx="182880" cy="4206240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9" name="Picture 4" descr="Resultado de imagen para espol logo png">
            <a:extLst>
              <a:ext uri="{FF2B5EF4-FFF2-40B4-BE49-F238E27FC236}">
                <a16:creationId xmlns:a16="http://schemas.microsoft.com/office/drawing/2014/main" id="{523904A8-B07F-4EB0-A292-4E37C3336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213" y="5900420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42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E6A9-4F3C-446A-90AA-778517C5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32928-6DD9-40A7-B4B7-F1163AD8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9884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0E0B13E-EACC-42DC-BFBD-717C32FC0CCD}"/>
              </a:ext>
            </a:extLst>
          </p:cNvPr>
          <p:cNvSpPr/>
          <p:nvPr/>
        </p:nvSpPr>
        <p:spPr>
          <a:xfrm rot="5400000">
            <a:off x="2697480" y="-2510954"/>
            <a:ext cx="182880" cy="5577840"/>
          </a:xfrm>
          <a:prstGeom prst="round2SameRect">
            <a:avLst/>
          </a:prstGeom>
          <a:solidFill>
            <a:srgbClr val="27205D"/>
          </a:solidFill>
          <a:ln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44B99EF-474E-4C63-AFFB-13473FC98F68}"/>
              </a:ext>
            </a:extLst>
          </p:cNvPr>
          <p:cNvSpPr/>
          <p:nvPr/>
        </p:nvSpPr>
        <p:spPr>
          <a:xfrm rot="5400000">
            <a:off x="1993924" y="-1550198"/>
            <a:ext cx="182880" cy="4206240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C9023EF4-8A3C-439F-9D0B-FB33606CB5EF}"/>
              </a:ext>
            </a:extLst>
          </p:cNvPr>
          <p:cNvSpPr/>
          <p:nvPr/>
        </p:nvSpPr>
        <p:spPr>
          <a:xfrm rot="16200000">
            <a:off x="10180320" y="3762793"/>
            <a:ext cx="182880" cy="3840480"/>
          </a:xfrm>
          <a:prstGeom prst="round2SameRect">
            <a:avLst/>
          </a:prstGeom>
          <a:solidFill>
            <a:srgbClr val="27205D"/>
          </a:solidFill>
          <a:ln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C9C33DD-398B-4BDC-8B8B-D6368A299437}"/>
              </a:ext>
            </a:extLst>
          </p:cNvPr>
          <p:cNvSpPr/>
          <p:nvPr/>
        </p:nvSpPr>
        <p:spPr>
          <a:xfrm rot="16200000">
            <a:off x="11103598" y="4946185"/>
            <a:ext cx="182880" cy="2011680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1" name="Picture 4" descr="Resultado de imagen para espol logo png">
            <a:extLst>
              <a:ext uri="{FF2B5EF4-FFF2-40B4-BE49-F238E27FC236}">
                <a16:creationId xmlns:a16="http://schemas.microsoft.com/office/drawing/2014/main" id="{30F955F9-5D45-44BB-A9FD-0B0BF9BB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88138"/>
            <a:ext cx="1236740" cy="123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espol logo png">
            <a:extLst>
              <a:ext uri="{FF2B5EF4-FFF2-40B4-BE49-F238E27FC236}">
                <a16:creationId xmlns:a16="http://schemas.microsoft.com/office/drawing/2014/main" id="{3D3B00E6-E39F-4BF0-97B9-606091ADD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5" y="5683033"/>
            <a:ext cx="2032031" cy="98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7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B320-5B6A-4F0B-9B3A-04BDAAE5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4DC82-318B-4961-B110-A02F52168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33B45-2D9B-4912-8F39-295E3EF15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D0552-7C40-457F-87C2-38300C8CE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DC871-115B-490E-BDB1-994293FCE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91B3377E-83FA-42D7-B899-4F01E2E146AB}"/>
              </a:ext>
            </a:extLst>
          </p:cNvPr>
          <p:cNvSpPr/>
          <p:nvPr/>
        </p:nvSpPr>
        <p:spPr>
          <a:xfrm rot="5400000">
            <a:off x="2697480" y="-1383490"/>
            <a:ext cx="182880" cy="5577840"/>
          </a:xfrm>
          <a:prstGeom prst="round2SameRect">
            <a:avLst/>
          </a:prstGeom>
          <a:solidFill>
            <a:srgbClr val="27205D"/>
          </a:solidFill>
          <a:ln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2C9E2FE8-C3D3-4FFC-BD8C-F76285476A3A}"/>
              </a:ext>
            </a:extLst>
          </p:cNvPr>
          <p:cNvSpPr/>
          <p:nvPr/>
        </p:nvSpPr>
        <p:spPr>
          <a:xfrm rot="5400000">
            <a:off x="2011680" y="-441872"/>
            <a:ext cx="182880" cy="4206240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2" name="Picture 4" descr="Resultado de imagen para espol logo png">
            <a:extLst>
              <a:ext uri="{FF2B5EF4-FFF2-40B4-BE49-F238E27FC236}">
                <a16:creationId xmlns:a16="http://schemas.microsoft.com/office/drawing/2014/main" id="{A5228BAD-FDD3-4D86-87F2-C2137F6C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213" y="5900420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4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CE90949-1C01-4913-80DF-508EA8418FA2}"/>
              </a:ext>
            </a:extLst>
          </p:cNvPr>
          <p:cNvSpPr/>
          <p:nvPr/>
        </p:nvSpPr>
        <p:spPr>
          <a:xfrm rot="5400000">
            <a:off x="2697480" y="-2510954"/>
            <a:ext cx="182880" cy="5577840"/>
          </a:xfrm>
          <a:prstGeom prst="round2SameRect">
            <a:avLst/>
          </a:prstGeom>
          <a:solidFill>
            <a:srgbClr val="27205D"/>
          </a:solidFill>
          <a:ln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429BEFD-8C27-4DE2-A9AA-A519887E8475}"/>
              </a:ext>
            </a:extLst>
          </p:cNvPr>
          <p:cNvSpPr/>
          <p:nvPr/>
        </p:nvSpPr>
        <p:spPr>
          <a:xfrm rot="16200000">
            <a:off x="10180320" y="3762793"/>
            <a:ext cx="182880" cy="3840480"/>
          </a:xfrm>
          <a:prstGeom prst="round2SameRect">
            <a:avLst/>
          </a:prstGeom>
          <a:solidFill>
            <a:srgbClr val="27205D"/>
          </a:solidFill>
          <a:ln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F3248180-E5F9-4905-94D0-43BC8FA2ED00}"/>
              </a:ext>
            </a:extLst>
          </p:cNvPr>
          <p:cNvSpPr/>
          <p:nvPr/>
        </p:nvSpPr>
        <p:spPr>
          <a:xfrm rot="5400000">
            <a:off x="1993924" y="-1550198"/>
            <a:ext cx="182880" cy="4206240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64BE0E18-B162-4DD9-9A9F-38229E56DB76}"/>
              </a:ext>
            </a:extLst>
          </p:cNvPr>
          <p:cNvSpPr/>
          <p:nvPr/>
        </p:nvSpPr>
        <p:spPr>
          <a:xfrm rot="16200000">
            <a:off x="11103598" y="4946185"/>
            <a:ext cx="182880" cy="2011680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272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0" name="Picture 4" descr="Resultado de imagen para espol logo png">
            <a:extLst>
              <a:ext uri="{FF2B5EF4-FFF2-40B4-BE49-F238E27FC236}">
                <a16:creationId xmlns:a16="http://schemas.microsoft.com/office/drawing/2014/main" id="{28877FF9-0D7E-4325-AD34-99DF785EA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3" y="5860584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3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81BE7-374E-41BD-8F68-3418A1A7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B5D44-64E0-48C8-BB2B-A5BBFDA8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4303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ABBC-BD7B-4B88-8256-D9277E9A4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419" sz="4000" dirty="0"/>
              <a:t>Carro de carga operado mediante una App móvil para personas con incapacidad para transportar objetos domésticos pesados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EC5AF-5879-4423-A7B3-BD02DEBE0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000" dirty="0"/>
              <a:t>Proyecto de Ingeniería usando plataformas de prototipado con servicios basados en red</a:t>
            </a:r>
          </a:p>
          <a:p>
            <a:pPr algn="l"/>
            <a:r>
              <a:rPr lang="es-419" sz="2000"/>
              <a:t>Ing. </a:t>
            </a:r>
            <a:r>
              <a:rPr lang="es-419" sz="2000" dirty="0"/>
              <a:t>Adriana Collaguazo Jaramillo </a:t>
            </a:r>
          </a:p>
          <a:p>
            <a:pPr algn="l"/>
            <a:r>
              <a:rPr lang="es-419" sz="2000" dirty="0"/>
              <a:t>Grupo 5 : Buendía García Iván Fernando, Cuero Núñez Wilman Joel, González, Yagual Charly Mauricio, Murillo Zambrano Gabriel Andrés </a:t>
            </a:r>
          </a:p>
        </p:txBody>
      </p:sp>
    </p:spTree>
    <p:extLst>
      <p:ext uri="{BB962C8B-B14F-4D97-AF65-F5344CB8AC3E}">
        <p14:creationId xmlns:p14="http://schemas.microsoft.com/office/powerpoint/2010/main" val="10436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B891-6E80-428B-9DDC-C6863906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419" sz="6000" dirty="0"/>
              <a:t>Problemática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F1DE-2E90-488C-9AD9-BD390CC0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La incapacidad de cierto grupo de personas para cargar y transportar objetos, debido a diferentes factores como avanzada edad o enfermedades motrices, es la problemática que se busca resolver con este prototipo de un carro de carga operado de forma remota mediante una App móvil de.</a:t>
            </a:r>
          </a:p>
        </p:txBody>
      </p:sp>
    </p:spTree>
    <p:extLst>
      <p:ext uri="{BB962C8B-B14F-4D97-AF65-F5344CB8AC3E}">
        <p14:creationId xmlns:p14="http://schemas.microsoft.com/office/powerpoint/2010/main" val="419772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774A-977F-404D-99BE-82FE9708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79899"/>
            <a:ext cx="10515600" cy="1325563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6700" dirty="0" err="1"/>
              <a:t>Metodología</a:t>
            </a:r>
            <a:r>
              <a:rPr lang="en-US" sz="6700" dirty="0"/>
              <a:t>  </a:t>
            </a:r>
            <a:br>
              <a:rPr lang="en-US" dirty="0"/>
            </a:b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A8FE-B3A5-47EF-9BAE-1ED927CF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2" y="147939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419" dirty="0"/>
              <a:t> </a:t>
            </a:r>
          </a:p>
          <a:p>
            <a:pPr marL="0" indent="0">
              <a:buNone/>
            </a:pPr>
            <a:r>
              <a:rPr lang="es-ES" dirty="0"/>
              <a:t>El proyecto se desarrolla en diferentes secciones, propuestas en los lineamientos de esta actividad, que se detallan a continuación: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Prototipado de baja resolución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Manual técnico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Manual de usuario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Prototipado de alta resolución </a:t>
            </a:r>
            <a:endParaRPr lang="es-419" dirty="0"/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8972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76BB-84A9-4BE5-9454-70A91522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Componentes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C1EABE-B301-498E-A896-B2F5FF59A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898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31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7C88-616B-4EB2-8349-6AD52E49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Diagrama de 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36BC5E-3F84-41AB-88FB-E6A8B64B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78" t="31492" r="26431" b="13626"/>
          <a:stretch/>
        </p:blipFill>
        <p:spPr>
          <a:xfrm>
            <a:off x="2995875" y="2103755"/>
            <a:ext cx="6200249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6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6E0E2E8-5DBE-484A-B2CE-DF9F3F648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492970"/>
              </p:ext>
            </p:extLst>
          </p:nvPr>
        </p:nvGraphicFramePr>
        <p:xfrm>
          <a:off x="2032000" y="719666"/>
          <a:ext cx="8128000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39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340aa0e1-c996-420c-99e9-b66406587617/pages/0_0?a=1751&amp;x=68&amp;y=69&amp;w=1144&amp;h=682&amp;store=1&amp;accept=image%2F*&amp;auth=LCA%202895355bcc836a04e965eafe2b2825c93a4ace25-ts%3D1548179142">
            <a:extLst>
              <a:ext uri="{FF2B5EF4-FFF2-40B4-BE49-F238E27FC236}">
                <a16:creationId xmlns:a16="http://schemas.microsoft.com/office/drawing/2014/main" id="{03E8C53A-DC33-48E3-9C33-AC61F6B23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21" y="1273660"/>
            <a:ext cx="7223760" cy="431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4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ircuito, electrónica&#10;&#10;Descripción generada con confianza alta">
            <a:extLst>
              <a:ext uri="{FF2B5EF4-FFF2-40B4-BE49-F238E27FC236}">
                <a16:creationId xmlns:a16="http://schemas.microsoft.com/office/drawing/2014/main" id="{87F00649-873B-4ADF-A963-3A6AA0C5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07" y="1848658"/>
            <a:ext cx="5763491" cy="379086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1E238E7-6175-455D-8941-DCFA5007B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525"/>
            <a:ext cx="9144000" cy="714894"/>
          </a:xfrm>
        </p:spPr>
        <p:txBody>
          <a:bodyPr>
            <a:normAutofit fontScale="90000"/>
          </a:bodyPr>
          <a:lstStyle/>
          <a:p>
            <a:r>
              <a:rPr lang="es-EC" dirty="0"/>
              <a:t>Diagrama de Conexiones</a:t>
            </a:r>
          </a:p>
        </p:txBody>
      </p:sp>
    </p:spTree>
    <p:extLst>
      <p:ext uri="{BB962C8B-B14F-4D97-AF65-F5344CB8AC3E}">
        <p14:creationId xmlns:p14="http://schemas.microsoft.com/office/powerpoint/2010/main" val="4141454177"/>
      </p:ext>
    </p:extLst>
  </p:cSld>
  <p:clrMapOvr>
    <a:masterClrMapping/>
  </p:clrMapOvr>
</p:sld>
</file>

<file path=ppt/theme/theme1.xml><?xml version="1.0" encoding="utf-8"?>
<a:theme xmlns:a="http://schemas.openxmlformats.org/drawingml/2006/main" name="Esp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pol" id="{B881E0FB-2350-4259-8A3C-127FBA58E82F}" vid="{F1B0B1FE-2D84-4C9E-9A91-1159DFD5DB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Espol</Template>
  <TotalTime>141</TotalTime>
  <Words>169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Espol</vt:lpstr>
      <vt:lpstr>Carro de carga operado mediante una App móvil para personas con incapacidad para transportar objetos domésticos pesados</vt:lpstr>
      <vt:lpstr>Problemática</vt:lpstr>
      <vt:lpstr>   Metodología   </vt:lpstr>
      <vt:lpstr>Componentes</vt:lpstr>
      <vt:lpstr>Diagrama de red</vt:lpstr>
      <vt:lpstr>Presentación de PowerPoint</vt:lpstr>
      <vt:lpstr>Presentación de PowerPoint</vt:lpstr>
      <vt:lpstr>Diagrama de Conexiones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Carro de carga operado mediante una App móvil para personas con incapacidad para transportar objetos domésticos pesados</dc:title>
  <dc:creator>Gabriel Andres Murillo Zambrano</dc:creator>
  <cp:lastModifiedBy>Charly Mauricio Gonzalez Yagual</cp:lastModifiedBy>
  <cp:revision>2</cp:revision>
  <dcterms:created xsi:type="dcterms:W3CDTF">2019-01-22T17:46:27Z</dcterms:created>
  <dcterms:modified xsi:type="dcterms:W3CDTF">2019-02-03T22:39:32Z</dcterms:modified>
</cp:coreProperties>
</file>