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y situmorang" initials="cs" lastIdx="0" clrIdx="0">
    <p:extLst>
      <p:ext uri="{19B8F6BF-5375-455C-9EA6-DF929625EA0E}">
        <p15:presenceInfo xmlns:p15="http://schemas.microsoft.com/office/powerpoint/2012/main" userId="2fa0c8ddff9869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80784-CEFB-4533-A7E9-8B7D3732585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7EE6E1C-B845-4439-B1F6-C26EF68C013B}">
      <dgm:prSet/>
      <dgm:spPr/>
      <dgm:t>
        <a:bodyPr/>
        <a:lstStyle/>
        <a:p>
          <a:r>
            <a:rPr lang="en-US"/>
            <a:t>Tampilkan gambar ke GUI</a:t>
          </a:r>
        </a:p>
      </dgm:t>
    </dgm:pt>
    <dgm:pt modelId="{2C749F18-023A-4CD2-90A1-C360B07BD158}" type="parTrans" cxnId="{D8FB4EAC-6207-4555-B628-70CCA290B179}">
      <dgm:prSet/>
      <dgm:spPr/>
      <dgm:t>
        <a:bodyPr/>
        <a:lstStyle/>
        <a:p>
          <a:endParaRPr lang="en-US"/>
        </a:p>
      </dgm:t>
    </dgm:pt>
    <dgm:pt modelId="{637C1039-79C5-49A8-9AD7-E32858D33847}" type="sibTrans" cxnId="{D8FB4EAC-6207-4555-B628-70CCA290B179}">
      <dgm:prSet/>
      <dgm:spPr/>
      <dgm:t>
        <a:bodyPr/>
        <a:lstStyle/>
        <a:p>
          <a:endParaRPr lang="en-US"/>
        </a:p>
      </dgm:t>
    </dgm:pt>
    <dgm:pt modelId="{881DC6FD-C2CA-4288-BBE0-184B27C981B4}">
      <dgm:prSet/>
      <dgm:spPr/>
      <dgm:t>
        <a:bodyPr/>
        <a:lstStyle/>
        <a:p>
          <a:r>
            <a:rPr lang="en-US"/>
            <a:t>Grayscale</a:t>
          </a:r>
        </a:p>
      </dgm:t>
    </dgm:pt>
    <dgm:pt modelId="{123441BC-9A77-4911-80F3-FEF091B4085F}" type="parTrans" cxnId="{AD598275-B94E-44BB-BCE7-34A3BCC968E4}">
      <dgm:prSet/>
      <dgm:spPr/>
      <dgm:t>
        <a:bodyPr/>
        <a:lstStyle/>
        <a:p>
          <a:endParaRPr lang="en-US"/>
        </a:p>
      </dgm:t>
    </dgm:pt>
    <dgm:pt modelId="{2821105D-7869-4C9A-9B0D-D26A68AA555A}" type="sibTrans" cxnId="{AD598275-B94E-44BB-BCE7-34A3BCC968E4}">
      <dgm:prSet/>
      <dgm:spPr/>
      <dgm:t>
        <a:bodyPr/>
        <a:lstStyle/>
        <a:p>
          <a:endParaRPr lang="en-US"/>
        </a:p>
      </dgm:t>
    </dgm:pt>
    <dgm:pt modelId="{6E091CAF-E22A-446F-9956-6DD6B8AC6EE4}">
      <dgm:prSet/>
      <dgm:spPr/>
      <dgm:t>
        <a:bodyPr/>
        <a:lstStyle/>
        <a:p>
          <a:r>
            <a:rPr lang="en-US"/>
            <a:t>Zoom</a:t>
          </a:r>
        </a:p>
      </dgm:t>
    </dgm:pt>
    <dgm:pt modelId="{EED1D35F-B453-4584-B164-82D0DAC8674B}" type="parTrans" cxnId="{59265EAE-CF94-4684-917B-4B3FCEBBA397}">
      <dgm:prSet/>
      <dgm:spPr/>
      <dgm:t>
        <a:bodyPr/>
        <a:lstStyle/>
        <a:p>
          <a:endParaRPr lang="en-US"/>
        </a:p>
      </dgm:t>
    </dgm:pt>
    <dgm:pt modelId="{31AFE7DC-C63A-4B48-ADBE-79614F453944}" type="sibTrans" cxnId="{59265EAE-CF94-4684-917B-4B3FCEBBA397}">
      <dgm:prSet/>
      <dgm:spPr/>
      <dgm:t>
        <a:bodyPr/>
        <a:lstStyle/>
        <a:p>
          <a:endParaRPr lang="en-US"/>
        </a:p>
      </dgm:t>
    </dgm:pt>
    <dgm:pt modelId="{726AD820-5F72-47F8-BBA4-A5C87F683653}">
      <dgm:prSet/>
      <dgm:spPr/>
      <dgm:t>
        <a:bodyPr/>
        <a:lstStyle/>
        <a:p>
          <a:r>
            <a:rPr lang="en-US"/>
            <a:t>Zoom Out</a:t>
          </a:r>
        </a:p>
      </dgm:t>
    </dgm:pt>
    <dgm:pt modelId="{6E8FA865-FCDA-4DBC-B38D-F86BE5F5365B}" type="parTrans" cxnId="{E0D716C6-9F3D-40C2-AA25-B3B43F76798B}">
      <dgm:prSet/>
      <dgm:spPr/>
      <dgm:t>
        <a:bodyPr/>
        <a:lstStyle/>
        <a:p>
          <a:endParaRPr lang="en-US"/>
        </a:p>
      </dgm:t>
    </dgm:pt>
    <dgm:pt modelId="{7B056A78-E5B3-4D92-BE85-973D2F3179DC}" type="sibTrans" cxnId="{E0D716C6-9F3D-40C2-AA25-B3B43F76798B}">
      <dgm:prSet/>
      <dgm:spPr/>
      <dgm:t>
        <a:bodyPr/>
        <a:lstStyle/>
        <a:p>
          <a:endParaRPr lang="en-US"/>
        </a:p>
      </dgm:t>
    </dgm:pt>
    <dgm:pt modelId="{DB0B6EDF-B8FF-4673-902F-6CBC636AA4A7}">
      <dgm:prSet/>
      <dgm:spPr/>
      <dgm:t>
        <a:bodyPr/>
        <a:lstStyle/>
        <a:p>
          <a:r>
            <a:rPr lang="en-US"/>
            <a:t>Geser (Atas, Bawah, Kanan, Kiri)</a:t>
          </a:r>
        </a:p>
      </dgm:t>
    </dgm:pt>
    <dgm:pt modelId="{E192EB1E-4B4E-43BB-9B95-75E13FAC5243}" type="parTrans" cxnId="{27A0C3FE-FBD2-473B-8E5F-9D4D75B926CB}">
      <dgm:prSet/>
      <dgm:spPr/>
      <dgm:t>
        <a:bodyPr/>
        <a:lstStyle/>
        <a:p>
          <a:endParaRPr lang="en-US"/>
        </a:p>
      </dgm:t>
    </dgm:pt>
    <dgm:pt modelId="{7D7BEC71-4A38-4C80-ADD3-D8B2CC5ED192}" type="sibTrans" cxnId="{27A0C3FE-FBD2-473B-8E5F-9D4D75B926CB}">
      <dgm:prSet/>
      <dgm:spPr/>
      <dgm:t>
        <a:bodyPr/>
        <a:lstStyle/>
        <a:p>
          <a:endParaRPr lang="en-US"/>
        </a:p>
      </dgm:t>
    </dgm:pt>
    <dgm:pt modelId="{41B7A7FD-9042-4214-BA9C-C73D3435ED78}">
      <dgm:prSet/>
      <dgm:spPr/>
      <dgm:t>
        <a:bodyPr/>
        <a:lstStyle/>
        <a:p>
          <a:r>
            <a:rPr lang="en-US"/>
            <a:t>Brightness (Kali, Bagi, Tambah, Kurang)</a:t>
          </a:r>
        </a:p>
      </dgm:t>
    </dgm:pt>
    <dgm:pt modelId="{E6810844-19E1-41CC-9833-03AAA0C4D8D7}" type="parTrans" cxnId="{8BD64FF0-2127-4D61-9261-FB7991A4E6D1}">
      <dgm:prSet/>
      <dgm:spPr/>
      <dgm:t>
        <a:bodyPr/>
        <a:lstStyle/>
        <a:p>
          <a:endParaRPr lang="en-US"/>
        </a:p>
      </dgm:t>
    </dgm:pt>
    <dgm:pt modelId="{044AB70D-1F3B-462F-A0FB-510E2E029F93}" type="sibTrans" cxnId="{8BD64FF0-2127-4D61-9261-FB7991A4E6D1}">
      <dgm:prSet/>
      <dgm:spPr/>
      <dgm:t>
        <a:bodyPr/>
        <a:lstStyle/>
        <a:p>
          <a:endParaRPr lang="en-US"/>
        </a:p>
      </dgm:t>
    </dgm:pt>
    <dgm:pt modelId="{6C75958A-1747-48FF-925B-A65604371AD9}">
      <dgm:prSet/>
      <dgm:spPr/>
      <dgm:t>
        <a:bodyPr/>
        <a:lstStyle/>
        <a:p>
          <a:r>
            <a:rPr lang="en-US"/>
            <a:t>Histogram</a:t>
          </a:r>
        </a:p>
      </dgm:t>
    </dgm:pt>
    <dgm:pt modelId="{AB05E4F4-9851-4839-95EF-AEA949C7DC15}" type="parTrans" cxnId="{E0B13500-FC9E-4D05-B752-766368C20691}">
      <dgm:prSet/>
      <dgm:spPr/>
      <dgm:t>
        <a:bodyPr/>
        <a:lstStyle/>
        <a:p>
          <a:endParaRPr lang="en-US"/>
        </a:p>
      </dgm:t>
    </dgm:pt>
    <dgm:pt modelId="{C110F648-F445-486D-B3CB-B7C0DFAD6163}" type="sibTrans" cxnId="{E0B13500-FC9E-4D05-B752-766368C20691}">
      <dgm:prSet/>
      <dgm:spPr/>
      <dgm:t>
        <a:bodyPr/>
        <a:lstStyle/>
        <a:p>
          <a:endParaRPr lang="en-US"/>
        </a:p>
      </dgm:t>
    </dgm:pt>
    <dgm:pt modelId="{9A47CD5D-1A30-4C1B-BF9E-E06AA703D3A4}">
      <dgm:prSet/>
      <dgm:spPr/>
      <dgm:t>
        <a:bodyPr/>
        <a:lstStyle/>
        <a:p>
          <a:r>
            <a:rPr lang="en-US"/>
            <a:t>Kernel Sharpen</a:t>
          </a:r>
        </a:p>
      </dgm:t>
    </dgm:pt>
    <dgm:pt modelId="{7914A522-9467-4EEF-B591-EA0190C047DE}" type="parTrans" cxnId="{FEA58C9A-B9EF-4A80-81A9-79397888DFC1}">
      <dgm:prSet/>
      <dgm:spPr/>
      <dgm:t>
        <a:bodyPr/>
        <a:lstStyle/>
        <a:p>
          <a:endParaRPr lang="en-US"/>
        </a:p>
      </dgm:t>
    </dgm:pt>
    <dgm:pt modelId="{ADF9FE71-9BCD-4919-AE01-4F6466EF9FE7}" type="sibTrans" cxnId="{FEA58C9A-B9EF-4A80-81A9-79397888DFC1}">
      <dgm:prSet/>
      <dgm:spPr/>
      <dgm:t>
        <a:bodyPr/>
        <a:lstStyle/>
        <a:p>
          <a:endParaRPr lang="en-US"/>
        </a:p>
      </dgm:t>
    </dgm:pt>
    <dgm:pt modelId="{A33D3358-176D-4019-888F-A77DB8A4E94B}">
      <dgm:prSet/>
      <dgm:spPr/>
      <dgm:t>
        <a:bodyPr/>
        <a:lstStyle/>
        <a:p>
          <a:r>
            <a:rPr lang="en-US"/>
            <a:t>Kernel Blur</a:t>
          </a:r>
        </a:p>
      </dgm:t>
    </dgm:pt>
    <dgm:pt modelId="{EB7CCBEA-4786-4186-A0BE-60978D14EF95}" type="parTrans" cxnId="{4DF4DE66-2CAA-477D-8861-B58A0F2E3EA5}">
      <dgm:prSet/>
      <dgm:spPr/>
      <dgm:t>
        <a:bodyPr/>
        <a:lstStyle/>
        <a:p>
          <a:endParaRPr lang="en-US"/>
        </a:p>
      </dgm:t>
    </dgm:pt>
    <dgm:pt modelId="{8AA4F173-7ABA-4EA9-AA29-578A7E5C1584}" type="sibTrans" cxnId="{4DF4DE66-2CAA-477D-8861-B58A0F2E3EA5}">
      <dgm:prSet/>
      <dgm:spPr/>
      <dgm:t>
        <a:bodyPr/>
        <a:lstStyle/>
        <a:p>
          <a:endParaRPr lang="en-US"/>
        </a:p>
      </dgm:t>
    </dgm:pt>
    <dgm:pt modelId="{DA861DBA-F7BC-4734-BFD5-F5279CD94AD5}">
      <dgm:prSet/>
      <dgm:spPr/>
      <dgm:t>
        <a:bodyPr/>
        <a:lstStyle/>
        <a:p>
          <a:r>
            <a:rPr lang="en-US"/>
            <a:t>Kernel Edge</a:t>
          </a:r>
        </a:p>
      </dgm:t>
    </dgm:pt>
    <dgm:pt modelId="{61864FA9-13EB-4B39-A192-54F09A625F7B}" type="parTrans" cxnId="{3A2AED3F-6938-427B-84B4-FC84A6E6D7CF}">
      <dgm:prSet/>
      <dgm:spPr/>
      <dgm:t>
        <a:bodyPr/>
        <a:lstStyle/>
        <a:p>
          <a:endParaRPr lang="en-US"/>
        </a:p>
      </dgm:t>
    </dgm:pt>
    <dgm:pt modelId="{958D43A9-64FD-4A5B-9A5C-6DFFA8152D76}" type="sibTrans" cxnId="{3A2AED3F-6938-427B-84B4-FC84A6E6D7CF}">
      <dgm:prSet/>
      <dgm:spPr/>
      <dgm:t>
        <a:bodyPr/>
        <a:lstStyle/>
        <a:p>
          <a:endParaRPr lang="en-US"/>
        </a:p>
      </dgm:t>
    </dgm:pt>
    <dgm:pt modelId="{60471200-C6CA-473C-8368-702B3F6909CE}">
      <dgm:prSet/>
      <dgm:spPr/>
      <dgm:t>
        <a:bodyPr/>
        <a:lstStyle/>
        <a:p>
          <a:r>
            <a:rPr lang="en-US"/>
            <a:t>Segmentasi (Threshold Base)</a:t>
          </a:r>
        </a:p>
      </dgm:t>
    </dgm:pt>
    <dgm:pt modelId="{C0442F9F-983B-4BA7-A327-45500231ED45}" type="parTrans" cxnId="{B1C281CC-C38C-4FA5-BD4C-5FA2B242C49E}">
      <dgm:prSet/>
      <dgm:spPr/>
      <dgm:t>
        <a:bodyPr/>
        <a:lstStyle/>
        <a:p>
          <a:endParaRPr lang="en-US"/>
        </a:p>
      </dgm:t>
    </dgm:pt>
    <dgm:pt modelId="{FBEC5801-D246-4E33-A7B1-CE9AF9BF596E}" type="sibTrans" cxnId="{B1C281CC-C38C-4FA5-BD4C-5FA2B242C49E}">
      <dgm:prSet/>
      <dgm:spPr/>
      <dgm:t>
        <a:bodyPr/>
        <a:lstStyle/>
        <a:p>
          <a:endParaRPr lang="en-US"/>
        </a:p>
      </dgm:t>
    </dgm:pt>
    <dgm:pt modelId="{899E7B7F-91E9-408E-BBAD-C960573F691C}" type="pres">
      <dgm:prSet presAssocID="{C8D80784-CEFB-4533-A7E9-8B7D37325857}" presName="linear" presStyleCnt="0">
        <dgm:presLayoutVars>
          <dgm:animLvl val="lvl"/>
          <dgm:resizeHandles val="exact"/>
        </dgm:presLayoutVars>
      </dgm:prSet>
      <dgm:spPr/>
    </dgm:pt>
    <dgm:pt modelId="{5918FAFE-3586-4B18-A922-2970F54FD138}" type="pres">
      <dgm:prSet presAssocID="{A7EE6E1C-B845-4439-B1F6-C26EF68C013B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F809F26C-6966-4806-8EC4-1A80FB46FCFC}" type="pres">
      <dgm:prSet presAssocID="{637C1039-79C5-49A8-9AD7-E32858D33847}" presName="spacer" presStyleCnt="0"/>
      <dgm:spPr/>
    </dgm:pt>
    <dgm:pt modelId="{1B0AC15A-0E4B-4654-8B6B-AA6A87EA0F45}" type="pres">
      <dgm:prSet presAssocID="{881DC6FD-C2CA-4288-BBE0-184B27C981B4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E24832DA-1295-49DD-B886-08E1BD7212E8}" type="pres">
      <dgm:prSet presAssocID="{2821105D-7869-4C9A-9B0D-D26A68AA555A}" presName="spacer" presStyleCnt="0"/>
      <dgm:spPr/>
    </dgm:pt>
    <dgm:pt modelId="{36F48AE9-3DBB-489D-9BE3-F6B05D690A50}" type="pres">
      <dgm:prSet presAssocID="{6E091CAF-E22A-446F-9956-6DD6B8AC6EE4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FA216506-B65B-41D5-93B6-CBCAB66B8FD5}" type="pres">
      <dgm:prSet presAssocID="{31AFE7DC-C63A-4B48-ADBE-79614F453944}" presName="spacer" presStyleCnt="0"/>
      <dgm:spPr/>
    </dgm:pt>
    <dgm:pt modelId="{836A6E52-9CD5-4B65-9FC6-11DDE730ABA0}" type="pres">
      <dgm:prSet presAssocID="{726AD820-5F72-47F8-BBA4-A5C87F683653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68B5213A-9D9D-4763-81B8-E34659092A03}" type="pres">
      <dgm:prSet presAssocID="{7B056A78-E5B3-4D92-BE85-973D2F3179DC}" presName="spacer" presStyleCnt="0"/>
      <dgm:spPr/>
    </dgm:pt>
    <dgm:pt modelId="{0024418D-11D6-45C5-B889-AABEF1A19F7A}" type="pres">
      <dgm:prSet presAssocID="{DB0B6EDF-B8FF-4673-902F-6CBC636AA4A7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912010D8-072E-4191-8663-683596C79EA2}" type="pres">
      <dgm:prSet presAssocID="{7D7BEC71-4A38-4C80-ADD3-D8B2CC5ED192}" presName="spacer" presStyleCnt="0"/>
      <dgm:spPr/>
    </dgm:pt>
    <dgm:pt modelId="{9BF0C5DB-FC31-4E39-8D37-0493CC60C8EC}" type="pres">
      <dgm:prSet presAssocID="{41B7A7FD-9042-4214-BA9C-C73D3435ED78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74C15E5F-9136-4B56-A33A-424411CD0AA8}" type="pres">
      <dgm:prSet presAssocID="{044AB70D-1F3B-462F-A0FB-510E2E029F93}" presName="spacer" presStyleCnt="0"/>
      <dgm:spPr/>
    </dgm:pt>
    <dgm:pt modelId="{41264CA8-B16C-45E6-86F0-913324E2574F}" type="pres">
      <dgm:prSet presAssocID="{6C75958A-1747-48FF-925B-A65604371AD9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156B4D7C-D83D-487B-8BCE-77A5E2B7D0B7}" type="pres">
      <dgm:prSet presAssocID="{C110F648-F445-486D-B3CB-B7C0DFAD6163}" presName="spacer" presStyleCnt="0"/>
      <dgm:spPr/>
    </dgm:pt>
    <dgm:pt modelId="{5B623D75-4B35-443E-BA36-3FCD46C09758}" type="pres">
      <dgm:prSet presAssocID="{9A47CD5D-1A30-4C1B-BF9E-E06AA703D3A4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74B895B0-58B7-40F9-95E5-B0E9BA2A28E6}" type="pres">
      <dgm:prSet presAssocID="{ADF9FE71-9BCD-4919-AE01-4F6466EF9FE7}" presName="spacer" presStyleCnt="0"/>
      <dgm:spPr/>
    </dgm:pt>
    <dgm:pt modelId="{15D57BCF-0314-4984-9134-884822378FD3}" type="pres">
      <dgm:prSet presAssocID="{A33D3358-176D-4019-888F-A77DB8A4E94B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A87A3CD3-EECB-42F1-9AC6-18745DEE11C2}" type="pres">
      <dgm:prSet presAssocID="{8AA4F173-7ABA-4EA9-AA29-578A7E5C1584}" presName="spacer" presStyleCnt="0"/>
      <dgm:spPr/>
    </dgm:pt>
    <dgm:pt modelId="{5B129395-F4F4-483B-AF0B-D45A6DCBCC03}" type="pres">
      <dgm:prSet presAssocID="{DA861DBA-F7BC-4734-BFD5-F5279CD94AD5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AAC00392-33D0-447F-BD44-7FBE43E34BF9}" type="pres">
      <dgm:prSet presAssocID="{958D43A9-64FD-4A5B-9A5C-6DFFA8152D76}" presName="spacer" presStyleCnt="0"/>
      <dgm:spPr/>
    </dgm:pt>
    <dgm:pt modelId="{D03037A8-E15D-4F84-968D-ACBA51352DBD}" type="pres">
      <dgm:prSet presAssocID="{60471200-C6CA-473C-8368-702B3F6909CE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E0B13500-FC9E-4D05-B752-766368C20691}" srcId="{C8D80784-CEFB-4533-A7E9-8B7D37325857}" destId="{6C75958A-1747-48FF-925B-A65604371AD9}" srcOrd="6" destOrd="0" parTransId="{AB05E4F4-9851-4839-95EF-AEA949C7DC15}" sibTransId="{C110F648-F445-486D-B3CB-B7C0DFAD6163}"/>
    <dgm:cxn modelId="{56660809-B884-4668-806B-D575B7F99AF2}" type="presOf" srcId="{6E091CAF-E22A-446F-9956-6DD6B8AC6EE4}" destId="{36F48AE9-3DBB-489D-9BE3-F6B05D690A50}" srcOrd="0" destOrd="0" presId="urn:microsoft.com/office/officeart/2005/8/layout/vList2"/>
    <dgm:cxn modelId="{7F45AB20-BBA8-4250-BB08-2669B67EC24D}" type="presOf" srcId="{A7EE6E1C-B845-4439-B1F6-C26EF68C013B}" destId="{5918FAFE-3586-4B18-A922-2970F54FD138}" srcOrd="0" destOrd="0" presId="urn:microsoft.com/office/officeart/2005/8/layout/vList2"/>
    <dgm:cxn modelId="{D8891A3C-1128-45A6-9429-DDA9C2C06019}" type="presOf" srcId="{DB0B6EDF-B8FF-4673-902F-6CBC636AA4A7}" destId="{0024418D-11D6-45C5-B889-AABEF1A19F7A}" srcOrd="0" destOrd="0" presId="urn:microsoft.com/office/officeart/2005/8/layout/vList2"/>
    <dgm:cxn modelId="{3A2AED3F-6938-427B-84B4-FC84A6E6D7CF}" srcId="{C8D80784-CEFB-4533-A7E9-8B7D37325857}" destId="{DA861DBA-F7BC-4734-BFD5-F5279CD94AD5}" srcOrd="9" destOrd="0" parTransId="{61864FA9-13EB-4B39-A192-54F09A625F7B}" sibTransId="{958D43A9-64FD-4A5B-9A5C-6DFFA8152D76}"/>
    <dgm:cxn modelId="{13A20463-EC65-46C0-BA64-9E1A14B5CEC2}" type="presOf" srcId="{726AD820-5F72-47F8-BBA4-A5C87F683653}" destId="{836A6E52-9CD5-4B65-9FC6-11DDE730ABA0}" srcOrd="0" destOrd="0" presId="urn:microsoft.com/office/officeart/2005/8/layout/vList2"/>
    <dgm:cxn modelId="{4DF4DE66-2CAA-477D-8861-B58A0F2E3EA5}" srcId="{C8D80784-CEFB-4533-A7E9-8B7D37325857}" destId="{A33D3358-176D-4019-888F-A77DB8A4E94B}" srcOrd="8" destOrd="0" parTransId="{EB7CCBEA-4786-4186-A0BE-60978D14EF95}" sibTransId="{8AA4F173-7ABA-4EA9-AA29-578A7E5C1584}"/>
    <dgm:cxn modelId="{AD598275-B94E-44BB-BCE7-34A3BCC968E4}" srcId="{C8D80784-CEFB-4533-A7E9-8B7D37325857}" destId="{881DC6FD-C2CA-4288-BBE0-184B27C981B4}" srcOrd="1" destOrd="0" parTransId="{123441BC-9A77-4911-80F3-FEF091B4085F}" sibTransId="{2821105D-7869-4C9A-9B0D-D26A68AA555A}"/>
    <dgm:cxn modelId="{68943782-232A-4344-BC4A-CB5D25A57D82}" type="presOf" srcId="{6C75958A-1747-48FF-925B-A65604371AD9}" destId="{41264CA8-B16C-45E6-86F0-913324E2574F}" srcOrd="0" destOrd="0" presId="urn:microsoft.com/office/officeart/2005/8/layout/vList2"/>
    <dgm:cxn modelId="{A0391A8B-C25A-4E19-8A10-C8ABAA47F5B4}" type="presOf" srcId="{9A47CD5D-1A30-4C1B-BF9E-E06AA703D3A4}" destId="{5B623D75-4B35-443E-BA36-3FCD46C09758}" srcOrd="0" destOrd="0" presId="urn:microsoft.com/office/officeart/2005/8/layout/vList2"/>
    <dgm:cxn modelId="{2ED51F97-85B1-4326-A304-082DFEDA144B}" type="presOf" srcId="{C8D80784-CEFB-4533-A7E9-8B7D37325857}" destId="{899E7B7F-91E9-408E-BBAD-C960573F691C}" srcOrd="0" destOrd="0" presId="urn:microsoft.com/office/officeart/2005/8/layout/vList2"/>
    <dgm:cxn modelId="{A7D1DA98-384A-41B4-B3AA-E35030E59982}" type="presOf" srcId="{60471200-C6CA-473C-8368-702B3F6909CE}" destId="{D03037A8-E15D-4F84-968D-ACBA51352DBD}" srcOrd="0" destOrd="0" presId="urn:microsoft.com/office/officeart/2005/8/layout/vList2"/>
    <dgm:cxn modelId="{FEA58C9A-B9EF-4A80-81A9-79397888DFC1}" srcId="{C8D80784-CEFB-4533-A7E9-8B7D37325857}" destId="{9A47CD5D-1A30-4C1B-BF9E-E06AA703D3A4}" srcOrd="7" destOrd="0" parTransId="{7914A522-9467-4EEF-B591-EA0190C047DE}" sibTransId="{ADF9FE71-9BCD-4919-AE01-4F6466EF9FE7}"/>
    <dgm:cxn modelId="{37C693A6-3FB4-4922-8985-E1E13DBDDA5E}" type="presOf" srcId="{881DC6FD-C2CA-4288-BBE0-184B27C981B4}" destId="{1B0AC15A-0E4B-4654-8B6B-AA6A87EA0F45}" srcOrd="0" destOrd="0" presId="urn:microsoft.com/office/officeart/2005/8/layout/vList2"/>
    <dgm:cxn modelId="{2EF0ADAA-2163-41DE-BDF7-02B2E8E30A98}" type="presOf" srcId="{DA861DBA-F7BC-4734-BFD5-F5279CD94AD5}" destId="{5B129395-F4F4-483B-AF0B-D45A6DCBCC03}" srcOrd="0" destOrd="0" presId="urn:microsoft.com/office/officeart/2005/8/layout/vList2"/>
    <dgm:cxn modelId="{D8FB4EAC-6207-4555-B628-70CCA290B179}" srcId="{C8D80784-CEFB-4533-A7E9-8B7D37325857}" destId="{A7EE6E1C-B845-4439-B1F6-C26EF68C013B}" srcOrd="0" destOrd="0" parTransId="{2C749F18-023A-4CD2-90A1-C360B07BD158}" sibTransId="{637C1039-79C5-49A8-9AD7-E32858D33847}"/>
    <dgm:cxn modelId="{59265EAE-CF94-4684-917B-4B3FCEBBA397}" srcId="{C8D80784-CEFB-4533-A7E9-8B7D37325857}" destId="{6E091CAF-E22A-446F-9956-6DD6B8AC6EE4}" srcOrd="2" destOrd="0" parTransId="{EED1D35F-B453-4584-B164-82D0DAC8674B}" sibTransId="{31AFE7DC-C63A-4B48-ADBE-79614F453944}"/>
    <dgm:cxn modelId="{89DA19B1-D232-4709-8F21-23FD360B248D}" type="presOf" srcId="{A33D3358-176D-4019-888F-A77DB8A4E94B}" destId="{15D57BCF-0314-4984-9134-884822378FD3}" srcOrd="0" destOrd="0" presId="urn:microsoft.com/office/officeart/2005/8/layout/vList2"/>
    <dgm:cxn modelId="{43F9B5B4-8EC9-4B6C-A080-3E6FA1DBEAB0}" type="presOf" srcId="{41B7A7FD-9042-4214-BA9C-C73D3435ED78}" destId="{9BF0C5DB-FC31-4E39-8D37-0493CC60C8EC}" srcOrd="0" destOrd="0" presId="urn:microsoft.com/office/officeart/2005/8/layout/vList2"/>
    <dgm:cxn modelId="{E0D716C6-9F3D-40C2-AA25-B3B43F76798B}" srcId="{C8D80784-CEFB-4533-A7E9-8B7D37325857}" destId="{726AD820-5F72-47F8-BBA4-A5C87F683653}" srcOrd="3" destOrd="0" parTransId="{6E8FA865-FCDA-4DBC-B38D-F86BE5F5365B}" sibTransId="{7B056A78-E5B3-4D92-BE85-973D2F3179DC}"/>
    <dgm:cxn modelId="{B1C281CC-C38C-4FA5-BD4C-5FA2B242C49E}" srcId="{C8D80784-CEFB-4533-A7E9-8B7D37325857}" destId="{60471200-C6CA-473C-8368-702B3F6909CE}" srcOrd="10" destOrd="0" parTransId="{C0442F9F-983B-4BA7-A327-45500231ED45}" sibTransId="{FBEC5801-D246-4E33-A7B1-CE9AF9BF596E}"/>
    <dgm:cxn modelId="{8BD64FF0-2127-4D61-9261-FB7991A4E6D1}" srcId="{C8D80784-CEFB-4533-A7E9-8B7D37325857}" destId="{41B7A7FD-9042-4214-BA9C-C73D3435ED78}" srcOrd="5" destOrd="0" parTransId="{E6810844-19E1-41CC-9833-03AAA0C4D8D7}" sibTransId="{044AB70D-1F3B-462F-A0FB-510E2E029F93}"/>
    <dgm:cxn modelId="{27A0C3FE-FBD2-473B-8E5F-9D4D75B926CB}" srcId="{C8D80784-CEFB-4533-A7E9-8B7D37325857}" destId="{DB0B6EDF-B8FF-4673-902F-6CBC636AA4A7}" srcOrd="4" destOrd="0" parTransId="{E192EB1E-4B4E-43BB-9B95-75E13FAC5243}" sibTransId="{7D7BEC71-4A38-4C80-ADD3-D8B2CC5ED192}"/>
    <dgm:cxn modelId="{5E454337-A446-4A81-9EED-5AFF92F2A808}" type="presParOf" srcId="{899E7B7F-91E9-408E-BBAD-C960573F691C}" destId="{5918FAFE-3586-4B18-A922-2970F54FD138}" srcOrd="0" destOrd="0" presId="urn:microsoft.com/office/officeart/2005/8/layout/vList2"/>
    <dgm:cxn modelId="{6F36FA8B-2434-4D15-8F07-209621367115}" type="presParOf" srcId="{899E7B7F-91E9-408E-BBAD-C960573F691C}" destId="{F809F26C-6966-4806-8EC4-1A80FB46FCFC}" srcOrd="1" destOrd="0" presId="urn:microsoft.com/office/officeart/2005/8/layout/vList2"/>
    <dgm:cxn modelId="{52483B66-8D26-4D17-8E41-451A7A5BF9FF}" type="presParOf" srcId="{899E7B7F-91E9-408E-BBAD-C960573F691C}" destId="{1B0AC15A-0E4B-4654-8B6B-AA6A87EA0F45}" srcOrd="2" destOrd="0" presId="urn:microsoft.com/office/officeart/2005/8/layout/vList2"/>
    <dgm:cxn modelId="{DBDA8573-4626-469B-A303-FAD43B4E194C}" type="presParOf" srcId="{899E7B7F-91E9-408E-BBAD-C960573F691C}" destId="{E24832DA-1295-49DD-B886-08E1BD7212E8}" srcOrd="3" destOrd="0" presId="urn:microsoft.com/office/officeart/2005/8/layout/vList2"/>
    <dgm:cxn modelId="{2EF212A3-E952-4A37-A305-D212ABD7487A}" type="presParOf" srcId="{899E7B7F-91E9-408E-BBAD-C960573F691C}" destId="{36F48AE9-3DBB-489D-9BE3-F6B05D690A50}" srcOrd="4" destOrd="0" presId="urn:microsoft.com/office/officeart/2005/8/layout/vList2"/>
    <dgm:cxn modelId="{ECFCA96C-788E-4ED1-9E8E-4A7495CEF4B3}" type="presParOf" srcId="{899E7B7F-91E9-408E-BBAD-C960573F691C}" destId="{FA216506-B65B-41D5-93B6-CBCAB66B8FD5}" srcOrd="5" destOrd="0" presId="urn:microsoft.com/office/officeart/2005/8/layout/vList2"/>
    <dgm:cxn modelId="{5B6BB3FD-0A74-4A40-AE47-0CC50B8B8DDA}" type="presParOf" srcId="{899E7B7F-91E9-408E-BBAD-C960573F691C}" destId="{836A6E52-9CD5-4B65-9FC6-11DDE730ABA0}" srcOrd="6" destOrd="0" presId="urn:microsoft.com/office/officeart/2005/8/layout/vList2"/>
    <dgm:cxn modelId="{7C9076BC-C5C9-4AB0-9078-642EDF8F5F6D}" type="presParOf" srcId="{899E7B7F-91E9-408E-BBAD-C960573F691C}" destId="{68B5213A-9D9D-4763-81B8-E34659092A03}" srcOrd="7" destOrd="0" presId="urn:microsoft.com/office/officeart/2005/8/layout/vList2"/>
    <dgm:cxn modelId="{EF55F3DA-7CC9-4628-B5FF-9AB3AD356EE3}" type="presParOf" srcId="{899E7B7F-91E9-408E-BBAD-C960573F691C}" destId="{0024418D-11D6-45C5-B889-AABEF1A19F7A}" srcOrd="8" destOrd="0" presId="urn:microsoft.com/office/officeart/2005/8/layout/vList2"/>
    <dgm:cxn modelId="{3DA221E8-A2E5-41A7-A742-09E4A835C664}" type="presParOf" srcId="{899E7B7F-91E9-408E-BBAD-C960573F691C}" destId="{912010D8-072E-4191-8663-683596C79EA2}" srcOrd="9" destOrd="0" presId="urn:microsoft.com/office/officeart/2005/8/layout/vList2"/>
    <dgm:cxn modelId="{0F8F72E8-568A-4B7C-A075-513041C57887}" type="presParOf" srcId="{899E7B7F-91E9-408E-BBAD-C960573F691C}" destId="{9BF0C5DB-FC31-4E39-8D37-0493CC60C8EC}" srcOrd="10" destOrd="0" presId="urn:microsoft.com/office/officeart/2005/8/layout/vList2"/>
    <dgm:cxn modelId="{952C46D8-9C13-4070-BF7E-11EAF5E40FC1}" type="presParOf" srcId="{899E7B7F-91E9-408E-BBAD-C960573F691C}" destId="{74C15E5F-9136-4B56-A33A-424411CD0AA8}" srcOrd="11" destOrd="0" presId="urn:microsoft.com/office/officeart/2005/8/layout/vList2"/>
    <dgm:cxn modelId="{151386F4-4DD7-4444-82AC-FFABD3DB1E67}" type="presParOf" srcId="{899E7B7F-91E9-408E-BBAD-C960573F691C}" destId="{41264CA8-B16C-45E6-86F0-913324E2574F}" srcOrd="12" destOrd="0" presId="urn:microsoft.com/office/officeart/2005/8/layout/vList2"/>
    <dgm:cxn modelId="{1332D667-B8F1-41D6-8A9F-1ED2C3257D1C}" type="presParOf" srcId="{899E7B7F-91E9-408E-BBAD-C960573F691C}" destId="{156B4D7C-D83D-487B-8BCE-77A5E2B7D0B7}" srcOrd="13" destOrd="0" presId="urn:microsoft.com/office/officeart/2005/8/layout/vList2"/>
    <dgm:cxn modelId="{04729A2A-0E97-4B17-8CA6-8ACD4900DFC7}" type="presParOf" srcId="{899E7B7F-91E9-408E-BBAD-C960573F691C}" destId="{5B623D75-4B35-443E-BA36-3FCD46C09758}" srcOrd="14" destOrd="0" presId="urn:microsoft.com/office/officeart/2005/8/layout/vList2"/>
    <dgm:cxn modelId="{C96785E7-4661-4379-9043-3EBAF374C396}" type="presParOf" srcId="{899E7B7F-91E9-408E-BBAD-C960573F691C}" destId="{74B895B0-58B7-40F9-95E5-B0E9BA2A28E6}" srcOrd="15" destOrd="0" presId="urn:microsoft.com/office/officeart/2005/8/layout/vList2"/>
    <dgm:cxn modelId="{009B7D16-3AFF-493A-9E00-7601644F6FDA}" type="presParOf" srcId="{899E7B7F-91E9-408E-BBAD-C960573F691C}" destId="{15D57BCF-0314-4984-9134-884822378FD3}" srcOrd="16" destOrd="0" presId="urn:microsoft.com/office/officeart/2005/8/layout/vList2"/>
    <dgm:cxn modelId="{57F50369-18C3-401D-A20B-4B893BB201EE}" type="presParOf" srcId="{899E7B7F-91E9-408E-BBAD-C960573F691C}" destId="{A87A3CD3-EECB-42F1-9AC6-18745DEE11C2}" srcOrd="17" destOrd="0" presId="urn:microsoft.com/office/officeart/2005/8/layout/vList2"/>
    <dgm:cxn modelId="{13FBD82C-D1B8-4A62-91B7-A69F6F2BE78F}" type="presParOf" srcId="{899E7B7F-91E9-408E-BBAD-C960573F691C}" destId="{5B129395-F4F4-483B-AF0B-D45A6DCBCC03}" srcOrd="18" destOrd="0" presId="urn:microsoft.com/office/officeart/2005/8/layout/vList2"/>
    <dgm:cxn modelId="{F182498B-9BBB-41AF-A384-4C52B9FCB82D}" type="presParOf" srcId="{899E7B7F-91E9-408E-BBAD-C960573F691C}" destId="{AAC00392-33D0-447F-BD44-7FBE43E34BF9}" srcOrd="19" destOrd="0" presId="urn:microsoft.com/office/officeart/2005/8/layout/vList2"/>
    <dgm:cxn modelId="{C3087082-D828-40B3-8209-432211FE9174}" type="presParOf" srcId="{899E7B7F-91E9-408E-BBAD-C960573F691C}" destId="{D03037A8-E15D-4F84-968D-ACBA51352DBD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8ED605-69D4-44CE-ADD1-E76513365C4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C51B70-C31C-41FC-B53F-60F573B9B510}">
      <dgm:prSet/>
      <dgm:spPr/>
      <dgm:t>
        <a:bodyPr/>
        <a:lstStyle/>
        <a:p>
          <a:r>
            <a:rPr lang="en-US"/>
            <a:t>Histogram Equalisasi</a:t>
          </a:r>
        </a:p>
      </dgm:t>
    </dgm:pt>
    <dgm:pt modelId="{ECF45289-CE7E-4F26-9036-03F702659CA4}" type="parTrans" cxnId="{A873C304-E05B-41CE-979A-C33C3A3E120F}">
      <dgm:prSet/>
      <dgm:spPr/>
      <dgm:t>
        <a:bodyPr/>
        <a:lstStyle/>
        <a:p>
          <a:endParaRPr lang="en-US"/>
        </a:p>
      </dgm:t>
    </dgm:pt>
    <dgm:pt modelId="{C5C4D7DE-7255-4887-9B90-B9EF12CE79C3}" type="sibTrans" cxnId="{A873C304-E05B-41CE-979A-C33C3A3E120F}">
      <dgm:prSet/>
      <dgm:spPr/>
      <dgm:t>
        <a:bodyPr/>
        <a:lstStyle/>
        <a:p>
          <a:endParaRPr lang="en-US"/>
        </a:p>
      </dgm:t>
    </dgm:pt>
    <dgm:pt modelId="{4F1DBC4D-4A7D-46EC-A1ED-32B0D2541289}">
      <dgm:prSet/>
      <dgm:spPr/>
      <dgm:t>
        <a:bodyPr/>
        <a:lstStyle/>
        <a:p>
          <a:r>
            <a:rPr lang="en-US"/>
            <a:t>Segmentasi Region Grow</a:t>
          </a:r>
        </a:p>
      </dgm:t>
    </dgm:pt>
    <dgm:pt modelId="{4335F5D0-F5FD-47DC-967D-6787CF3DB902}" type="parTrans" cxnId="{9D9B2CF5-40B6-4AB3-B92E-97C3BF1E4F8A}">
      <dgm:prSet/>
      <dgm:spPr/>
      <dgm:t>
        <a:bodyPr/>
        <a:lstStyle/>
        <a:p>
          <a:endParaRPr lang="en-US"/>
        </a:p>
      </dgm:t>
    </dgm:pt>
    <dgm:pt modelId="{E27F3EF6-602A-4838-8093-7695D66AD02F}" type="sibTrans" cxnId="{9D9B2CF5-40B6-4AB3-B92E-97C3BF1E4F8A}">
      <dgm:prSet/>
      <dgm:spPr/>
      <dgm:t>
        <a:bodyPr/>
        <a:lstStyle/>
        <a:p>
          <a:endParaRPr lang="en-US"/>
        </a:p>
      </dgm:t>
    </dgm:pt>
    <dgm:pt modelId="{5AD65E55-6877-4F5E-8995-62BDBA7D96F4}" type="pres">
      <dgm:prSet presAssocID="{7A8ED605-69D4-44CE-ADD1-E76513365C4F}" presName="root" presStyleCnt="0">
        <dgm:presLayoutVars>
          <dgm:dir/>
          <dgm:resizeHandles val="exact"/>
        </dgm:presLayoutVars>
      </dgm:prSet>
      <dgm:spPr/>
    </dgm:pt>
    <dgm:pt modelId="{7F709D25-B746-4801-BB03-4EA05B74A13B}" type="pres">
      <dgm:prSet presAssocID="{9BC51B70-C31C-41FC-B53F-60F573B9B510}" presName="compNode" presStyleCnt="0"/>
      <dgm:spPr/>
    </dgm:pt>
    <dgm:pt modelId="{9A2C793B-6DCC-47CB-9E67-8A9498A5342E}" type="pres">
      <dgm:prSet presAssocID="{9BC51B70-C31C-41FC-B53F-60F573B9B510}" presName="bgRect" presStyleLbl="bgShp" presStyleIdx="0" presStyleCnt="2"/>
      <dgm:spPr/>
    </dgm:pt>
    <dgm:pt modelId="{9C83DC4E-77CE-4CFE-939E-1D01A1D41AFC}" type="pres">
      <dgm:prSet presAssocID="{9BC51B70-C31C-41FC-B53F-60F573B9B5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96A0DF7-68AE-4A92-8B7E-0D6A9F277CE9}" type="pres">
      <dgm:prSet presAssocID="{9BC51B70-C31C-41FC-B53F-60F573B9B510}" presName="spaceRect" presStyleCnt="0"/>
      <dgm:spPr/>
    </dgm:pt>
    <dgm:pt modelId="{8B2E275A-3DE2-4C28-81E0-DB99D90DF809}" type="pres">
      <dgm:prSet presAssocID="{9BC51B70-C31C-41FC-B53F-60F573B9B510}" presName="parTx" presStyleLbl="revTx" presStyleIdx="0" presStyleCnt="2">
        <dgm:presLayoutVars>
          <dgm:chMax val="0"/>
          <dgm:chPref val="0"/>
        </dgm:presLayoutVars>
      </dgm:prSet>
      <dgm:spPr/>
    </dgm:pt>
    <dgm:pt modelId="{9A3EF6E2-6B0C-47FA-8B8B-5E4D4B792AF3}" type="pres">
      <dgm:prSet presAssocID="{C5C4D7DE-7255-4887-9B90-B9EF12CE79C3}" presName="sibTrans" presStyleCnt="0"/>
      <dgm:spPr/>
    </dgm:pt>
    <dgm:pt modelId="{E6DB19EA-48EB-44B8-9CD7-B5BD769AB89B}" type="pres">
      <dgm:prSet presAssocID="{4F1DBC4D-4A7D-46EC-A1ED-32B0D2541289}" presName="compNode" presStyleCnt="0"/>
      <dgm:spPr/>
    </dgm:pt>
    <dgm:pt modelId="{C4BB8544-E1ED-4C18-B50E-B5A362C4479B}" type="pres">
      <dgm:prSet presAssocID="{4F1DBC4D-4A7D-46EC-A1ED-32B0D2541289}" presName="bgRect" presStyleLbl="bgShp" presStyleIdx="1" presStyleCnt="2"/>
      <dgm:spPr/>
    </dgm:pt>
    <dgm:pt modelId="{87EF3FA2-0D9D-4AB7-A9D9-E1C9F84F7CB0}" type="pres">
      <dgm:prSet presAssocID="{4F1DBC4D-4A7D-46EC-A1ED-32B0D25412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5CB5E32C-C0FC-4821-9278-C550FCAC3B19}" type="pres">
      <dgm:prSet presAssocID="{4F1DBC4D-4A7D-46EC-A1ED-32B0D2541289}" presName="spaceRect" presStyleCnt="0"/>
      <dgm:spPr/>
    </dgm:pt>
    <dgm:pt modelId="{28EC9C09-DD18-4A48-A10B-06CF9B02D788}" type="pres">
      <dgm:prSet presAssocID="{4F1DBC4D-4A7D-46EC-A1ED-32B0D254128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873C304-E05B-41CE-979A-C33C3A3E120F}" srcId="{7A8ED605-69D4-44CE-ADD1-E76513365C4F}" destId="{9BC51B70-C31C-41FC-B53F-60F573B9B510}" srcOrd="0" destOrd="0" parTransId="{ECF45289-CE7E-4F26-9036-03F702659CA4}" sibTransId="{C5C4D7DE-7255-4887-9B90-B9EF12CE79C3}"/>
    <dgm:cxn modelId="{25324505-542F-4D50-9403-1D23F7CFAD32}" type="presOf" srcId="{7A8ED605-69D4-44CE-ADD1-E76513365C4F}" destId="{5AD65E55-6877-4F5E-8995-62BDBA7D96F4}" srcOrd="0" destOrd="0" presId="urn:microsoft.com/office/officeart/2018/2/layout/IconVerticalSolidList"/>
    <dgm:cxn modelId="{80EFE605-3EFB-4C79-A3BC-0B1F18EE9813}" type="presOf" srcId="{9BC51B70-C31C-41FC-B53F-60F573B9B510}" destId="{8B2E275A-3DE2-4C28-81E0-DB99D90DF809}" srcOrd="0" destOrd="0" presId="urn:microsoft.com/office/officeart/2018/2/layout/IconVerticalSolidList"/>
    <dgm:cxn modelId="{15E24ABA-8509-4FF4-AC05-AB39B00A2C7B}" type="presOf" srcId="{4F1DBC4D-4A7D-46EC-A1ED-32B0D2541289}" destId="{28EC9C09-DD18-4A48-A10B-06CF9B02D788}" srcOrd="0" destOrd="0" presId="urn:microsoft.com/office/officeart/2018/2/layout/IconVerticalSolidList"/>
    <dgm:cxn modelId="{9D9B2CF5-40B6-4AB3-B92E-97C3BF1E4F8A}" srcId="{7A8ED605-69D4-44CE-ADD1-E76513365C4F}" destId="{4F1DBC4D-4A7D-46EC-A1ED-32B0D2541289}" srcOrd="1" destOrd="0" parTransId="{4335F5D0-F5FD-47DC-967D-6787CF3DB902}" sibTransId="{E27F3EF6-602A-4838-8093-7695D66AD02F}"/>
    <dgm:cxn modelId="{58658417-C4B8-49F3-A21D-DD7E44F876DE}" type="presParOf" srcId="{5AD65E55-6877-4F5E-8995-62BDBA7D96F4}" destId="{7F709D25-B746-4801-BB03-4EA05B74A13B}" srcOrd="0" destOrd="0" presId="urn:microsoft.com/office/officeart/2018/2/layout/IconVerticalSolidList"/>
    <dgm:cxn modelId="{36D23B4B-A1CC-4D38-A719-4515A1B80703}" type="presParOf" srcId="{7F709D25-B746-4801-BB03-4EA05B74A13B}" destId="{9A2C793B-6DCC-47CB-9E67-8A9498A5342E}" srcOrd="0" destOrd="0" presId="urn:microsoft.com/office/officeart/2018/2/layout/IconVerticalSolidList"/>
    <dgm:cxn modelId="{006D1524-CFCA-45DF-B48B-E0A418259822}" type="presParOf" srcId="{7F709D25-B746-4801-BB03-4EA05B74A13B}" destId="{9C83DC4E-77CE-4CFE-939E-1D01A1D41AFC}" srcOrd="1" destOrd="0" presId="urn:microsoft.com/office/officeart/2018/2/layout/IconVerticalSolidList"/>
    <dgm:cxn modelId="{36295050-65C9-4501-99CD-50808B84189A}" type="presParOf" srcId="{7F709D25-B746-4801-BB03-4EA05B74A13B}" destId="{296A0DF7-68AE-4A92-8B7E-0D6A9F277CE9}" srcOrd="2" destOrd="0" presId="urn:microsoft.com/office/officeart/2018/2/layout/IconVerticalSolidList"/>
    <dgm:cxn modelId="{C9FEBA83-5D7A-4CCC-BCB2-F6604EE7FE67}" type="presParOf" srcId="{7F709D25-B746-4801-BB03-4EA05B74A13B}" destId="{8B2E275A-3DE2-4C28-81E0-DB99D90DF809}" srcOrd="3" destOrd="0" presId="urn:microsoft.com/office/officeart/2018/2/layout/IconVerticalSolidList"/>
    <dgm:cxn modelId="{0D9C4D0E-A858-4BBB-BAB8-0C05F5D494D7}" type="presParOf" srcId="{5AD65E55-6877-4F5E-8995-62BDBA7D96F4}" destId="{9A3EF6E2-6B0C-47FA-8B8B-5E4D4B792AF3}" srcOrd="1" destOrd="0" presId="urn:microsoft.com/office/officeart/2018/2/layout/IconVerticalSolidList"/>
    <dgm:cxn modelId="{19F5DF6C-83DC-4319-81F8-F0005355E08C}" type="presParOf" srcId="{5AD65E55-6877-4F5E-8995-62BDBA7D96F4}" destId="{E6DB19EA-48EB-44B8-9CD7-B5BD769AB89B}" srcOrd="2" destOrd="0" presId="urn:microsoft.com/office/officeart/2018/2/layout/IconVerticalSolidList"/>
    <dgm:cxn modelId="{1420FEC3-88AE-4B32-8B38-FA40A0FA5D08}" type="presParOf" srcId="{E6DB19EA-48EB-44B8-9CD7-B5BD769AB89B}" destId="{C4BB8544-E1ED-4C18-B50E-B5A362C4479B}" srcOrd="0" destOrd="0" presId="urn:microsoft.com/office/officeart/2018/2/layout/IconVerticalSolidList"/>
    <dgm:cxn modelId="{C955C1D3-3FB8-4EC5-A04B-5CAE082AB2B8}" type="presParOf" srcId="{E6DB19EA-48EB-44B8-9CD7-B5BD769AB89B}" destId="{87EF3FA2-0D9D-4AB7-A9D9-E1C9F84F7CB0}" srcOrd="1" destOrd="0" presId="urn:microsoft.com/office/officeart/2018/2/layout/IconVerticalSolidList"/>
    <dgm:cxn modelId="{ABDCDE05-4F8E-41D9-BD84-A77D9EE6AFE3}" type="presParOf" srcId="{E6DB19EA-48EB-44B8-9CD7-B5BD769AB89B}" destId="{5CB5E32C-C0FC-4821-9278-C550FCAC3B19}" srcOrd="2" destOrd="0" presId="urn:microsoft.com/office/officeart/2018/2/layout/IconVerticalSolidList"/>
    <dgm:cxn modelId="{9292C519-CF42-4183-9D93-9725C526E65E}" type="presParOf" srcId="{E6DB19EA-48EB-44B8-9CD7-B5BD769AB89B}" destId="{28EC9C09-DD18-4A48-A10B-06CF9B02D7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8FAFE-3586-4B18-A922-2970F54FD138}">
      <dsp:nvSpPr>
        <dsp:cNvPr id="0" name=""/>
        <dsp:cNvSpPr/>
      </dsp:nvSpPr>
      <dsp:spPr>
        <a:xfrm>
          <a:off x="0" y="16362"/>
          <a:ext cx="6513603" cy="4797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Tampilkan gambar ke GUI</a:t>
          </a:r>
        </a:p>
      </dsp:txBody>
      <dsp:txXfrm>
        <a:off x="23417" y="39779"/>
        <a:ext cx="6466769" cy="432866"/>
      </dsp:txXfrm>
    </dsp:sp>
    <dsp:sp modelId="{1B0AC15A-0E4B-4654-8B6B-AA6A87EA0F45}">
      <dsp:nvSpPr>
        <dsp:cNvPr id="0" name=""/>
        <dsp:cNvSpPr/>
      </dsp:nvSpPr>
      <dsp:spPr>
        <a:xfrm>
          <a:off x="0" y="553662"/>
          <a:ext cx="6513603" cy="479700"/>
        </a:xfrm>
        <a:prstGeom prst="roundRect">
          <a:avLst/>
        </a:prstGeom>
        <a:gradFill rotWithShape="0">
          <a:gsLst>
            <a:gs pos="0">
              <a:schemeClr val="accent5">
                <a:hueOff val="-675854"/>
                <a:satOff val="-1742"/>
                <a:lumOff val="-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"/>
                <a:satOff val="-1742"/>
                <a:lumOff val="-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"/>
                <a:satOff val="-1742"/>
                <a:lumOff val="-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Grayscale</a:t>
          </a:r>
        </a:p>
      </dsp:txBody>
      <dsp:txXfrm>
        <a:off x="23417" y="577079"/>
        <a:ext cx="6466769" cy="432866"/>
      </dsp:txXfrm>
    </dsp:sp>
    <dsp:sp modelId="{36F48AE9-3DBB-489D-9BE3-F6B05D690A50}">
      <dsp:nvSpPr>
        <dsp:cNvPr id="0" name=""/>
        <dsp:cNvSpPr/>
      </dsp:nvSpPr>
      <dsp:spPr>
        <a:xfrm>
          <a:off x="0" y="1090962"/>
          <a:ext cx="6513603" cy="479700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Zoom</a:t>
          </a:r>
        </a:p>
      </dsp:txBody>
      <dsp:txXfrm>
        <a:off x="23417" y="1114379"/>
        <a:ext cx="6466769" cy="432866"/>
      </dsp:txXfrm>
    </dsp:sp>
    <dsp:sp modelId="{836A6E52-9CD5-4B65-9FC6-11DDE730ABA0}">
      <dsp:nvSpPr>
        <dsp:cNvPr id="0" name=""/>
        <dsp:cNvSpPr/>
      </dsp:nvSpPr>
      <dsp:spPr>
        <a:xfrm>
          <a:off x="0" y="1628262"/>
          <a:ext cx="6513603" cy="479700"/>
        </a:xfrm>
        <a:prstGeom prst="roundRect">
          <a:avLst/>
        </a:prstGeom>
        <a:gradFill rotWithShape="0">
          <a:gsLst>
            <a:gs pos="0">
              <a:schemeClr val="accent5">
                <a:hueOff val="-2027563"/>
                <a:satOff val="-5226"/>
                <a:lumOff val="-35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27563"/>
                <a:satOff val="-5226"/>
                <a:lumOff val="-35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27563"/>
                <a:satOff val="-5226"/>
                <a:lumOff val="-35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Zoom Out</a:t>
          </a:r>
        </a:p>
      </dsp:txBody>
      <dsp:txXfrm>
        <a:off x="23417" y="1651679"/>
        <a:ext cx="6466769" cy="432866"/>
      </dsp:txXfrm>
    </dsp:sp>
    <dsp:sp modelId="{0024418D-11D6-45C5-B889-AABEF1A19F7A}">
      <dsp:nvSpPr>
        <dsp:cNvPr id="0" name=""/>
        <dsp:cNvSpPr/>
      </dsp:nvSpPr>
      <dsp:spPr>
        <a:xfrm>
          <a:off x="0" y="2165563"/>
          <a:ext cx="6513603" cy="479700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Geser (Atas, Bawah, Kanan, Kiri)</a:t>
          </a:r>
        </a:p>
      </dsp:txBody>
      <dsp:txXfrm>
        <a:off x="23417" y="2188980"/>
        <a:ext cx="6466769" cy="432866"/>
      </dsp:txXfrm>
    </dsp:sp>
    <dsp:sp modelId="{9BF0C5DB-FC31-4E39-8D37-0493CC60C8EC}">
      <dsp:nvSpPr>
        <dsp:cNvPr id="0" name=""/>
        <dsp:cNvSpPr/>
      </dsp:nvSpPr>
      <dsp:spPr>
        <a:xfrm>
          <a:off x="0" y="2702862"/>
          <a:ext cx="6513603" cy="47970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Brightness (Kali, Bagi, Tambah, Kurang)</a:t>
          </a:r>
        </a:p>
      </dsp:txBody>
      <dsp:txXfrm>
        <a:off x="23417" y="2726279"/>
        <a:ext cx="6466769" cy="432866"/>
      </dsp:txXfrm>
    </dsp:sp>
    <dsp:sp modelId="{41264CA8-B16C-45E6-86F0-913324E2574F}">
      <dsp:nvSpPr>
        <dsp:cNvPr id="0" name=""/>
        <dsp:cNvSpPr/>
      </dsp:nvSpPr>
      <dsp:spPr>
        <a:xfrm>
          <a:off x="0" y="3240162"/>
          <a:ext cx="6513603" cy="479700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Histogram</a:t>
          </a:r>
        </a:p>
      </dsp:txBody>
      <dsp:txXfrm>
        <a:off x="23417" y="3263579"/>
        <a:ext cx="6466769" cy="432866"/>
      </dsp:txXfrm>
    </dsp:sp>
    <dsp:sp modelId="{5B623D75-4B35-443E-BA36-3FCD46C09758}">
      <dsp:nvSpPr>
        <dsp:cNvPr id="0" name=""/>
        <dsp:cNvSpPr/>
      </dsp:nvSpPr>
      <dsp:spPr>
        <a:xfrm>
          <a:off x="0" y="3777462"/>
          <a:ext cx="6513603" cy="479700"/>
        </a:xfrm>
        <a:prstGeom prst="roundRect">
          <a:avLst/>
        </a:prstGeom>
        <a:gradFill rotWithShape="0">
          <a:gsLst>
            <a:gs pos="0">
              <a:schemeClr val="accent5">
                <a:hueOff val="-4730980"/>
                <a:satOff val="-12193"/>
                <a:lumOff val="-82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730980"/>
                <a:satOff val="-12193"/>
                <a:lumOff val="-82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730980"/>
                <a:satOff val="-12193"/>
                <a:lumOff val="-82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Kernel Sharpen</a:t>
          </a:r>
        </a:p>
      </dsp:txBody>
      <dsp:txXfrm>
        <a:off x="23417" y="3800879"/>
        <a:ext cx="6466769" cy="432866"/>
      </dsp:txXfrm>
    </dsp:sp>
    <dsp:sp modelId="{15D57BCF-0314-4984-9134-884822378FD3}">
      <dsp:nvSpPr>
        <dsp:cNvPr id="0" name=""/>
        <dsp:cNvSpPr/>
      </dsp:nvSpPr>
      <dsp:spPr>
        <a:xfrm>
          <a:off x="0" y="4314762"/>
          <a:ext cx="6513603" cy="479700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Kernel Blur</a:t>
          </a:r>
        </a:p>
      </dsp:txBody>
      <dsp:txXfrm>
        <a:off x="23417" y="4338179"/>
        <a:ext cx="6466769" cy="432866"/>
      </dsp:txXfrm>
    </dsp:sp>
    <dsp:sp modelId="{5B129395-F4F4-483B-AF0B-D45A6DCBCC03}">
      <dsp:nvSpPr>
        <dsp:cNvPr id="0" name=""/>
        <dsp:cNvSpPr/>
      </dsp:nvSpPr>
      <dsp:spPr>
        <a:xfrm>
          <a:off x="0" y="4852063"/>
          <a:ext cx="6513603" cy="479700"/>
        </a:xfrm>
        <a:prstGeom prst="roundRect">
          <a:avLst/>
        </a:prstGeom>
        <a:gradFill rotWithShape="0">
          <a:gsLst>
            <a:gs pos="0">
              <a:schemeClr val="accent5">
                <a:hueOff val="-6082688"/>
                <a:satOff val="-15677"/>
                <a:lumOff val="-10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82688"/>
                <a:satOff val="-15677"/>
                <a:lumOff val="-10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82688"/>
                <a:satOff val="-15677"/>
                <a:lumOff val="-10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Kernel Edge</a:t>
          </a:r>
        </a:p>
      </dsp:txBody>
      <dsp:txXfrm>
        <a:off x="23417" y="4875480"/>
        <a:ext cx="6466769" cy="432866"/>
      </dsp:txXfrm>
    </dsp:sp>
    <dsp:sp modelId="{D03037A8-E15D-4F84-968D-ACBA51352DBD}">
      <dsp:nvSpPr>
        <dsp:cNvPr id="0" name=""/>
        <dsp:cNvSpPr/>
      </dsp:nvSpPr>
      <dsp:spPr>
        <a:xfrm>
          <a:off x="0" y="5389363"/>
          <a:ext cx="6513603" cy="4797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Segmentasi (Threshold Base)</a:t>
          </a:r>
        </a:p>
      </dsp:txBody>
      <dsp:txXfrm>
        <a:off x="23417" y="5412780"/>
        <a:ext cx="6466769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C793B-6DCC-47CB-9E67-8A9498A5342E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83DC4E-77CE-4CFE-939E-1D01A1D41AFC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2E275A-3DE2-4C28-81E0-DB99D90DF809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Histogram Equalisasi</a:t>
          </a:r>
        </a:p>
      </dsp:txBody>
      <dsp:txXfrm>
        <a:off x="2039300" y="956381"/>
        <a:ext cx="4474303" cy="1765627"/>
      </dsp:txXfrm>
    </dsp:sp>
    <dsp:sp modelId="{C4BB8544-E1ED-4C18-B50E-B5A362C4479B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EF3FA2-0D9D-4AB7-A9D9-E1C9F84F7CB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EC9C09-DD18-4A48-A10B-06CF9B02D788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Segmentasi Region Grow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84D3-57B1-4046-973E-A611EDED2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C3805-4C1C-4415-9F44-CC036D321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561A-4F0C-4C29-8A77-70EDCE03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3136-96CD-448D-BBD7-2A8A4663A0EB}" type="datetimeFigureOut">
              <a:rPr lang="en-ID" smtClean="0"/>
              <a:t>11/12/2018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E3A6C-4D28-4968-8BDC-8DC70D0B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E2B6-FF3E-4187-A4B7-5FD3537E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6EA-F364-4C0D-B212-E4D2C91107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76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7ED1-938E-4237-A84E-DBED0B17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F6007-930D-4C51-974B-156E96267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B7FD5-A159-4675-A9D0-655AC460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3136-96CD-448D-BBD7-2A8A4663A0EB}" type="datetimeFigureOut">
              <a:rPr lang="en-ID" smtClean="0"/>
              <a:t>11/12/2018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E303F-A944-43CF-995F-023AAEB6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F904-1A0D-4C0C-A6CA-147E389E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6EA-F364-4C0D-B212-E4D2C91107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87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273F8-15A8-4326-9267-59E8A44C8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69E07-4EB5-45A0-A99B-48E303E8F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F8D7E-75BD-458A-8524-E474E4E0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3136-96CD-448D-BBD7-2A8A4663A0EB}" type="datetimeFigureOut">
              <a:rPr lang="en-ID" smtClean="0"/>
              <a:t>11/12/2018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6DC-A41B-4660-A44F-E844A5FF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8CCD-BFFC-4245-A12E-9520C615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6EA-F364-4C0D-B212-E4D2C91107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24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FF8C-FF80-4726-89E3-5330A2D0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332D5-2DE3-43A6-BA67-C68ED38D7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231DC-9D26-4C29-959F-F2DB4AB8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3136-96CD-448D-BBD7-2A8A4663A0EB}" type="datetimeFigureOut">
              <a:rPr lang="en-ID" smtClean="0"/>
              <a:t>11/12/2018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D665-D8C6-4007-A96A-7E6030D3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C57C5-FB08-40A9-95E4-7808B47E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6EA-F364-4C0D-B212-E4D2C91107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178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45B4-C689-4375-977A-CDFA1657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65834-0BBD-4635-BAB6-BC4FB3FD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2803F-A22B-4993-93F6-8493CF3D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3136-96CD-448D-BBD7-2A8A4663A0EB}" type="datetimeFigureOut">
              <a:rPr lang="en-ID" smtClean="0"/>
              <a:t>11/12/2018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AC5D1-6930-4672-B989-3996B66F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5EBD-6C29-42CD-98E0-0A465E94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6EA-F364-4C0D-B212-E4D2C91107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440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E98B-04B3-4D47-871A-87CEA24D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B4E18-000C-4882-8070-C8FF809AA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7AB2A-C346-4A2D-B02B-C518740C2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0C4F3-34EF-4E55-8B0F-427C5613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3136-96CD-448D-BBD7-2A8A4663A0EB}" type="datetimeFigureOut">
              <a:rPr lang="en-ID" smtClean="0"/>
              <a:t>11/12/2018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1493A-4CEC-4520-BAE0-0180D6B0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EE08C-B68E-4B46-AE17-65C92685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6EA-F364-4C0D-B212-E4D2C91107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152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93DE-4F2D-4F63-8BD2-C2F61C59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7385C-B859-4F53-8205-9F0CF556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77782-1FFE-4577-A2D3-21EF2C8E3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0E02C-B58D-4190-A10C-C33BC31DA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53FFD-3E49-4D5A-817A-DA4847032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31709-1547-45A3-AF44-326ADE63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3136-96CD-448D-BBD7-2A8A4663A0EB}" type="datetimeFigureOut">
              <a:rPr lang="en-ID" smtClean="0"/>
              <a:t>11/12/2018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7C071-0B35-4116-838C-DB8BF727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59DF9-34FA-44D3-AE03-D6F2616E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6EA-F364-4C0D-B212-E4D2C91107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18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C5FE-59C3-43E2-B78C-FBE393F4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245D7-E994-4FCD-A8DC-7739038D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3136-96CD-448D-BBD7-2A8A4663A0EB}" type="datetimeFigureOut">
              <a:rPr lang="en-ID" smtClean="0"/>
              <a:t>11/12/2018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A88A4-F5C0-4E69-BF2D-ACA7BB5D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A58C8-96DF-49DA-9BCD-A158720E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6EA-F364-4C0D-B212-E4D2C91107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656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B8767-D955-4FE8-9654-178760F3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3136-96CD-448D-BBD7-2A8A4663A0EB}" type="datetimeFigureOut">
              <a:rPr lang="en-ID" smtClean="0"/>
              <a:t>11/12/2018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FF168-AFCA-454A-AF94-1E375F2C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DE102-E263-4D8D-89EE-CC0CFC3E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6EA-F364-4C0D-B212-E4D2C91107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675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3FD7-9145-40D8-BE0D-0726246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FAC8-3CBC-4DB3-B98C-9E984A1ED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BF071-5AEB-45E6-AF42-847DD1D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099CF-DEB3-4E2C-9316-CEDC0560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3136-96CD-448D-BBD7-2A8A4663A0EB}" type="datetimeFigureOut">
              <a:rPr lang="en-ID" smtClean="0"/>
              <a:t>11/12/2018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8D82A-0242-4D56-9656-CF2F23E5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569B8-3F70-40BE-B929-24965B8C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6EA-F364-4C0D-B212-E4D2C91107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28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10C0-5A50-41EC-A4F8-72D12510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4A065-2707-40FF-80A5-C8BE65141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B151B-E9D6-48AB-BFFF-06A38BAC9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38AF9-53BA-46AC-A384-EFFC2FCB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3136-96CD-448D-BBD7-2A8A4663A0EB}" type="datetimeFigureOut">
              <a:rPr lang="en-ID" smtClean="0"/>
              <a:t>11/12/2018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AC523-2563-4126-AC3C-3FB0EDED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6C60B-BAAA-4CDE-9D09-B0197F30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6EA-F364-4C0D-B212-E4D2C91107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69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88AFB-5866-41E6-BFDE-FCDD7A3A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9D30D-A905-469E-B373-DC8A5B3EA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EA099-A28E-4C27-A9B1-4D63E0280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3136-96CD-448D-BBD7-2A8A4663A0EB}" type="datetimeFigureOut">
              <a:rPr lang="en-ID" smtClean="0"/>
              <a:t>11/12/2018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2E7C-3D31-445E-9CA9-F7416B49B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9C61-0041-4378-A4A2-5B57C29E5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C86EA-F364-4C0D-B212-E4D2C91107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224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EB2F3-8C0B-4C2F-AB83-769BDE94C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Citra Digital</a:t>
            </a:r>
            <a:endParaRPr lang="en-ID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8E0FE-7C61-43A3-9B39-562D2F163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CSH483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Charly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Haholongan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Situmorang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1301150023</a:t>
            </a:r>
            <a:endParaRPr lang="en-ID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04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55E4-0B5A-4DEC-B99C-1F2719FA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 (Graphical User Interfaces)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C5267-2578-43E2-AD10-0B4C072CCB75}"/>
              </a:ext>
            </a:extLst>
          </p:cNvPr>
          <p:cNvSpPr txBox="1"/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Template by https://pastebin.com/b7Hy33ra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2504D-5244-40D0-9F09-FEA16E12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73287"/>
            <a:ext cx="4915398" cy="438699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617372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9161E-0509-431B-B696-8213A129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Daftar Fungsi Yang Sudah Dikerjakan</a:t>
            </a:r>
            <a:endParaRPr lang="en-ID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62292A-2B76-47F7-9F90-CF0812449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2768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14516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386C7-53BC-4658-BF4B-7B9447FD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Daftar Fungsi Yang Belum Dikerjakan</a:t>
            </a:r>
            <a:endParaRPr lang="en-ID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7D58EE-6920-4CF1-AC5D-ABC92B13F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0634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56654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Pengolahan Citra Digital</vt:lpstr>
      <vt:lpstr>GUI (Graphical User Interfaces)</vt:lpstr>
      <vt:lpstr>Daftar Fungsi Yang Sudah Dikerjakan</vt:lpstr>
      <vt:lpstr>Daftar Fungsi Yang Belum Dikerjakan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Pengolahan Citra Digital</dc:title>
  <dc:creator>charly situmorang</dc:creator>
  <cp:lastModifiedBy>charly situmorang</cp:lastModifiedBy>
  <cp:revision>1</cp:revision>
  <dcterms:created xsi:type="dcterms:W3CDTF">2018-12-11T07:57:42Z</dcterms:created>
  <dcterms:modified xsi:type="dcterms:W3CDTF">2018-12-11T07:58:19Z</dcterms:modified>
</cp:coreProperties>
</file>