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46D1-F63E-7DD9-66F1-327EC33C7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78F42-E307-7E9E-8991-823AA17E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B512-6C99-F347-FE15-6ACB30E0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7CED-726C-B319-A5FB-D0768EC1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4615-1A7A-0699-BB33-6717B280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22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E2A6-FBDE-76A8-0411-FFC48FA0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8BE4B-A527-AA60-5BAD-F6A7EBCC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5803-00C5-3FA2-19C5-F3571CE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09DE-F556-B6F8-59A5-FCE2B8B8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918C-2B38-F82D-20F2-5145FA28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58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7FF90-8A47-9E79-C7E6-85BF14579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73DC4-386F-6EAC-7AAE-E2620881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9F7F-5ED8-AE31-B4E4-DE6F5FC3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AF71-6305-DFC0-07D6-96268C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9FED-E80B-C169-B14E-5089827A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38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8DD8-6A4D-8AAB-653D-B8D69734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9907-AA95-29DE-A0A3-E5A59016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C8E4-67F5-0263-02F5-6AF609EB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449F-447D-00D9-50ED-F5A0FDAD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4FD7-26AF-6DB9-61B9-8D5E0CAD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7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EAF5-79A8-0858-62C3-1828EC62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9314F-529E-DE22-DB66-F823799E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1547-3A9A-9316-3FA0-DA757B13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5672-9E81-B15E-A48A-51EBCACA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D2CD-BFFD-E4EC-5C09-8FA6F6E5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3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1967-FFAE-AFF7-C135-74256642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DBE2-E8D5-AE2D-37F6-8644417A1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9068-3EF5-DDED-943B-8B5551D2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5E83-93EC-2432-C5F7-43CFB5E1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6ADE-A9C3-4806-EDEB-A495D588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A06D-933B-A05B-E780-310B7CBE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8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980B-B544-B96B-0803-ACC0308C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11D5-1C0E-C0BF-89D6-2084EF92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844D-EB3A-E6CE-6C75-CCD3B4C3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D0E62-9F83-D7E4-ED43-0E0492FCD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5F960-0E90-95C7-6F79-E1567D531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19FA-5625-1101-5A42-D8178597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CDF4F-1B92-FC77-706F-FAF602D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62D26-4674-972F-9F59-30F990EA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65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2793-F517-33A5-A602-1075580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181DC-C6E1-E39B-5FD9-11E07D80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B813-D283-049E-7D96-E02C2E2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478BE-7E30-1E60-3801-C6F2A708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356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6CD59-D64E-9C41-54A3-FB024D36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AE5E1-990F-0AA3-B6F2-01868671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41560-8A52-41EE-01F2-D73E10A8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921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C574-504B-6CAF-4DBD-BE85B0AC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4284-AD1A-5101-8B4B-29174B2E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E14C-986D-903D-CE45-CF8E3164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DC2C-7E02-A97C-F00E-639A9A5E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E15C2-220C-4EC6-DC4E-A597014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0385-8D09-6D3A-D92B-391EB226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145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0CB3-12FE-20AE-CB99-3090A031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7A64-F8AB-9684-BBF0-E14E44EF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E1C6B-9FEE-B403-7D84-321FC5AA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CDA3F-0147-C823-E7B5-62E8A634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4BD35-75C2-C7CD-0A2E-15E3BC2F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E228-F620-3CD6-E8DD-B2354A40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347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6A3BE-02FE-9634-AEE0-10C11358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7293-CB66-F5CB-4F45-8915CDE0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CDE9-55E1-0B87-8C1D-5ABE645C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7739-63BC-B740-BFAB-5B0AE1682570}" type="datetimeFigureOut">
              <a:rPr lang="en-DE" smtClean="0"/>
              <a:t>11.06.22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F1A5-D06E-8EB2-53A8-089D1C197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7233-69DC-ED6B-E1D1-ED18B2FF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9F2F-52B7-1841-9254-BECEEA5800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4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87EC-AE14-5F0D-8D21-BBE5BBA43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</a:t>
            </a:r>
            <a:r>
              <a:rPr lang="en-DE" dirty="0"/>
              <a:t>cosms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3E73E-D06F-BDC6-BA19-3E7808418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2112" y="-238442"/>
            <a:ext cx="9144000" cy="1655762"/>
          </a:xfrm>
        </p:spPr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44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60F0-9762-5CC0-6296-60D0C8FA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A1CCC-4B5B-2DF4-7B8E-54B37E34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777" y="151288"/>
            <a:ext cx="7782124" cy="6225700"/>
          </a:xfrm>
        </p:spPr>
      </p:pic>
    </p:spTree>
    <p:extLst>
      <p:ext uri="{BB962C8B-B14F-4D97-AF65-F5344CB8AC3E}">
        <p14:creationId xmlns:p14="http://schemas.microsoft.com/office/powerpoint/2010/main" val="318192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1B3-E0B5-BF70-05C6-3396CF3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61CE4-869B-D88E-6F0D-0DBD80130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510" y="37990"/>
            <a:ext cx="8263490" cy="33053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8E8D1-97AC-4B3A-C127-7C172CAD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3387"/>
            <a:ext cx="8786536" cy="35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7348-54D5-6F63-8745-B2E07B3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9FF77-08DA-7041-AA07-64FA8C38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F2DD1-870F-E72C-A10D-77073B1B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1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59A8-B100-FF61-32F8-9B3F32A3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E6B65-29FE-9A35-9437-2535B981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974" y="0"/>
            <a:ext cx="7820025" cy="3128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F9F21-0AE1-3E4B-F06D-9CED6FEC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8010"/>
            <a:ext cx="9324975" cy="37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F2A9-633D-B335-899A-1FB0C3A0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43B9C-F214-90A7-0587-0ABAAC9C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34690"/>
            <a:ext cx="9058275" cy="362331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1A018D3-F599-E7B7-E79F-50567DC4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4" y="14287"/>
            <a:ext cx="6791325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E638-98B1-BA5E-CE78-06E7EC0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578E-D9F8-36D5-5137-FFFB15CA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AUC of single species in disturbed treatments/ control treatments</a:t>
            </a:r>
          </a:p>
          <a:p>
            <a:r>
              <a:rPr lang="en-GB" dirty="0"/>
              <a:t>U</a:t>
            </a:r>
            <a:r>
              <a:rPr lang="en-DE" dirty="0"/>
              <a:t>se monocultures as baseline and compare difference to duo-/polycultures to extract interaction strength w. Dome</a:t>
            </a:r>
          </a:p>
          <a:p>
            <a:endParaRPr lang="en-DE" dirty="0"/>
          </a:p>
          <a:p>
            <a:r>
              <a:rPr lang="en-GB" dirty="0"/>
              <a:t>O</a:t>
            </a:r>
            <a:r>
              <a:rPr lang="en-DE" dirty="0"/>
              <a:t>ther experiment using heat waves and connectivity (Jan-April) </a:t>
            </a:r>
          </a:p>
          <a:p>
            <a:endParaRPr lang="en-DE" dirty="0"/>
          </a:p>
          <a:p>
            <a:r>
              <a:rPr lang="en-DE" dirty="0"/>
              <a:t>Ireland in Octobre 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869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Microcosms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Microcosms 22</dc:title>
  <dc:creator>Charlotte Kunze</dc:creator>
  <cp:lastModifiedBy>Charlotte Kunze</cp:lastModifiedBy>
  <cp:revision>2</cp:revision>
  <dcterms:created xsi:type="dcterms:W3CDTF">2022-06-11T13:09:00Z</dcterms:created>
  <dcterms:modified xsi:type="dcterms:W3CDTF">2022-06-11T13:20:04Z</dcterms:modified>
</cp:coreProperties>
</file>