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85" r:id="rId6"/>
    <p:sldId id="286" r:id="rId7"/>
    <p:sldId id="287" r:id="rId8"/>
    <p:sldId id="288" r:id="rId9"/>
    <p:sldId id="291" r:id="rId10"/>
    <p:sldId id="292" r:id="rId11"/>
    <p:sldId id="293"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900"/>
    <a:srgbClr val="354960"/>
    <a:srgbClr val="26A3A6"/>
    <a:srgbClr val="E31D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59AFFE-F71A-4335-86EF-9B1AFBA7F2F0}" v="3" dt="2023-07-25T04:39:56.600"/>
    <p1510:client id="{91840A2E-3007-7655-221C-6F33EAEB9357}" v="1" dt="2023-07-25T03:58:54.072"/>
    <p1510:client id="{9933EBCB-2278-7C02-56F4-7CC12E060BEC}" v="12" dt="2023-07-25T04:07:08.943"/>
    <p1510:client id="{EA57E258-A9EA-9F05-9455-2DED325535EA}" v="23" dt="2023-07-25T04:03:21.990"/>
    <p1510:client id="{F0D3D2D7-DBFC-4ABD-B924-3714DDB6B27A}" v="46" dt="2023-07-25T16:09:33.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Winnie Y." userId="S::chenw31@student.douglascollege.ca::a39364ab-42a9-4475-8507-3b759fb85348" providerId="AD" clId="Web-{EA57E258-A9EA-9F05-9455-2DED325535EA}"/>
    <pc:docChg chg="modSld">
      <pc:chgData name="Chen, Winnie Y." userId="S::chenw31@student.douglascollege.ca::a39364ab-42a9-4475-8507-3b759fb85348" providerId="AD" clId="Web-{EA57E258-A9EA-9F05-9455-2DED325535EA}" dt="2023-07-25T04:03:21.990" v="21" actId="1076"/>
      <pc:docMkLst>
        <pc:docMk/>
      </pc:docMkLst>
      <pc:sldChg chg="delSp">
        <pc:chgData name="Chen, Winnie Y." userId="S::chenw31@student.douglascollege.ca::a39364ab-42a9-4475-8507-3b759fb85348" providerId="AD" clId="Web-{EA57E258-A9EA-9F05-9455-2DED325535EA}" dt="2023-07-25T04:02:31.818" v="8"/>
        <pc:sldMkLst>
          <pc:docMk/>
          <pc:sldMk cId="2225125183" sldId="286"/>
        </pc:sldMkLst>
        <pc:spChg chg="del">
          <ac:chgData name="Chen, Winnie Y." userId="S::chenw31@student.douglascollege.ca::a39364ab-42a9-4475-8507-3b759fb85348" providerId="AD" clId="Web-{EA57E258-A9EA-9F05-9455-2DED325535EA}" dt="2023-07-25T04:02:29.068" v="7"/>
          <ac:spMkLst>
            <pc:docMk/>
            <pc:sldMk cId="2225125183" sldId="286"/>
            <ac:spMk id="13" creationId="{3552027C-CE78-D867-BA21-4C79346CB9AA}"/>
          </ac:spMkLst>
        </pc:spChg>
        <pc:spChg chg="del">
          <ac:chgData name="Chen, Winnie Y." userId="S::chenw31@student.douglascollege.ca::a39364ab-42a9-4475-8507-3b759fb85348" providerId="AD" clId="Web-{EA57E258-A9EA-9F05-9455-2DED325535EA}" dt="2023-07-25T04:02:23.912" v="6"/>
          <ac:spMkLst>
            <pc:docMk/>
            <pc:sldMk cId="2225125183" sldId="286"/>
            <ac:spMk id="14" creationId="{82FBF8F5-0031-7A3A-A9E3-12326215D938}"/>
          </ac:spMkLst>
        </pc:spChg>
        <pc:picChg chg="del">
          <ac:chgData name="Chen, Winnie Y." userId="S::chenw31@student.douglascollege.ca::a39364ab-42a9-4475-8507-3b759fb85348" providerId="AD" clId="Web-{EA57E258-A9EA-9F05-9455-2DED325535EA}" dt="2023-07-25T04:02:31.818" v="8"/>
          <ac:picMkLst>
            <pc:docMk/>
            <pc:sldMk cId="2225125183" sldId="286"/>
            <ac:picMk id="1050" creationId="{7C4D5964-8E0F-6CCF-5531-9B7218C1FF92}"/>
          </ac:picMkLst>
        </pc:picChg>
      </pc:sldChg>
      <pc:sldChg chg="addSp modSp">
        <pc:chgData name="Chen, Winnie Y." userId="S::chenw31@student.douglascollege.ca::a39364ab-42a9-4475-8507-3b759fb85348" providerId="AD" clId="Web-{EA57E258-A9EA-9F05-9455-2DED325535EA}" dt="2023-07-25T04:03:21.990" v="21" actId="1076"/>
        <pc:sldMkLst>
          <pc:docMk/>
          <pc:sldMk cId="1541642163" sldId="287"/>
        </pc:sldMkLst>
        <pc:spChg chg="add mod">
          <ac:chgData name="Chen, Winnie Y." userId="S::chenw31@student.douglascollege.ca::a39364ab-42a9-4475-8507-3b759fb85348" providerId="AD" clId="Web-{EA57E258-A9EA-9F05-9455-2DED325535EA}" dt="2023-07-25T04:03:12.209" v="18" actId="14100"/>
          <ac:spMkLst>
            <pc:docMk/>
            <pc:sldMk cId="1541642163" sldId="287"/>
            <ac:spMk id="4" creationId="{E71E1AB0-9AE4-92A3-FA79-640C121064EF}"/>
          </ac:spMkLst>
        </pc:spChg>
        <pc:spChg chg="add mod">
          <ac:chgData name="Chen, Winnie Y." userId="S::chenw31@student.douglascollege.ca::a39364ab-42a9-4475-8507-3b759fb85348" providerId="AD" clId="Web-{EA57E258-A9EA-9F05-9455-2DED325535EA}" dt="2023-07-25T04:03:15.959" v="19" actId="1076"/>
          <ac:spMkLst>
            <pc:docMk/>
            <pc:sldMk cId="1541642163" sldId="287"/>
            <ac:spMk id="6" creationId="{55F0FC3B-204C-73E8-C010-928DD0414172}"/>
          </ac:spMkLst>
        </pc:spChg>
        <pc:picChg chg="add mod">
          <ac:chgData name="Chen, Winnie Y." userId="S::chenw31@student.douglascollege.ca::a39364ab-42a9-4475-8507-3b759fb85348" providerId="AD" clId="Web-{EA57E258-A9EA-9F05-9455-2DED325535EA}" dt="2023-07-25T04:03:21.990" v="21" actId="1076"/>
          <ac:picMkLst>
            <pc:docMk/>
            <pc:sldMk cId="1541642163" sldId="287"/>
            <ac:picMk id="9" creationId="{AE22A503-7DC1-FD81-BCB7-7183F00EB38A}"/>
          </ac:picMkLst>
        </pc:picChg>
      </pc:sldChg>
    </pc:docChg>
  </pc:docChgLst>
  <pc:docChgLst>
    <pc:chgData name="Medialdea, Charlie A." userId="9e35d8cb-5b11-4465-aeb1-7a0bc5f78818" providerId="ADAL" clId="{5759AFFE-F71A-4335-86EF-9B1AFBA7F2F0}"/>
    <pc:docChg chg="undo redo custSel addSld delSld modSld">
      <pc:chgData name="Medialdea, Charlie A." userId="9e35d8cb-5b11-4465-aeb1-7a0bc5f78818" providerId="ADAL" clId="{5759AFFE-F71A-4335-86EF-9B1AFBA7F2F0}" dt="2023-07-25T04:55:03.812" v="409" actId="14100"/>
      <pc:docMkLst>
        <pc:docMk/>
      </pc:docMkLst>
      <pc:sldChg chg="addSp delSp modSp mod">
        <pc:chgData name="Medialdea, Charlie A." userId="9e35d8cb-5b11-4465-aeb1-7a0bc5f78818" providerId="ADAL" clId="{5759AFFE-F71A-4335-86EF-9B1AFBA7F2F0}" dt="2023-07-25T04:50:51.840" v="335" actId="2711"/>
        <pc:sldMkLst>
          <pc:docMk/>
          <pc:sldMk cId="2313707619" sldId="288"/>
        </pc:sldMkLst>
        <pc:spChg chg="add mod">
          <ac:chgData name="Medialdea, Charlie A." userId="9e35d8cb-5b11-4465-aeb1-7a0bc5f78818" providerId="ADAL" clId="{5759AFFE-F71A-4335-86EF-9B1AFBA7F2F0}" dt="2023-07-25T04:50:51.840" v="335" actId="2711"/>
          <ac:spMkLst>
            <pc:docMk/>
            <pc:sldMk cId="2313707619" sldId="288"/>
            <ac:spMk id="3" creationId="{43FB679B-6063-1C77-D926-4F93C6585AB9}"/>
          </ac:spMkLst>
        </pc:spChg>
        <pc:spChg chg="add del mod">
          <ac:chgData name="Medialdea, Charlie A." userId="9e35d8cb-5b11-4465-aeb1-7a0bc5f78818" providerId="ADAL" clId="{5759AFFE-F71A-4335-86EF-9B1AFBA7F2F0}" dt="2023-07-25T04:43:50.893" v="143" actId="478"/>
          <ac:spMkLst>
            <pc:docMk/>
            <pc:sldMk cId="2313707619" sldId="288"/>
            <ac:spMk id="4" creationId="{D52D1F66-29FF-9094-3292-C2C9D767BA6E}"/>
          </ac:spMkLst>
        </pc:spChg>
        <pc:spChg chg="mod">
          <ac:chgData name="Medialdea, Charlie A." userId="9e35d8cb-5b11-4465-aeb1-7a0bc5f78818" providerId="ADAL" clId="{5759AFFE-F71A-4335-86EF-9B1AFBA7F2F0}" dt="2023-07-25T04:42:24.360" v="84" actId="20577"/>
          <ac:spMkLst>
            <pc:docMk/>
            <pc:sldMk cId="2313707619" sldId="288"/>
            <ac:spMk id="8" creationId="{EE4B87DD-7C70-990F-6D88-EFA6B7F11737}"/>
          </ac:spMkLst>
        </pc:spChg>
        <pc:spChg chg="add del mod">
          <ac:chgData name="Medialdea, Charlie A." userId="9e35d8cb-5b11-4465-aeb1-7a0bc5f78818" providerId="ADAL" clId="{5759AFFE-F71A-4335-86EF-9B1AFBA7F2F0}" dt="2023-07-25T04:40:59.004" v="57"/>
          <ac:spMkLst>
            <pc:docMk/>
            <pc:sldMk cId="2313707619" sldId="288"/>
            <ac:spMk id="10" creationId="{08DD5BC1-FD1F-6375-1018-27CF3498B0B3}"/>
          </ac:spMkLst>
        </pc:spChg>
        <pc:spChg chg="add del">
          <ac:chgData name="Medialdea, Charlie A." userId="9e35d8cb-5b11-4465-aeb1-7a0bc5f78818" providerId="ADAL" clId="{5759AFFE-F71A-4335-86EF-9B1AFBA7F2F0}" dt="2023-07-25T04:44:24.289" v="153" actId="22"/>
          <ac:spMkLst>
            <pc:docMk/>
            <pc:sldMk cId="2313707619" sldId="288"/>
            <ac:spMk id="12" creationId="{67A362DC-01A2-1379-6DB7-37A63B02D63E}"/>
          </ac:spMkLst>
        </pc:spChg>
        <pc:picChg chg="add mod">
          <ac:chgData name="Medialdea, Charlie A." userId="9e35d8cb-5b11-4465-aeb1-7a0bc5f78818" providerId="ADAL" clId="{5759AFFE-F71A-4335-86EF-9B1AFBA7F2F0}" dt="2023-07-25T04:44:13.727" v="151" actId="1076"/>
          <ac:picMkLst>
            <pc:docMk/>
            <pc:sldMk cId="2313707619" sldId="288"/>
            <ac:picMk id="6" creationId="{59BA51FB-A1B9-1F3B-0DB3-2B9D98FBF983}"/>
          </ac:picMkLst>
        </pc:picChg>
        <pc:picChg chg="add del mod">
          <ac:chgData name="Medialdea, Charlie A." userId="9e35d8cb-5b11-4465-aeb1-7a0bc5f78818" providerId="ADAL" clId="{5759AFFE-F71A-4335-86EF-9B1AFBA7F2F0}" dt="2023-07-25T04:43:52.427" v="144" actId="478"/>
          <ac:picMkLst>
            <pc:docMk/>
            <pc:sldMk cId="2313707619" sldId="288"/>
            <ac:picMk id="9" creationId="{33FF52A1-8472-7031-F9AE-4D3D4C2AA619}"/>
          </ac:picMkLst>
        </pc:picChg>
        <pc:picChg chg="add mod">
          <ac:chgData name="Medialdea, Charlie A." userId="9e35d8cb-5b11-4465-aeb1-7a0bc5f78818" providerId="ADAL" clId="{5759AFFE-F71A-4335-86EF-9B1AFBA7F2F0}" dt="2023-07-25T04:44:40.719" v="156" actId="1076"/>
          <ac:picMkLst>
            <pc:docMk/>
            <pc:sldMk cId="2313707619" sldId="288"/>
            <ac:picMk id="14" creationId="{F64E9AD4-6464-CD2A-BD94-3A1C02EBE22F}"/>
          </ac:picMkLst>
        </pc:picChg>
      </pc:sldChg>
      <pc:sldChg chg="del">
        <pc:chgData name="Medialdea, Charlie A." userId="9e35d8cb-5b11-4465-aeb1-7a0bc5f78818" providerId="ADAL" clId="{5759AFFE-F71A-4335-86EF-9B1AFBA7F2F0}" dt="2023-07-25T04:47:00.289" v="271" actId="47"/>
        <pc:sldMkLst>
          <pc:docMk/>
          <pc:sldMk cId="2112661730" sldId="289"/>
        </pc:sldMkLst>
      </pc:sldChg>
      <pc:sldChg chg="del">
        <pc:chgData name="Medialdea, Charlie A." userId="9e35d8cb-5b11-4465-aeb1-7a0bc5f78818" providerId="ADAL" clId="{5759AFFE-F71A-4335-86EF-9B1AFBA7F2F0}" dt="2023-07-25T04:51:08.521" v="337" actId="47"/>
        <pc:sldMkLst>
          <pc:docMk/>
          <pc:sldMk cId="3246089004" sldId="290"/>
        </pc:sldMkLst>
      </pc:sldChg>
      <pc:sldChg chg="modSp add mod">
        <pc:chgData name="Medialdea, Charlie A." userId="9e35d8cb-5b11-4465-aeb1-7a0bc5f78818" providerId="ADAL" clId="{5759AFFE-F71A-4335-86EF-9B1AFBA7F2F0}" dt="2023-07-25T04:50:15.896" v="316" actId="20577"/>
        <pc:sldMkLst>
          <pc:docMk/>
          <pc:sldMk cId="116045134" sldId="291"/>
        </pc:sldMkLst>
        <pc:spChg chg="mod">
          <ac:chgData name="Medialdea, Charlie A." userId="9e35d8cb-5b11-4465-aeb1-7a0bc5f78818" providerId="ADAL" clId="{5759AFFE-F71A-4335-86EF-9B1AFBA7F2F0}" dt="2023-07-25T04:50:15.896" v="316" actId="20577"/>
          <ac:spMkLst>
            <pc:docMk/>
            <pc:sldMk cId="116045134" sldId="291"/>
            <ac:spMk id="3" creationId="{43FB679B-6063-1C77-D926-4F93C6585AB9}"/>
          </ac:spMkLst>
        </pc:spChg>
      </pc:sldChg>
      <pc:sldChg chg="addSp delSp modSp add mod">
        <pc:chgData name="Medialdea, Charlie A." userId="9e35d8cb-5b11-4465-aeb1-7a0bc5f78818" providerId="ADAL" clId="{5759AFFE-F71A-4335-86EF-9B1AFBA7F2F0}" dt="2023-07-25T04:55:03.812" v="409" actId="14100"/>
        <pc:sldMkLst>
          <pc:docMk/>
          <pc:sldMk cId="1705140233" sldId="292"/>
        </pc:sldMkLst>
        <pc:spChg chg="mod">
          <ac:chgData name="Medialdea, Charlie A." userId="9e35d8cb-5b11-4465-aeb1-7a0bc5f78818" providerId="ADAL" clId="{5759AFFE-F71A-4335-86EF-9B1AFBA7F2F0}" dt="2023-07-25T04:53:37.192" v="396" actId="20577"/>
          <ac:spMkLst>
            <pc:docMk/>
            <pc:sldMk cId="1705140233" sldId="292"/>
            <ac:spMk id="3" creationId="{43FB679B-6063-1C77-D926-4F93C6585AB9}"/>
          </ac:spMkLst>
        </pc:spChg>
        <pc:spChg chg="mod">
          <ac:chgData name="Medialdea, Charlie A." userId="9e35d8cb-5b11-4465-aeb1-7a0bc5f78818" providerId="ADAL" clId="{5759AFFE-F71A-4335-86EF-9B1AFBA7F2F0}" dt="2023-07-25T04:51:14.142" v="342" actId="20577"/>
          <ac:spMkLst>
            <pc:docMk/>
            <pc:sldMk cId="1705140233" sldId="292"/>
            <ac:spMk id="8" creationId="{EE4B87DD-7C70-990F-6D88-EFA6B7F11737}"/>
          </ac:spMkLst>
        </pc:spChg>
        <pc:picChg chg="add mod">
          <ac:chgData name="Medialdea, Charlie A." userId="9e35d8cb-5b11-4465-aeb1-7a0bc5f78818" providerId="ADAL" clId="{5759AFFE-F71A-4335-86EF-9B1AFBA7F2F0}" dt="2023-07-25T04:55:01.148" v="408" actId="1076"/>
          <ac:picMkLst>
            <pc:docMk/>
            <pc:sldMk cId="1705140233" sldId="292"/>
            <ac:picMk id="5" creationId="{F5D2D6D0-D925-EC55-784C-A97D61A78B80}"/>
          </ac:picMkLst>
        </pc:picChg>
        <pc:picChg chg="del">
          <ac:chgData name="Medialdea, Charlie A." userId="9e35d8cb-5b11-4465-aeb1-7a0bc5f78818" providerId="ADAL" clId="{5759AFFE-F71A-4335-86EF-9B1AFBA7F2F0}" dt="2023-07-25T04:54:20.536" v="398" actId="478"/>
          <ac:picMkLst>
            <pc:docMk/>
            <pc:sldMk cId="1705140233" sldId="292"/>
            <ac:picMk id="6" creationId="{59BA51FB-A1B9-1F3B-0DB3-2B9D98FBF983}"/>
          </ac:picMkLst>
        </pc:picChg>
        <pc:picChg chg="add mod">
          <ac:chgData name="Medialdea, Charlie A." userId="9e35d8cb-5b11-4465-aeb1-7a0bc5f78818" providerId="ADAL" clId="{5759AFFE-F71A-4335-86EF-9B1AFBA7F2F0}" dt="2023-07-25T04:55:03.812" v="409" actId="14100"/>
          <ac:picMkLst>
            <pc:docMk/>
            <pc:sldMk cId="1705140233" sldId="292"/>
            <ac:picMk id="9" creationId="{F746935A-6208-E538-79A2-3B74E0BB91C7}"/>
          </ac:picMkLst>
        </pc:picChg>
        <pc:picChg chg="del">
          <ac:chgData name="Medialdea, Charlie A." userId="9e35d8cb-5b11-4465-aeb1-7a0bc5f78818" providerId="ADAL" clId="{5759AFFE-F71A-4335-86EF-9B1AFBA7F2F0}" dt="2023-07-25T04:54:18.736" v="397" actId="478"/>
          <ac:picMkLst>
            <pc:docMk/>
            <pc:sldMk cId="1705140233" sldId="292"/>
            <ac:picMk id="14" creationId="{F64E9AD4-6464-CD2A-BD94-3A1C02EBE22F}"/>
          </ac:picMkLst>
        </pc:picChg>
      </pc:sldChg>
    </pc:docChg>
  </pc:docChgLst>
  <pc:docChgLst>
    <pc:chgData name="Ogo, Gunther M." userId="501fd211-ee39-49ad-a2d8-99d225659605" providerId="ADAL" clId="{F0D3D2D7-DBFC-4ABD-B924-3714DDB6B27A}"/>
    <pc:docChg chg="undo custSel addSld modSld">
      <pc:chgData name="Ogo, Gunther M." userId="501fd211-ee39-49ad-a2d8-99d225659605" providerId="ADAL" clId="{F0D3D2D7-DBFC-4ABD-B924-3714DDB6B27A}" dt="2023-07-25T16:09:38.361" v="153" actId="20577"/>
      <pc:docMkLst>
        <pc:docMk/>
      </pc:docMkLst>
      <pc:sldChg chg="addSp modSp mod">
        <pc:chgData name="Ogo, Gunther M." userId="501fd211-ee39-49ad-a2d8-99d225659605" providerId="ADAL" clId="{F0D3D2D7-DBFC-4ABD-B924-3714DDB6B27A}" dt="2023-07-25T16:09:38.361" v="153" actId="20577"/>
        <pc:sldMkLst>
          <pc:docMk/>
          <pc:sldMk cId="2225125183" sldId="286"/>
        </pc:sldMkLst>
        <pc:spChg chg="add mod">
          <ac:chgData name="Ogo, Gunther M." userId="501fd211-ee39-49ad-a2d8-99d225659605" providerId="ADAL" clId="{F0D3D2D7-DBFC-4ABD-B924-3714DDB6B27A}" dt="2023-07-25T16:09:38.361" v="153" actId="20577"/>
          <ac:spMkLst>
            <pc:docMk/>
            <pc:sldMk cId="2225125183" sldId="286"/>
            <ac:spMk id="3" creationId="{B67DDD33-D4C6-479B-8190-5D0E09267BBC}"/>
          </ac:spMkLst>
        </pc:spChg>
        <pc:spChg chg="mod">
          <ac:chgData name="Ogo, Gunther M." userId="501fd211-ee39-49ad-a2d8-99d225659605" providerId="ADAL" clId="{F0D3D2D7-DBFC-4ABD-B924-3714DDB6B27A}" dt="2023-07-25T04:16:02.445" v="68" actId="1076"/>
          <ac:spMkLst>
            <pc:docMk/>
            <pc:sldMk cId="2225125183" sldId="286"/>
            <ac:spMk id="7" creationId="{CED4B9B0-7855-FA88-1441-2A65B525955C}"/>
          </ac:spMkLst>
        </pc:spChg>
        <pc:spChg chg="mod">
          <ac:chgData name="Ogo, Gunther M." userId="501fd211-ee39-49ad-a2d8-99d225659605" providerId="ADAL" clId="{F0D3D2D7-DBFC-4ABD-B924-3714DDB6B27A}" dt="2023-07-25T04:15:56.674" v="66" actId="1035"/>
          <ac:spMkLst>
            <pc:docMk/>
            <pc:sldMk cId="2225125183" sldId="286"/>
            <ac:spMk id="10" creationId="{ED2864FE-40B4-736E-2CD6-D541DD45C3F7}"/>
          </ac:spMkLst>
        </pc:spChg>
        <pc:spChg chg="mod">
          <ac:chgData name="Ogo, Gunther M." userId="501fd211-ee39-49ad-a2d8-99d225659605" providerId="ADAL" clId="{F0D3D2D7-DBFC-4ABD-B924-3714DDB6B27A}" dt="2023-07-25T04:15:43.135" v="30" actId="14100"/>
          <ac:spMkLst>
            <pc:docMk/>
            <pc:sldMk cId="2225125183" sldId="286"/>
            <ac:spMk id="11" creationId="{F2EC0121-A39F-84AE-9355-AEDF2428C11A}"/>
          </ac:spMkLst>
        </pc:spChg>
        <pc:spChg chg="mod">
          <ac:chgData name="Ogo, Gunther M." userId="501fd211-ee39-49ad-a2d8-99d225659605" providerId="ADAL" clId="{F0D3D2D7-DBFC-4ABD-B924-3714DDB6B27A}" dt="2023-07-25T04:16:06.341" v="74" actId="1038"/>
          <ac:spMkLst>
            <pc:docMk/>
            <pc:sldMk cId="2225125183" sldId="286"/>
            <ac:spMk id="16" creationId="{F79B75DC-1294-2554-8091-5DCD2DC35527}"/>
          </ac:spMkLst>
        </pc:spChg>
        <pc:grpChg chg="mod">
          <ac:chgData name="Ogo, Gunther M." userId="501fd211-ee39-49ad-a2d8-99d225659605" providerId="ADAL" clId="{F0D3D2D7-DBFC-4ABD-B924-3714DDB6B27A}" dt="2023-07-25T04:16:06.341" v="74" actId="1038"/>
          <ac:grpSpMkLst>
            <pc:docMk/>
            <pc:sldMk cId="2225125183" sldId="286"/>
            <ac:grpSpMk id="22" creationId="{47EE91F7-ABD8-9628-6B7D-4C060C09D5EF}"/>
          </ac:grpSpMkLst>
        </pc:grpChg>
        <pc:picChg chg="mod">
          <ac:chgData name="Ogo, Gunther M." userId="501fd211-ee39-49ad-a2d8-99d225659605" providerId="ADAL" clId="{F0D3D2D7-DBFC-4ABD-B924-3714DDB6B27A}" dt="2023-07-25T04:16:06.341" v="74" actId="1038"/>
          <ac:picMkLst>
            <pc:docMk/>
            <pc:sldMk cId="2225125183" sldId="286"/>
            <ac:picMk id="15" creationId="{BCC13798-5E07-E5EB-E994-26F5642EF26C}"/>
          </ac:picMkLst>
        </pc:picChg>
        <pc:picChg chg="mod">
          <ac:chgData name="Ogo, Gunther M." userId="501fd211-ee39-49ad-a2d8-99d225659605" providerId="ADAL" clId="{F0D3D2D7-DBFC-4ABD-B924-3714DDB6B27A}" dt="2023-07-25T04:16:06.341" v="74" actId="1038"/>
          <ac:picMkLst>
            <pc:docMk/>
            <pc:sldMk cId="2225125183" sldId="286"/>
            <ac:picMk id="18" creationId="{EB1F353A-F19E-1375-001E-B6CC109473BC}"/>
          </ac:picMkLst>
        </pc:picChg>
        <pc:picChg chg="mod">
          <ac:chgData name="Ogo, Gunther M." userId="501fd211-ee39-49ad-a2d8-99d225659605" providerId="ADAL" clId="{F0D3D2D7-DBFC-4ABD-B924-3714DDB6B27A}" dt="2023-07-25T04:16:06.341" v="74" actId="1038"/>
          <ac:picMkLst>
            <pc:docMk/>
            <pc:sldMk cId="2225125183" sldId="286"/>
            <ac:picMk id="19" creationId="{BA2A208B-5078-0048-1AE6-764992BFDB35}"/>
          </ac:picMkLst>
        </pc:picChg>
        <pc:picChg chg="mod">
          <ac:chgData name="Ogo, Gunther M." userId="501fd211-ee39-49ad-a2d8-99d225659605" providerId="ADAL" clId="{F0D3D2D7-DBFC-4ABD-B924-3714DDB6B27A}" dt="2023-07-25T04:16:06.341" v="74" actId="1038"/>
          <ac:picMkLst>
            <pc:docMk/>
            <pc:sldMk cId="2225125183" sldId="286"/>
            <ac:picMk id="20" creationId="{93A2AE84-E308-1157-1FD5-4ED93C65EE29}"/>
          </ac:picMkLst>
        </pc:picChg>
        <pc:picChg chg="mod">
          <ac:chgData name="Ogo, Gunther M." userId="501fd211-ee39-49ad-a2d8-99d225659605" providerId="ADAL" clId="{F0D3D2D7-DBFC-4ABD-B924-3714DDB6B27A}" dt="2023-07-25T04:16:06.341" v="74" actId="1038"/>
          <ac:picMkLst>
            <pc:docMk/>
            <pc:sldMk cId="2225125183" sldId="286"/>
            <ac:picMk id="21" creationId="{860AB6CF-0D8B-69DF-D64F-D8B6BBC409F1}"/>
          </ac:picMkLst>
        </pc:picChg>
        <pc:picChg chg="mod">
          <ac:chgData name="Ogo, Gunther M." userId="501fd211-ee39-49ad-a2d8-99d225659605" providerId="ADAL" clId="{F0D3D2D7-DBFC-4ABD-B924-3714DDB6B27A}" dt="2023-07-25T04:16:06.341" v="74" actId="1038"/>
          <ac:picMkLst>
            <pc:docMk/>
            <pc:sldMk cId="2225125183" sldId="286"/>
            <ac:picMk id="1054" creationId="{F5DE5322-A545-3DB2-65F4-AB8206AA9319}"/>
          </ac:picMkLst>
        </pc:picChg>
        <pc:picChg chg="mod">
          <ac:chgData name="Ogo, Gunther M." userId="501fd211-ee39-49ad-a2d8-99d225659605" providerId="ADAL" clId="{F0D3D2D7-DBFC-4ABD-B924-3714DDB6B27A}" dt="2023-07-25T04:16:06.341" v="74" actId="1038"/>
          <ac:picMkLst>
            <pc:docMk/>
            <pc:sldMk cId="2225125183" sldId="286"/>
            <ac:picMk id="1056" creationId="{C6316AE3-7BD3-64C3-ECC1-743250291469}"/>
          </ac:picMkLst>
        </pc:picChg>
      </pc:sldChg>
      <pc:sldChg chg="addSp modSp mod">
        <pc:chgData name="Ogo, Gunther M." userId="501fd211-ee39-49ad-a2d8-99d225659605" providerId="ADAL" clId="{F0D3D2D7-DBFC-4ABD-B924-3714DDB6B27A}" dt="2023-07-25T16:09:23.870" v="135" actId="1076"/>
        <pc:sldMkLst>
          <pc:docMk/>
          <pc:sldMk cId="1541642163" sldId="287"/>
        </pc:sldMkLst>
        <pc:spChg chg="mod">
          <ac:chgData name="Ogo, Gunther M." userId="501fd211-ee39-49ad-a2d8-99d225659605" providerId="ADAL" clId="{F0D3D2D7-DBFC-4ABD-B924-3714DDB6B27A}" dt="2023-07-25T16:09:20.519" v="134" actId="1076"/>
          <ac:spMkLst>
            <pc:docMk/>
            <pc:sldMk cId="1541642163" sldId="287"/>
            <ac:spMk id="4" creationId="{E71E1AB0-9AE4-92A3-FA79-640C121064EF}"/>
          </ac:spMkLst>
        </pc:spChg>
        <pc:spChg chg="add mod">
          <ac:chgData name="Ogo, Gunther M." userId="501fd211-ee39-49ad-a2d8-99d225659605" providerId="ADAL" clId="{F0D3D2D7-DBFC-4ABD-B924-3714DDB6B27A}" dt="2023-07-25T16:09:13.209" v="133" actId="20577"/>
          <ac:spMkLst>
            <pc:docMk/>
            <pc:sldMk cId="1541642163" sldId="287"/>
            <ac:spMk id="5" creationId="{1DCEDB5B-E2FB-5C6D-86AD-A13B44617162}"/>
          </ac:spMkLst>
        </pc:spChg>
        <pc:spChg chg="mod">
          <ac:chgData name="Ogo, Gunther M." userId="501fd211-ee39-49ad-a2d8-99d225659605" providerId="ADAL" clId="{F0D3D2D7-DBFC-4ABD-B924-3714DDB6B27A}" dt="2023-07-25T16:09:20.519" v="134" actId="1076"/>
          <ac:spMkLst>
            <pc:docMk/>
            <pc:sldMk cId="1541642163" sldId="287"/>
            <ac:spMk id="6" creationId="{55F0FC3B-204C-73E8-C010-928DD0414172}"/>
          </ac:spMkLst>
        </pc:spChg>
        <pc:picChg chg="mod">
          <ac:chgData name="Ogo, Gunther M." userId="501fd211-ee39-49ad-a2d8-99d225659605" providerId="ADAL" clId="{F0D3D2D7-DBFC-4ABD-B924-3714DDB6B27A}" dt="2023-07-25T16:09:23.870" v="135" actId="1076"/>
          <ac:picMkLst>
            <pc:docMk/>
            <pc:sldMk cId="1541642163" sldId="287"/>
            <ac:picMk id="9" creationId="{AE22A503-7DC1-FD81-BCB7-7183F00EB38A}"/>
          </ac:picMkLst>
        </pc:picChg>
      </pc:sldChg>
      <pc:sldChg chg="modSp mod">
        <pc:chgData name="Ogo, Gunther M." userId="501fd211-ee39-49ad-a2d8-99d225659605" providerId="ADAL" clId="{F0D3D2D7-DBFC-4ABD-B924-3714DDB6B27A}" dt="2023-07-25T16:08:40.227" v="119" actId="1076"/>
        <pc:sldMkLst>
          <pc:docMk/>
          <pc:sldMk cId="2313707619" sldId="288"/>
        </pc:sldMkLst>
        <pc:spChg chg="mod">
          <ac:chgData name="Ogo, Gunther M." userId="501fd211-ee39-49ad-a2d8-99d225659605" providerId="ADAL" clId="{F0D3D2D7-DBFC-4ABD-B924-3714DDB6B27A}" dt="2023-07-25T16:08:40.227" v="119" actId="1076"/>
          <ac:spMkLst>
            <pc:docMk/>
            <pc:sldMk cId="2313707619" sldId="288"/>
            <ac:spMk id="8" creationId="{EE4B87DD-7C70-990F-6D88-EFA6B7F11737}"/>
          </ac:spMkLst>
        </pc:spChg>
      </pc:sldChg>
      <pc:sldChg chg="delSp modSp add mod modTransition setBg delDesignElem">
        <pc:chgData name="Ogo, Gunther M." userId="501fd211-ee39-49ad-a2d8-99d225659605" providerId="ADAL" clId="{F0D3D2D7-DBFC-4ABD-B924-3714DDB6B27A}" dt="2023-07-25T05:06:59.418" v="117"/>
        <pc:sldMkLst>
          <pc:docMk/>
          <pc:sldMk cId="1207275389" sldId="293"/>
        </pc:sldMkLst>
        <pc:spChg chg="mod">
          <ac:chgData name="Ogo, Gunther M." userId="501fd211-ee39-49ad-a2d8-99d225659605" providerId="ADAL" clId="{F0D3D2D7-DBFC-4ABD-B924-3714DDB6B27A}" dt="2023-07-25T05:06:24.049" v="116" actId="1076"/>
          <ac:spMkLst>
            <pc:docMk/>
            <pc:sldMk cId="1207275389" sldId="293"/>
            <ac:spMk id="3" creationId="{A1DF10C6-4E9E-FD6A-CFE9-45D845912A20}"/>
          </ac:spMkLst>
        </pc:spChg>
        <pc:spChg chg="del mod">
          <ac:chgData name="Ogo, Gunther M." userId="501fd211-ee39-49ad-a2d8-99d225659605" providerId="ADAL" clId="{F0D3D2D7-DBFC-4ABD-B924-3714DDB6B27A}" dt="2023-07-25T05:05:51.431" v="83" actId="478"/>
          <ac:spMkLst>
            <pc:docMk/>
            <pc:sldMk cId="1207275389" sldId="293"/>
            <ac:spMk id="4" creationId="{D6E4C476-C318-9625-FC9F-9EC7944CA27C}"/>
          </ac:spMkLst>
        </pc:spChg>
        <pc:spChg chg="del">
          <ac:chgData name="Ogo, Gunther M." userId="501fd211-ee39-49ad-a2d8-99d225659605" providerId="ADAL" clId="{F0D3D2D7-DBFC-4ABD-B924-3714DDB6B27A}" dt="2023-07-25T05:05:39.660" v="77" actId="478"/>
          <ac:spMkLst>
            <pc:docMk/>
            <pc:sldMk cId="1207275389" sldId="293"/>
            <ac:spMk id="5" creationId="{D425C10E-42A8-0545-94DE-B09C9EAA892F}"/>
          </ac:spMkLst>
        </pc:spChg>
        <pc:spChg chg="del">
          <ac:chgData name="Ogo, Gunther M." userId="501fd211-ee39-49ad-a2d8-99d225659605" providerId="ADAL" clId="{F0D3D2D7-DBFC-4ABD-B924-3714DDB6B27A}" dt="2023-07-25T05:05:34.477" v="76"/>
          <ac:spMkLst>
            <pc:docMk/>
            <pc:sldMk cId="1207275389" sldId="293"/>
            <ac:spMk id="7226" creationId="{673E9FC8-2143-48A2-9DEE-AABBC7E301A8}"/>
          </ac:spMkLst>
        </pc:spChg>
      </pc:sldChg>
    </pc:docChg>
  </pc:docChgLst>
  <pc:docChgLst>
    <pc:chgData name="Chen, Winnie Y." userId="S::chenw31@student.douglascollege.ca::a39364ab-42a9-4475-8507-3b759fb85348" providerId="AD" clId="Web-{91840A2E-3007-7655-221C-6F33EAEB9357}"/>
    <pc:docChg chg="modSld">
      <pc:chgData name="Chen, Winnie Y." userId="S::chenw31@student.douglascollege.ca::a39364ab-42a9-4475-8507-3b759fb85348" providerId="AD" clId="Web-{91840A2E-3007-7655-221C-6F33EAEB9357}" dt="2023-07-25T03:58:54.072" v="0" actId="1076"/>
      <pc:docMkLst>
        <pc:docMk/>
      </pc:docMkLst>
      <pc:sldChg chg="modSp">
        <pc:chgData name="Chen, Winnie Y." userId="S::chenw31@student.douglascollege.ca::a39364ab-42a9-4475-8507-3b759fb85348" providerId="AD" clId="Web-{91840A2E-3007-7655-221C-6F33EAEB9357}" dt="2023-07-25T03:58:54.072" v="0" actId="1076"/>
        <pc:sldMkLst>
          <pc:docMk/>
          <pc:sldMk cId="2225125183" sldId="286"/>
        </pc:sldMkLst>
        <pc:spChg chg="mod">
          <ac:chgData name="Chen, Winnie Y." userId="S::chenw31@student.douglascollege.ca::a39364ab-42a9-4475-8507-3b759fb85348" providerId="AD" clId="Web-{91840A2E-3007-7655-221C-6F33EAEB9357}" dt="2023-07-25T03:58:54.072" v="0" actId="1076"/>
          <ac:spMkLst>
            <pc:docMk/>
            <pc:sldMk cId="2225125183" sldId="286"/>
            <ac:spMk id="14" creationId="{82FBF8F5-0031-7A3A-A9E3-12326215D938}"/>
          </ac:spMkLst>
        </pc:spChg>
      </pc:sldChg>
    </pc:docChg>
  </pc:docChgLst>
  <pc:docChgLst>
    <pc:chgData name="Chen, Winnie Y." userId="S::chenw31@student.douglascollege.ca::a39364ab-42a9-4475-8507-3b759fb85348" providerId="AD" clId="Web-{9933EBCB-2278-7C02-56F4-7CC12E060BEC}"/>
    <pc:docChg chg="modSld">
      <pc:chgData name="Chen, Winnie Y." userId="S::chenw31@student.douglascollege.ca::a39364ab-42a9-4475-8507-3b759fb85348" providerId="AD" clId="Web-{9933EBCB-2278-7C02-56F4-7CC12E060BEC}" dt="2023-07-25T04:07:08.943" v="11"/>
      <pc:docMkLst>
        <pc:docMk/>
      </pc:docMkLst>
      <pc:sldChg chg="modSp">
        <pc:chgData name="Chen, Winnie Y." userId="S::chenw31@student.douglascollege.ca::a39364ab-42a9-4475-8507-3b759fb85348" providerId="AD" clId="Web-{9933EBCB-2278-7C02-56F4-7CC12E060BEC}" dt="2023-07-25T04:05:46.976" v="3" actId="1076"/>
        <pc:sldMkLst>
          <pc:docMk/>
          <pc:sldMk cId="2225125183" sldId="286"/>
        </pc:sldMkLst>
        <pc:spChg chg="mod">
          <ac:chgData name="Chen, Winnie Y." userId="S::chenw31@student.douglascollege.ca::a39364ab-42a9-4475-8507-3b759fb85348" providerId="AD" clId="Web-{9933EBCB-2278-7C02-56F4-7CC12E060BEC}" dt="2023-07-25T04:05:46.976" v="3" actId="1076"/>
          <ac:spMkLst>
            <pc:docMk/>
            <pc:sldMk cId="2225125183" sldId="286"/>
            <ac:spMk id="11" creationId="{F2EC0121-A39F-84AE-9355-AEDF2428C11A}"/>
          </ac:spMkLst>
        </pc:spChg>
      </pc:sldChg>
      <pc:sldChg chg="addSp delSp modSp">
        <pc:chgData name="Chen, Winnie Y." userId="S::chenw31@student.douglascollege.ca::a39364ab-42a9-4475-8507-3b759fb85348" providerId="AD" clId="Web-{9933EBCB-2278-7C02-56F4-7CC12E060BEC}" dt="2023-07-25T04:07:08.943" v="11"/>
        <pc:sldMkLst>
          <pc:docMk/>
          <pc:sldMk cId="1541642163" sldId="287"/>
        </pc:sldMkLst>
        <pc:spChg chg="mod">
          <ac:chgData name="Chen, Winnie Y." userId="S::chenw31@student.douglascollege.ca::a39364ab-42a9-4475-8507-3b759fb85348" providerId="AD" clId="Web-{9933EBCB-2278-7C02-56F4-7CC12E060BEC}" dt="2023-07-25T04:05:57.663" v="4" actId="14100"/>
          <ac:spMkLst>
            <pc:docMk/>
            <pc:sldMk cId="1541642163" sldId="287"/>
            <ac:spMk id="4" creationId="{E71E1AB0-9AE4-92A3-FA79-640C121064EF}"/>
          </ac:spMkLst>
        </pc:spChg>
        <pc:picChg chg="add del mod">
          <ac:chgData name="Chen, Winnie Y." userId="S::chenw31@student.douglascollege.ca::a39364ab-42a9-4475-8507-3b759fb85348" providerId="AD" clId="Web-{9933EBCB-2278-7C02-56F4-7CC12E060BEC}" dt="2023-07-25T04:07:06.443" v="10"/>
          <ac:picMkLst>
            <pc:docMk/>
            <pc:sldMk cId="1541642163" sldId="287"/>
            <ac:picMk id="3" creationId="{D03A3F70-E6AF-8545-C84D-FC6B2AE235A7}"/>
          </ac:picMkLst>
        </pc:picChg>
        <pc:picChg chg="add del mod">
          <ac:chgData name="Chen, Winnie Y." userId="S::chenw31@student.douglascollege.ca::a39364ab-42a9-4475-8507-3b759fb85348" providerId="AD" clId="Web-{9933EBCB-2278-7C02-56F4-7CC12E060BEC}" dt="2023-07-25T04:07:08.943" v="11"/>
          <ac:picMkLst>
            <pc:docMk/>
            <pc:sldMk cId="1541642163" sldId="287"/>
            <ac:picMk id="5" creationId="{37E2581B-6D66-D1AC-46BB-E726F637DEB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A76B-2126-DAD7-D6AF-E7EF888E9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3FD14E2B-80E1-3C4C-8470-0D5BB7CD22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43A64D95-D8F9-0667-5B98-9BA8244C7E21}"/>
              </a:ext>
            </a:extLst>
          </p:cNvPr>
          <p:cNvSpPr>
            <a:spLocks noGrp="1"/>
          </p:cNvSpPr>
          <p:nvPr>
            <p:ph type="dt" sz="half" idx="10"/>
          </p:nvPr>
        </p:nvSpPr>
        <p:spPr/>
        <p:txBody>
          <a:bodyPr/>
          <a:lstStyle/>
          <a:p>
            <a:fld id="{5AE5A3E8-B033-4AB4-9576-4850CF51827F}" type="datetimeFigureOut">
              <a:rPr lang="pt-BR" smtClean="0"/>
              <a:t>25/07/2023</a:t>
            </a:fld>
            <a:endParaRPr lang="pt-BR"/>
          </a:p>
        </p:txBody>
      </p:sp>
      <p:sp>
        <p:nvSpPr>
          <p:cNvPr id="5" name="Footer Placeholder 4">
            <a:extLst>
              <a:ext uri="{FF2B5EF4-FFF2-40B4-BE49-F238E27FC236}">
                <a16:creationId xmlns:a16="http://schemas.microsoft.com/office/drawing/2014/main" id="{DE1DC1F5-92A7-C6E0-575C-B9D5B86AB3C5}"/>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3117FD44-C526-8B1B-7A72-E7F507A4A7A1}"/>
              </a:ext>
            </a:extLst>
          </p:cNvPr>
          <p:cNvSpPr>
            <a:spLocks noGrp="1"/>
          </p:cNvSpPr>
          <p:nvPr>
            <p:ph type="sldNum" sz="quarter" idx="12"/>
          </p:nvPr>
        </p:nvSpPr>
        <p:spPr/>
        <p:txBody>
          <a:bodyPr/>
          <a:lstStyle/>
          <a:p>
            <a:fld id="{41B569A7-4E15-4650-B4CF-3CC25D300EA9}" type="slidenum">
              <a:rPr lang="pt-BR" smtClean="0"/>
              <a:t>‹#›</a:t>
            </a:fld>
            <a:endParaRPr lang="pt-BR"/>
          </a:p>
        </p:txBody>
      </p:sp>
    </p:spTree>
    <p:extLst>
      <p:ext uri="{BB962C8B-B14F-4D97-AF65-F5344CB8AC3E}">
        <p14:creationId xmlns:p14="http://schemas.microsoft.com/office/powerpoint/2010/main" val="456079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B94F-BA26-48F9-E5FF-F1BEAC588066}"/>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FF849255-00E9-B0BE-383E-813327113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62EEF18-95AA-D984-913F-FA5A4D74C3A7}"/>
              </a:ext>
            </a:extLst>
          </p:cNvPr>
          <p:cNvSpPr>
            <a:spLocks noGrp="1"/>
          </p:cNvSpPr>
          <p:nvPr>
            <p:ph type="dt" sz="half" idx="10"/>
          </p:nvPr>
        </p:nvSpPr>
        <p:spPr/>
        <p:txBody>
          <a:bodyPr/>
          <a:lstStyle/>
          <a:p>
            <a:fld id="{5AE5A3E8-B033-4AB4-9576-4850CF51827F}" type="datetimeFigureOut">
              <a:rPr lang="pt-BR" smtClean="0"/>
              <a:t>25/07/2023</a:t>
            </a:fld>
            <a:endParaRPr lang="pt-BR"/>
          </a:p>
        </p:txBody>
      </p:sp>
      <p:sp>
        <p:nvSpPr>
          <p:cNvPr id="5" name="Footer Placeholder 4">
            <a:extLst>
              <a:ext uri="{FF2B5EF4-FFF2-40B4-BE49-F238E27FC236}">
                <a16:creationId xmlns:a16="http://schemas.microsoft.com/office/drawing/2014/main" id="{DB65C92F-9322-A5C2-FD29-02DBF1E4818E}"/>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474793C8-0961-7091-AA1C-991591957705}"/>
              </a:ext>
            </a:extLst>
          </p:cNvPr>
          <p:cNvSpPr>
            <a:spLocks noGrp="1"/>
          </p:cNvSpPr>
          <p:nvPr>
            <p:ph type="sldNum" sz="quarter" idx="12"/>
          </p:nvPr>
        </p:nvSpPr>
        <p:spPr/>
        <p:txBody>
          <a:bodyPr/>
          <a:lstStyle/>
          <a:p>
            <a:fld id="{41B569A7-4E15-4650-B4CF-3CC25D300EA9}" type="slidenum">
              <a:rPr lang="pt-BR" smtClean="0"/>
              <a:t>‹#›</a:t>
            </a:fld>
            <a:endParaRPr lang="pt-BR"/>
          </a:p>
        </p:txBody>
      </p:sp>
    </p:spTree>
    <p:extLst>
      <p:ext uri="{BB962C8B-B14F-4D97-AF65-F5344CB8AC3E}">
        <p14:creationId xmlns:p14="http://schemas.microsoft.com/office/powerpoint/2010/main" val="1710646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868106-6B9A-8149-0387-26C3131742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49718AE4-0314-9236-9AD2-1B5D0E8D07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8C311E9F-AC62-B669-2255-62AFE8E49035}"/>
              </a:ext>
            </a:extLst>
          </p:cNvPr>
          <p:cNvSpPr>
            <a:spLocks noGrp="1"/>
          </p:cNvSpPr>
          <p:nvPr>
            <p:ph type="dt" sz="half" idx="10"/>
          </p:nvPr>
        </p:nvSpPr>
        <p:spPr/>
        <p:txBody>
          <a:bodyPr/>
          <a:lstStyle/>
          <a:p>
            <a:fld id="{5AE5A3E8-B033-4AB4-9576-4850CF51827F}" type="datetimeFigureOut">
              <a:rPr lang="pt-BR" smtClean="0"/>
              <a:t>25/07/2023</a:t>
            </a:fld>
            <a:endParaRPr lang="pt-BR"/>
          </a:p>
        </p:txBody>
      </p:sp>
      <p:sp>
        <p:nvSpPr>
          <p:cNvPr id="5" name="Footer Placeholder 4">
            <a:extLst>
              <a:ext uri="{FF2B5EF4-FFF2-40B4-BE49-F238E27FC236}">
                <a16:creationId xmlns:a16="http://schemas.microsoft.com/office/drawing/2014/main" id="{0CDA52C4-8B4B-D190-6946-DE4711D30762}"/>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569003CB-0A75-B93D-5BC0-3BD8E2FF041E}"/>
              </a:ext>
            </a:extLst>
          </p:cNvPr>
          <p:cNvSpPr>
            <a:spLocks noGrp="1"/>
          </p:cNvSpPr>
          <p:nvPr>
            <p:ph type="sldNum" sz="quarter" idx="12"/>
          </p:nvPr>
        </p:nvSpPr>
        <p:spPr/>
        <p:txBody>
          <a:bodyPr/>
          <a:lstStyle/>
          <a:p>
            <a:fld id="{41B569A7-4E15-4650-B4CF-3CC25D300EA9}" type="slidenum">
              <a:rPr lang="pt-BR" smtClean="0"/>
              <a:t>‹#›</a:t>
            </a:fld>
            <a:endParaRPr lang="pt-BR"/>
          </a:p>
        </p:txBody>
      </p:sp>
    </p:spTree>
    <p:extLst>
      <p:ext uri="{BB962C8B-B14F-4D97-AF65-F5344CB8AC3E}">
        <p14:creationId xmlns:p14="http://schemas.microsoft.com/office/powerpoint/2010/main" val="76431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F944-DC4B-26FC-13BF-7E80D170423E}"/>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E3DBB8E8-D620-ED96-D842-33E2723F5F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1C8FB88E-82B8-C343-F7BD-B1724405E349}"/>
              </a:ext>
            </a:extLst>
          </p:cNvPr>
          <p:cNvSpPr>
            <a:spLocks noGrp="1"/>
          </p:cNvSpPr>
          <p:nvPr>
            <p:ph type="dt" sz="half" idx="10"/>
          </p:nvPr>
        </p:nvSpPr>
        <p:spPr/>
        <p:txBody>
          <a:bodyPr/>
          <a:lstStyle/>
          <a:p>
            <a:fld id="{5AE5A3E8-B033-4AB4-9576-4850CF51827F}" type="datetimeFigureOut">
              <a:rPr lang="pt-BR" smtClean="0"/>
              <a:t>25/07/2023</a:t>
            </a:fld>
            <a:endParaRPr lang="pt-BR"/>
          </a:p>
        </p:txBody>
      </p:sp>
      <p:sp>
        <p:nvSpPr>
          <p:cNvPr id="5" name="Footer Placeholder 4">
            <a:extLst>
              <a:ext uri="{FF2B5EF4-FFF2-40B4-BE49-F238E27FC236}">
                <a16:creationId xmlns:a16="http://schemas.microsoft.com/office/drawing/2014/main" id="{16D9B085-5CD8-6182-A670-3EF95347B219}"/>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01E0CFFA-E486-8637-6EDB-F78E09B535E3}"/>
              </a:ext>
            </a:extLst>
          </p:cNvPr>
          <p:cNvSpPr>
            <a:spLocks noGrp="1"/>
          </p:cNvSpPr>
          <p:nvPr>
            <p:ph type="sldNum" sz="quarter" idx="12"/>
          </p:nvPr>
        </p:nvSpPr>
        <p:spPr/>
        <p:txBody>
          <a:bodyPr/>
          <a:lstStyle/>
          <a:p>
            <a:fld id="{41B569A7-4E15-4650-B4CF-3CC25D300EA9}" type="slidenum">
              <a:rPr lang="pt-BR" smtClean="0"/>
              <a:t>‹#›</a:t>
            </a:fld>
            <a:endParaRPr lang="pt-BR"/>
          </a:p>
        </p:txBody>
      </p:sp>
    </p:spTree>
    <p:extLst>
      <p:ext uri="{BB962C8B-B14F-4D97-AF65-F5344CB8AC3E}">
        <p14:creationId xmlns:p14="http://schemas.microsoft.com/office/powerpoint/2010/main" val="322541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0C2A-748F-0C14-9562-9E558DB1E6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117C225C-E742-D9BE-6859-0F805970D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004C45-C9B3-E443-38EF-7D080D733E76}"/>
              </a:ext>
            </a:extLst>
          </p:cNvPr>
          <p:cNvSpPr>
            <a:spLocks noGrp="1"/>
          </p:cNvSpPr>
          <p:nvPr>
            <p:ph type="dt" sz="half" idx="10"/>
          </p:nvPr>
        </p:nvSpPr>
        <p:spPr/>
        <p:txBody>
          <a:bodyPr/>
          <a:lstStyle/>
          <a:p>
            <a:fld id="{5AE5A3E8-B033-4AB4-9576-4850CF51827F}" type="datetimeFigureOut">
              <a:rPr lang="pt-BR" smtClean="0"/>
              <a:t>25/07/2023</a:t>
            </a:fld>
            <a:endParaRPr lang="pt-BR"/>
          </a:p>
        </p:txBody>
      </p:sp>
      <p:sp>
        <p:nvSpPr>
          <p:cNvPr id="5" name="Footer Placeholder 4">
            <a:extLst>
              <a:ext uri="{FF2B5EF4-FFF2-40B4-BE49-F238E27FC236}">
                <a16:creationId xmlns:a16="http://schemas.microsoft.com/office/drawing/2014/main" id="{03A3D6D9-8C16-B08F-BEF1-F244D20C577D}"/>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0534BF0F-3681-25B0-4427-16059AFA2DA8}"/>
              </a:ext>
            </a:extLst>
          </p:cNvPr>
          <p:cNvSpPr>
            <a:spLocks noGrp="1"/>
          </p:cNvSpPr>
          <p:nvPr>
            <p:ph type="sldNum" sz="quarter" idx="12"/>
          </p:nvPr>
        </p:nvSpPr>
        <p:spPr/>
        <p:txBody>
          <a:bodyPr/>
          <a:lstStyle/>
          <a:p>
            <a:fld id="{41B569A7-4E15-4650-B4CF-3CC25D300EA9}" type="slidenum">
              <a:rPr lang="pt-BR" smtClean="0"/>
              <a:t>‹#›</a:t>
            </a:fld>
            <a:endParaRPr lang="pt-BR"/>
          </a:p>
        </p:txBody>
      </p:sp>
    </p:spTree>
    <p:extLst>
      <p:ext uri="{BB962C8B-B14F-4D97-AF65-F5344CB8AC3E}">
        <p14:creationId xmlns:p14="http://schemas.microsoft.com/office/powerpoint/2010/main" val="1477727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20E5-ADB0-5CD6-EF8C-0D1710D7D123}"/>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9E1A6D85-1D67-C160-316E-4747A905D4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4B99790A-1508-7D97-263B-CBCFB2DC16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5BA2FDFA-6294-0D8B-7112-2A26DA8C1D04}"/>
              </a:ext>
            </a:extLst>
          </p:cNvPr>
          <p:cNvSpPr>
            <a:spLocks noGrp="1"/>
          </p:cNvSpPr>
          <p:nvPr>
            <p:ph type="dt" sz="half" idx="10"/>
          </p:nvPr>
        </p:nvSpPr>
        <p:spPr/>
        <p:txBody>
          <a:bodyPr/>
          <a:lstStyle/>
          <a:p>
            <a:fld id="{5AE5A3E8-B033-4AB4-9576-4850CF51827F}" type="datetimeFigureOut">
              <a:rPr lang="pt-BR" smtClean="0"/>
              <a:t>25/07/2023</a:t>
            </a:fld>
            <a:endParaRPr lang="pt-BR"/>
          </a:p>
        </p:txBody>
      </p:sp>
      <p:sp>
        <p:nvSpPr>
          <p:cNvPr id="6" name="Footer Placeholder 5">
            <a:extLst>
              <a:ext uri="{FF2B5EF4-FFF2-40B4-BE49-F238E27FC236}">
                <a16:creationId xmlns:a16="http://schemas.microsoft.com/office/drawing/2014/main" id="{632E7DD4-78D3-349C-9F92-ED38F50ED07E}"/>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F540B7DA-E188-24DA-36A6-0569EB88F327}"/>
              </a:ext>
            </a:extLst>
          </p:cNvPr>
          <p:cNvSpPr>
            <a:spLocks noGrp="1"/>
          </p:cNvSpPr>
          <p:nvPr>
            <p:ph type="sldNum" sz="quarter" idx="12"/>
          </p:nvPr>
        </p:nvSpPr>
        <p:spPr/>
        <p:txBody>
          <a:bodyPr/>
          <a:lstStyle/>
          <a:p>
            <a:fld id="{41B569A7-4E15-4650-B4CF-3CC25D300EA9}" type="slidenum">
              <a:rPr lang="pt-BR" smtClean="0"/>
              <a:t>‹#›</a:t>
            </a:fld>
            <a:endParaRPr lang="pt-BR"/>
          </a:p>
        </p:txBody>
      </p:sp>
    </p:spTree>
    <p:extLst>
      <p:ext uri="{BB962C8B-B14F-4D97-AF65-F5344CB8AC3E}">
        <p14:creationId xmlns:p14="http://schemas.microsoft.com/office/powerpoint/2010/main" val="275716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9BEB-37DD-757C-4F03-7FD7466D3C37}"/>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868572AB-336E-1254-DD8E-6227A76A1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07161-7B03-BD99-0340-67D85F98C5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36C56FA3-FC6C-2771-1EDE-0CEBE9DDEB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95249-8EDE-88F4-6C27-AFC9A7C156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DA8A6562-002F-2819-B2BE-A4FD2F595330}"/>
              </a:ext>
            </a:extLst>
          </p:cNvPr>
          <p:cNvSpPr>
            <a:spLocks noGrp="1"/>
          </p:cNvSpPr>
          <p:nvPr>
            <p:ph type="dt" sz="half" idx="10"/>
          </p:nvPr>
        </p:nvSpPr>
        <p:spPr/>
        <p:txBody>
          <a:bodyPr/>
          <a:lstStyle/>
          <a:p>
            <a:fld id="{5AE5A3E8-B033-4AB4-9576-4850CF51827F}" type="datetimeFigureOut">
              <a:rPr lang="pt-BR" smtClean="0"/>
              <a:t>25/07/2023</a:t>
            </a:fld>
            <a:endParaRPr lang="pt-BR"/>
          </a:p>
        </p:txBody>
      </p:sp>
      <p:sp>
        <p:nvSpPr>
          <p:cNvPr id="8" name="Footer Placeholder 7">
            <a:extLst>
              <a:ext uri="{FF2B5EF4-FFF2-40B4-BE49-F238E27FC236}">
                <a16:creationId xmlns:a16="http://schemas.microsoft.com/office/drawing/2014/main" id="{DD66A21F-8B63-7357-E1B2-21E17E8146A2}"/>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2386A42A-BA12-9638-4A1D-7F6B05143754}"/>
              </a:ext>
            </a:extLst>
          </p:cNvPr>
          <p:cNvSpPr>
            <a:spLocks noGrp="1"/>
          </p:cNvSpPr>
          <p:nvPr>
            <p:ph type="sldNum" sz="quarter" idx="12"/>
          </p:nvPr>
        </p:nvSpPr>
        <p:spPr/>
        <p:txBody>
          <a:bodyPr/>
          <a:lstStyle/>
          <a:p>
            <a:fld id="{41B569A7-4E15-4650-B4CF-3CC25D300EA9}" type="slidenum">
              <a:rPr lang="pt-BR" smtClean="0"/>
              <a:t>‹#›</a:t>
            </a:fld>
            <a:endParaRPr lang="pt-BR"/>
          </a:p>
        </p:txBody>
      </p:sp>
    </p:spTree>
    <p:extLst>
      <p:ext uri="{BB962C8B-B14F-4D97-AF65-F5344CB8AC3E}">
        <p14:creationId xmlns:p14="http://schemas.microsoft.com/office/powerpoint/2010/main" val="63334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F251-F8AF-C179-61D2-D006CE272AEF}"/>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D572E0E6-FDAF-7EFF-3584-7A0EAAEEF214}"/>
              </a:ext>
            </a:extLst>
          </p:cNvPr>
          <p:cNvSpPr>
            <a:spLocks noGrp="1"/>
          </p:cNvSpPr>
          <p:nvPr>
            <p:ph type="dt" sz="half" idx="10"/>
          </p:nvPr>
        </p:nvSpPr>
        <p:spPr/>
        <p:txBody>
          <a:bodyPr/>
          <a:lstStyle/>
          <a:p>
            <a:fld id="{5AE5A3E8-B033-4AB4-9576-4850CF51827F}" type="datetimeFigureOut">
              <a:rPr lang="pt-BR" smtClean="0"/>
              <a:t>25/07/2023</a:t>
            </a:fld>
            <a:endParaRPr lang="pt-BR"/>
          </a:p>
        </p:txBody>
      </p:sp>
      <p:sp>
        <p:nvSpPr>
          <p:cNvPr id="4" name="Footer Placeholder 3">
            <a:extLst>
              <a:ext uri="{FF2B5EF4-FFF2-40B4-BE49-F238E27FC236}">
                <a16:creationId xmlns:a16="http://schemas.microsoft.com/office/drawing/2014/main" id="{66D8AEB2-0899-77BA-6B8F-65ACC1A0757B}"/>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D4EA6BBB-638E-23EA-6DF7-17DD6F27BE3D}"/>
              </a:ext>
            </a:extLst>
          </p:cNvPr>
          <p:cNvSpPr>
            <a:spLocks noGrp="1"/>
          </p:cNvSpPr>
          <p:nvPr>
            <p:ph type="sldNum" sz="quarter" idx="12"/>
          </p:nvPr>
        </p:nvSpPr>
        <p:spPr/>
        <p:txBody>
          <a:bodyPr/>
          <a:lstStyle/>
          <a:p>
            <a:fld id="{41B569A7-4E15-4650-B4CF-3CC25D300EA9}" type="slidenum">
              <a:rPr lang="pt-BR" smtClean="0"/>
              <a:t>‹#›</a:t>
            </a:fld>
            <a:endParaRPr lang="pt-BR"/>
          </a:p>
        </p:txBody>
      </p:sp>
    </p:spTree>
    <p:extLst>
      <p:ext uri="{BB962C8B-B14F-4D97-AF65-F5344CB8AC3E}">
        <p14:creationId xmlns:p14="http://schemas.microsoft.com/office/powerpoint/2010/main" val="1917753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3A7B8-0CB5-7FAA-465F-4ECFA973FE5C}"/>
              </a:ext>
            </a:extLst>
          </p:cNvPr>
          <p:cNvSpPr>
            <a:spLocks noGrp="1"/>
          </p:cNvSpPr>
          <p:nvPr>
            <p:ph type="dt" sz="half" idx="10"/>
          </p:nvPr>
        </p:nvSpPr>
        <p:spPr/>
        <p:txBody>
          <a:bodyPr/>
          <a:lstStyle/>
          <a:p>
            <a:fld id="{5AE5A3E8-B033-4AB4-9576-4850CF51827F}" type="datetimeFigureOut">
              <a:rPr lang="pt-BR" smtClean="0"/>
              <a:t>25/07/2023</a:t>
            </a:fld>
            <a:endParaRPr lang="pt-BR"/>
          </a:p>
        </p:txBody>
      </p:sp>
      <p:sp>
        <p:nvSpPr>
          <p:cNvPr id="3" name="Footer Placeholder 2">
            <a:extLst>
              <a:ext uri="{FF2B5EF4-FFF2-40B4-BE49-F238E27FC236}">
                <a16:creationId xmlns:a16="http://schemas.microsoft.com/office/drawing/2014/main" id="{A60E7306-D636-E3C6-3B93-F44252A66B3F}"/>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93D1355F-3AAE-27E9-3197-78E323489435}"/>
              </a:ext>
            </a:extLst>
          </p:cNvPr>
          <p:cNvSpPr>
            <a:spLocks noGrp="1"/>
          </p:cNvSpPr>
          <p:nvPr>
            <p:ph type="sldNum" sz="quarter" idx="12"/>
          </p:nvPr>
        </p:nvSpPr>
        <p:spPr/>
        <p:txBody>
          <a:bodyPr/>
          <a:lstStyle/>
          <a:p>
            <a:fld id="{41B569A7-4E15-4650-B4CF-3CC25D300EA9}" type="slidenum">
              <a:rPr lang="pt-BR" smtClean="0"/>
              <a:t>‹#›</a:t>
            </a:fld>
            <a:endParaRPr lang="pt-BR"/>
          </a:p>
        </p:txBody>
      </p:sp>
    </p:spTree>
    <p:extLst>
      <p:ext uri="{BB962C8B-B14F-4D97-AF65-F5344CB8AC3E}">
        <p14:creationId xmlns:p14="http://schemas.microsoft.com/office/powerpoint/2010/main" val="3944938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2116-DC98-C98A-1EB1-50F616351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8DA2E360-89FC-B762-EFBB-FAC5257807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D1405D0E-56BB-9111-8801-70DED9E7B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2ED28-5CB2-81A8-67E8-0949BA79F25D}"/>
              </a:ext>
            </a:extLst>
          </p:cNvPr>
          <p:cNvSpPr>
            <a:spLocks noGrp="1"/>
          </p:cNvSpPr>
          <p:nvPr>
            <p:ph type="dt" sz="half" idx="10"/>
          </p:nvPr>
        </p:nvSpPr>
        <p:spPr/>
        <p:txBody>
          <a:bodyPr/>
          <a:lstStyle/>
          <a:p>
            <a:fld id="{5AE5A3E8-B033-4AB4-9576-4850CF51827F}" type="datetimeFigureOut">
              <a:rPr lang="pt-BR" smtClean="0"/>
              <a:t>25/07/2023</a:t>
            </a:fld>
            <a:endParaRPr lang="pt-BR"/>
          </a:p>
        </p:txBody>
      </p:sp>
      <p:sp>
        <p:nvSpPr>
          <p:cNvPr id="6" name="Footer Placeholder 5">
            <a:extLst>
              <a:ext uri="{FF2B5EF4-FFF2-40B4-BE49-F238E27FC236}">
                <a16:creationId xmlns:a16="http://schemas.microsoft.com/office/drawing/2014/main" id="{B1231D0B-3D45-6BB7-DB46-60B36A5DBB30}"/>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A4A2DE6D-BD6E-9CD6-D033-CF9A7FAE8D4D}"/>
              </a:ext>
            </a:extLst>
          </p:cNvPr>
          <p:cNvSpPr>
            <a:spLocks noGrp="1"/>
          </p:cNvSpPr>
          <p:nvPr>
            <p:ph type="sldNum" sz="quarter" idx="12"/>
          </p:nvPr>
        </p:nvSpPr>
        <p:spPr/>
        <p:txBody>
          <a:bodyPr/>
          <a:lstStyle/>
          <a:p>
            <a:fld id="{41B569A7-4E15-4650-B4CF-3CC25D300EA9}" type="slidenum">
              <a:rPr lang="pt-BR" smtClean="0"/>
              <a:t>‹#›</a:t>
            </a:fld>
            <a:endParaRPr lang="pt-BR"/>
          </a:p>
        </p:txBody>
      </p:sp>
    </p:spTree>
    <p:extLst>
      <p:ext uri="{BB962C8B-B14F-4D97-AF65-F5344CB8AC3E}">
        <p14:creationId xmlns:p14="http://schemas.microsoft.com/office/powerpoint/2010/main" val="755605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3CF1-9F27-954C-9BA8-F78B5F88C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974222CB-7EA1-AEE2-EDD2-5D58670344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FB391673-9B0A-2BD0-702E-5B3383CDF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16028-EEBC-273C-4ADF-D43B1B405956}"/>
              </a:ext>
            </a:extLst>
          </p:cNvPr>
          <p:cNvSpPr>
            <a:spLocks noGrp="1"/>
          </p:cNvSpPr>
          <p:nvPr>
            <p:ph type="dt" sz="half" idx="10"/>
          </p:nvPr>
        </p:nvSpPr>
        <p:spPr/>
        <p:txBody>
          <a:bodyPr/>
          <a:lstStyle/>
          <a:p>
            <a:fld id="{5AE5A3E8-B033-4AB4-9576-4850CF51827F}" type="datetimeFigureOut">
              <a:rPr lang="pt-BR" smtClean="0"/>
              <a:t>25/07/2023</a:t>
            </a:fld>
            <a:endParaRPr lang="pt-BR"/>
          </a:p>
        </p:txBody>
      </p:sp>
      <p:sp>
        <p:nvSpPr>
          <p:cNvPr id="6" name="Footer Placeholder 5">
            <a:extLst>
              <a:ext uri="{FF2B5EF4-FFF2-40B4-BE49-F238E27FC236}">
                <a16:creationId xmlns:a16="http://schemas.microsoft.com/office/drawing/2014/main" id="{657D2902-B529-3582-19D0-EA05DAB3C4FE}"/>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519DDF5C-CB6E-E5E7-2CA5-3C9B1E2B47EF}"/>
              </a:ext>
            </a:extLst>
          </p:cNvPr>
          <p:cNvSpPr>
            <a:spLocks noGrp="1"/>
          </p:cNvSpPr>
          <p:nvPr>
            <p:ph type="sldNum" sz="quarter" idx="12"/>
          </p:nvPr>
        </p:nvSpPr>
        <p:spPr/>
        <p:txBody>
          <a:bodyPr/>
          <a:lstStyle/>
          <a:p>
            <a:fld id="{41B569A7-4E15-4650-B4CF-3CC25D300EA9}" type="slidenum">
              <a:rPr lang="pt-BR" smtClean="0"/>
              <a:t>‹#›</a:t>
            </a:fld>
            <a:endParaRPr lang="pt-BR"/>
          </a:p>
        </p:txBody>
      </p:sp>
    </p:spTree>
    <p:extLst>
      <p:ext uri="{BB962C8B-B14F-4D97-AF65-F5344CB8AC3E}">
        <p14:creationId xmlns:p14="http://schemas.microsoft.com/office/powerpoint/2010/main" val="1082684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F52323-73E8-E344-E995-359F8119EC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D9552CDD-E76B-D43C-E102-2D8550020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6BD61FD3-7DB8-735D-47DE-4DE9A2AD90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5A3E8-B033-4AB4-9576-4850CF51827F}" type="datetimeFigureOut">
              <a:rPr lang="pt-BR" smtClean="0"/>
              <a:t>25/07/2023</a:t>
            </a:fld>
            <a:endParaRPr lang="pt-BR"/>
          </a:p>
        </p:txBody>
      </p:sp>
      <p:sp>
        <p:nvSpPr>
          <p:cNvPr id="5" name="Footer Placeholder 4">
            <a:extLst>
              <a:ext uri="{FF2B5EF4-FFF2-40B4-BE49-F238E27FC236}">
                <a16:creationId xmlns:a16="http://schemas.microsoft.com/office/drawing/2014/main" id="{1C4356EB-4555-418F-061A-B72BDAC7FB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5BC11CC7-743E-78B3-E01E-5463D8C1E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569A7-4E15-4650-B4CF-3CC25D300EA9}" type="slidenum">
              <a:rPr lang="pt-BR" smtClean="0"/>
              <a:t>‹#›</a:t>
            </a:fld>
            <a:endParaRPr lang="pt-BR"/>
          </a:p>
        </p:txBody>
      </p:sp>
    </p:spTree>
    <p:extLst>
      <p:ext uri="{BB962C8B-B14F-4D97-AF65-F5344CB8AC3E}">
        <p14:creationId xmlns:p14="http://schemas.microsoft.com/office/powerpoint/2010/main" val="1481049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26" name="Freeform: Shape 7217">
            <a:extLst>
              <a:ext uri="{FF2B5EF4-FFF2-40B4-BE49-F238E27FC236}">
                <a16:creationId xmlns:a16="http://schemas.microsoft.com/office/drawing/2014/main" id="{673E9FC8-2143-48A2-9DEE-AABBC7E30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265888"/>
          </a:xfrm>
          <a:custGeom>
            <a:avLst/>
            <a:gdLst>
              <a:gd name="connsiteX0" fmla="*/ 0 w 12188952"/>
              <a:gd name="connsiteY0" fmla="*/ 0 h 6265888"/>
              <a:gd name="connsiteX1" fmla="*/ 12188952 w 12188952"/>
              <a:gd name="connsiteY1" fmla="*/ 0 h 6265888"/>
              <a:gd name="connsiteX2" fmla="*/ 12188952 w 12188952"/>
              <a:gd name="connsiteY2" fmla="*/ 5061023 h 6265888"/>
              <a:gd name="connsiteX3" fmla="*/ 12188400 w 12188952"/>
              <a:gd name="connsiteY3" fmla="*/ 5061281 h 6265888"/>
              <a:gd name="connsiteX4" fmla="*/ 6096000 w 12188952"/>
              <a:gd name="connsiteY4" fmla="*/ 6265888 h 6265888"/>
              <a:gd name="connsiteX5" fmla="*/ 3601 w 12188952"/>
              <a:gd name="connsiteY5" fmla="*/ 5061281 h 6265888"/>
              <a:gd name="connsiteX6" fmla="*/ 0 w 12188952"/>
              <a:gd name="connsiteY6" fmla="*/ 5059596 h 626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6265888">
                <a:moveTo>
                  <a:pt x="0" y="0"/>
                </a:moveTo>
                <a:lnTo>
                  <a:pt x="12188952" y="0"/>
                </a:lnTo>
                <a:lnTo>
                  <a:pt x="12188952" y="5061023"/>
                </a:lnTo>
                <a:lnTo>
                  <a:pt x="12188400" y="5061281"/>
                </a:lnTo>
                <a:cubicBezTo>
                  <a:pt x="10489511" y="5817852"/>
                  <a:pt x="8380622" y="6265888"/>
                  <a:pt x="6096000" y="6265888"/>
                </a:cubicBezTo>
                <a:cubicBezTo>
                  <a:pt x="3811379" y="6265888"/>
                  <a:pt x="1702489" y="5817852"/>
                  <a:pt x="3601" y="5061281"/>
                </a:cubicBezTo>
                <a:lnTo>
                  <a:pt x="0" y="5059596"/>
                </a:ln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6">
            <a:extLst>
              <a:ext uri="{FF2B5EF4-FFF2-40B4-BE49-F238E27FC236}">
                <a16:creationId xmlns:a16="http://schemas.microsoft.com/office/drawing/2014/main" id="{A1DF10C6-4E9E-FD6A-CFE9-45D845912A20}"/>
              </a:ext>
            </a:extLst>
          </p:cNvPr>
          <p:cNvSpPr txBox="1">
            <a:spLocks/>
          </p:cNvSpPr>
          <p:nvPr/>
        </p:nvSpPr>
        <p:spPr>
          <a:xfrm>
            <a:off x="6094476" y="2136946"/>
            <a:ext cx="4824745" cy="811375"/>
          </a:xfrm>
          <a:prstGeom prst="rect">
            <a:avLst/>
          </a:prstGeom>
          <a:scene3d>
            <a:camera prst="orthographicFront"/>
            <a:lightRig rig="threePt" dir="t"/>
          </a:scene3d>
          <a:sp3d>
            <a:bevelT w="0"/>
            <a:bevelB prst="angle"/>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b="1" i="1" dirty="0" err="1">
                <a:effectLst>
                  <a:outerShdw blurRad="38100" dist="38100" dir="2700000" algn="tl">
                    <a:srgbClr val="000000">
                      <a:alpha val="43137"/>
                    </a:srgbClr>
                  </a:outerShdw>
                </a:effectLst>
                <a:latin typeface="+mn-lt"/>
                <a:ea typeface="+mn-ea"/>
                <a:cs typeface="+mn-cs"/>
              </a:rPr>
              <a:t>eWallet</a:t>
            </a:r>
            <a:r>
              <a:rPr lang="en-US" sz="5400" b="1" i="1" dirty="0">
                <a:effectLst>
                  <a:outerShdw blurRad="38100" dist="38100" dir="2700000" algn="tl">
                    <a:srgbClr val="000000">
                      <a:alpha val="43137"/>
                    </a:srgbClr>
                  </a:outerShdw>
                </a:effectLst>
                <a:latin typeface="+mn-lt"/>
                <a:ea typeface="+mn-ea"/>
                <a:cs typeface="+mn-cs"/>
              </a:rPr>
              <a:t> Project</a:t>
            </a:r>
          </a:p>
        </p:txBody>
      </p:sp>
      <p:sp>
        <p:nvSpPr>
          <p:cNvPr id="4" name="Text Placeholder 10">
            <a:extLst>
              <a:ext uri="{FF2B5EF4-FFF2-40B4-BE49-F238E27FC236}">
                <a16:creationId xmlns:a16="http://schemas.microsoft.com/office/drawing/2014/main" id="{D6E4C476-C318-9625-FC9F-9EC7944CA27C}"/>
              </a:ext>
            </a:extLst>
          </p:cNvPr>
          <p:cNvSpPr txBox="1">
            <a:spLocks/>
          </p:cNvSpPr>
          <p:nvPr/>
        </p:nvSpPr>
        <p:spPr>
          <a:xfrm>
            <a:off x="6094476" y="2948321"/>
            <a:ext cx="4200369" cy="811375"/>
          </a:xfrm>
          <a:prstGeom prst="rect">
            <a:avLst/>
          </a:prstGeom>
          <a:scene3d>
            <a:camera prst="orthographicFront"/>
            <a:lightRig rig="threePt" dir="t"/>
          </a:scene3d>
          <a:sp3d>
            <a:bevelT w="0"/>
            <a:bevelB prst="angle"/>
          </a:sp3d>
        </p:spPr>
        <p:txBody>
          <a:bodyPr vert="horz" lIns="91440" tIns="45720" rIns="91440" bIns="45720" rtlCol="0" anchor="b">
            <a:normAutofit/>
          </a:bodyPr>
          <a:lstStyle>
            <a:defPPr>
              <a:defRPr lang="pt-BR"/>
            </a:defPPr>
            <a:lvl1pPr>
              <a:lnSpc>
                <a:spcPct val="90000"/>
              </a:lnSpc>
              <a:spcBef>
                <a:spcPct val="0"/>
              </a:spcBef>
              <a:buNone/>
              <a:defRPr sz="4000" b="1" i="1">
                <a:solidFill>
                  <a:schemeClr val="accent6">
                    <a:lumMod val="50000"/>
                  </a:schemeClr>
                </a:solidFill>
                <a:effectLst>
                  <a:outerShdw blurRad="38100" dist="38100" dir="2700000" algn="tl">
                    <a:srgbClr val="000000">
                      <a:alpha val="43137"/>
                    </a:srgbClr>
                  </a:outerShdw>
                </a:effectLst>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solidFill>
              </a:rPr>
              <a:t>CSIS 2200-008 - Systems Analysis &amp; Design</a:t>
            </a:r>
          </a:p>
          <a:p>
            <a:r>
              <a:rPr lang="en-US" sz="1800" dirty="0">
                <a:solidFill>
                  <a:schemeClr val="tx1"/>
                </a:solidFill>
              </a:rPr>
              <a:t>July 27</a:t>
            </a:r>
            <a:r>
              <a:rPr lang="en-US" sz="1800" baseline="30000" dirty="0">
                <a:solidFill>
                  <a:schemeClr val="tx1"/>
                </a:solidFill>
              </a:rPr>
              <a:t>th</a:t>
            </a:r>
            <a:r>
              <a:rPr lang="en-US" sz="1800" dirty="0">
                <a:solidFill>
                  <a:schemeClr val="tx1"/>
                </a:solidFill>
              </a:rPr>
              <a:t>, 2023</a:t>
            </a:r>
          </a:p>
        </p:txBody>
      </p:sp>
      <p:sp>
        <p:nvSpPr>
          <p:cNvPr id="5" name="Text Placeholder 24">
            <a:extLst>
              <a:ext uri="{FF2B5EF4-FFF2-40B4-BE49-F238E27FC236}">
                <a16:creationId xmlns:a16="http://schemas.microsoft.com/office/drawing/2014/main" id="{D425C10E-42A8-0545-94DE-B09C9EAA892F}"/>
              </a:ext>
            </a:extLst>
          </p:cNvPr>
          <p:cNvSpPr txBox="1">
            <a:spLocks/>
          </p:cNvSpPr>
          <p:nvPr/>
        </p:nvSpPr>
        <p:spPr>
          <a:xfrm>
            <a:off x="9034892" y="5424774"/>
            <a:ext cx="3140193" cy="1418481"/>
          </a:xfrm>
          <a:prstGeom prst="rect">
            <a:avLst/>
          </a:prstGeom>
          <a:scene3d>
            <a:camera prst="orthographicFront"/>
            <a:lightRig rig="threePt" dir="t"/>
          </a:scene3d>
          <a:sp3d>
            <a:bevelT w="0"/>
            <a:bevelB prst="angle"/>
          </a:sp3d>
        </p:spPr>
        <p:txBody>
          <a:bodyPr vert="horz" lIns="91440" tIns="45720" rIns="91440" bIns="45720" rtlCol="0" anchor="b">
            <a:normAutofit/>
          </a:bodyPr>
          <a:lstStyle>
            <a:defPPr>
              <a:defRPr lang="pt-BR"/>
            </a:defPPr>
            <a:lvl1pPr>
              <a:lnSpc>
                <a:spcPct val="90000"/>
              </a:lnSpc>
              <a:spcBef>
                <a:spcPct val="0"/>
              </a:spcBef>
              <a:buNone/>
              <a:defRPr sz="4000" b="1" i="1">
                <a:solidFill>
                  <a:schemeClr val="accent6">
                    <a:lumMod val="50000"/>
                  </a:schemeClr>
                </a:solidFill>
                <a:effectLst>
                  <a:outerShdw blurRad="38100" dist="38100" dir="2700000" algn="tl">
                    <a:srgbClr val="000000">
                      <a:alpha val="43137"/>
                    </a:srgbClr>
                  </a:outerShdw>
                </a:effectLs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en-US" sz="1600" u="sng" dirty="0">
                <a:solidFill>
                  <a:schemeClr val="tx1"/>
                </a:solidFill>
              </a:rPr>
              <a:t>Group 2</a:t>
            </a:r>
          </a:p>
          <a:p>
            <a:pPr algn="r"/>
            <a:r>
              <a:rPr lang="en-US" sz="1600" dirty="0">
                <a:solidFill>
                  <a:schemeClr val="tx1"/>
                </a:solidFill>
              </a:rPr>
              <a:t>Charlie </a:t>
            </a:r>
            <a:r>
              <a:rPr lang="en-US" sz="1600" dirty="0" err="1">
                <a:solidFill>
                  <a:schemeClr val="tx1"/>
                </a:solidFill>
              </a:rPr>
              <a:t>Medialdea</a:t>
            </a:r>
            <a:endParaRPr lang="en-US" sz="1600" dirty="0">
              <a:solidFill>
                <a:schemeClr val="tx1"/>
              </a:solidFill>
            </a:endParaRPr>
          </a:p>
          <a:p>
            <a:pPr algn="r"/>
            <a:r>
              <a:rPr lang="en-US" sz="1600" dirty="0">
                <a:solidFill>
                  <a:schemeClr val="tx1"/>
                </a:solidFill>
              </a:rPr>
              <a:t>Gunther Ogo</a:t>
            </a:r>
          </a:p>
          <a:p>
            <a:pPr algn="r"/>
            <a:r>
              <a:rPr lang="en-US" sz="1600" dirty="0" err="1">
                <a:solidFill>
                  <a:schemeClr val="tx1"/>
                </a:solidFill>
              </a:rPr>
              <a:t>Ruchirani</a:t>
            </a:r>
            <a:r>
              <a:rPr lang="en-US" sz="1600" dirty="0">
                <a:solidFill>
                  <a:schemeClr val="tx1"/>
                </a:solidFill>
              </a:rPr>
              <a:t> </a:t>
            </a:r>
            <a:r>
              <a:rPr lang="en-US" sz="1600" dirty="0" err="1">
                <a:solidFill>
                  <a:schemeClr val="tx1"/>
                </a:solidFill>
              </a:rPr>
              <a:t>Adikaramge</a:t>
            </a:r>
            <a:r>
              <a:rPr lang="en-US" sz="1600" dirty="0">
                <a:solidFill>
                  <a:schemeClr val="tx1"/>
                </a:solidFill>
              </a:rPr>
              <a:t> </a:t>
            </a:r>
          </a:p>
          <a:p>
            <a:pPr algn="r"/>
            <a:r>
              <a:rPr lang="pt-BR" sz="1600" dirty="0">
                <a:solidFill>
                  <a:schemeClr val="tx1"/>
                </a:solidFill>
              </a:rPr>
              <a:t>Winnie Chen</a:t>
            </a:r>
            <a:endParaRPr lang="en-US" sz="1600" dirty="0">
              <a:solidFill>
                <a:schemeClr val="tx1"/>
              </a:solidFill>
            </a:endParaRPr>
          </a:p>
        </p:txBody>
      </p:sp>
      <p:pic>
        <p:nvPicPr>
          <p:cNvPr id="1028" name="Picture 4" descr="Client Login - TrustCommerce">
            <a:extLst>
              <a:ext uri="{FF2B5EF4-FFF2-40B4-BE49-F238E27FC236}">
                <a16:creationId xmlns:a16="http://schemas.microsoft.com/office/drawing/2014/main" id="{3AD2A1DF-1B92-D8A0-D7FB-7BF8B5807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37" y="212439"/>
            <a:ext cx="7633150" cy="5471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4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EE0A5-00B1-A570-8ED1-D5E7D02ACFAF}"/>
              </a:ext>
            </a:extLst>
          </p:cNvPr>
          <p:cNvSpPr/>
          <p:nvPr/>
        </p:nvSpPr>
        <p:spPr>
          <a:xfrm>
            <a:off x="0" y="0"/>
            <a:ext cx="6427304" cy="6858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Rounded Corners 7">
            <a:extLst>
              <a:ext uri="{FF2B5EF4-FFF2-40B4-BE49-F238E27FC236}">
                <a16:creationId xmlns:a16="http://schemas.microsoft.com/office/drawing/2014/main" id="{EE4B87DD-7C70-990F-6D88-EFA6B7F11737}"/>
              </a:ext>
            </a:extLst>
          </p:cNvPr>
          <p:cNvSpPr/>
          <p:nvPr/>
        </p:nvSpPr>
        <p:spPr>
          <a:xfrm>
            <a:off x="198783" y="212035"/>
            <a:ext cx="11820939" cy="6467060"/>
          </a:xfrm>
          <a:prstGeom prst="roundRect">
            <a:avLst/>
          </a:prstGeom>
          <a:solidFill>
            <a:schemeClr val="bg1"/>
          </a:solidFill>
          <a:ln>
            <a:solidFill>
              <a:schemeClr val="bg1">
                <a:lumMod val="50000"/>
              </a:schemeClr>
            </a:solidFill>
          </a:ln>
          <a:effectLst>
            <a:outerShdw blurRad="50800" dist="38100" dir="8100000" algn="tr" rotWithShape="0">
              <a:prstClr val="black">
                <a:alpha val="40000"/>
              </a:prstClr>
            </a:outerShdw>
          </a:effectLst>
          <a:scene3d>
            <a:camera prst="orthographicFront"/>
            <a:lightRig rig="threePt" dir="t"/>
          </a:scene3d>
          <a:sp3d>
            <a:bevelT w="0"/>
            <a:bevelB prst="angle"/>
          </a:sp3d>
        </p:spPr>
        <p:txBody>
          <a:bodyPr vert="horz" lIns="91440" tIns="45720" rIns="91440" bIns="45720" rtlCol="0" anchor="b">
            <a:normAutofit/>
          </a:bodyPr>
          <a:lstStyle/>
          <a:p>
            <a:pPr marL="457200" indent="-457200" algn="ctr">
              <a:lnSpc>
                <a:spcPct val="90000"/>
              </a:lnSpc>
              <a:spcBef>
                <a:spcPct val="0"/>
              </a:spcBef>
              <a:buFontTx/>
              <a:buChar char="-"/>
            </a:pPr>
            <a:endParaRPr lang="pt-BR" sz="2800" b="1">
              <a:effectLst>
                <a:outerShdw blurRad="38100" dist="38100" dir="2700000" algn="tl">
                  <a:srgbClr val="000000">
                    <a:alpha val="43137"/>
                  </a:srgbClr>
                </a:outerShdw>
              </a:effectLst>
              <a:latin typeface="Baguet Script" panose="020B0604020202020204" pitchFamily="2" charset="0"/>
              <a:ea typeface="+mj-ea"/>
              <a:cs typeface="Angsana New" panose="020B0502040204020203" pitchFamily="18" charset="-34"/>
            </a:endParaRPr>
          </a:p>
        </p:txBody>
      </p:sp>
      <p:grpSp>
        <p:nvGrpSpPr>
          <p:cNvPr id="12" name="Group 11">
            <a:extLst>
              <a:ext uri="{FF2B5EF4-FFF2-40B4-BE49-F238E27FC236}">
                <a16:creationId xmlns:a16="http://schemas.microsoft.com/office/drawing/2014/main" id="{3147E26D-E039-5154-F9EE-E8B9129302A1}"/>
              </a:ext>
            </a:extLst>
          </p:cNvPr>
          <p:cNvGrpSpPr/>
          <p:nvPr/>
        </p:nvGrpSpPr>
        <p:grpSpPr>
          <a:xfrm>
            <a:off x="384976" y="1965818"/>
            <a:ext cx="11026110" cy="2590849"/>
            <a:chOff x="370759" y="317649"/>
            <a:chExt cx="11026110" cy="2590849"/>
          </a:xfrm>
        </p:grpSpPr>
        <p:sp>
          <p:nvSpPr>
            <p:cNvPr id="41" name="Rectangle: Rounded Corners 40">
              <a:extLst>
                <a:ext uri="{FF2B5EF4-FFF2-40B4-BE49-F238E27FC236}">
                  <a16:creationId xmlns:a16="http://schemas.microsoft.com/office/drawing/2014/main" id="{05CA5DB7-F150-1264-7239-ECD19CB7BD40}"/>
                </a:ext>
              </a:extLst>
            </p:cNvPr>
            <p:cNvSpPr/>
            <p:nvPr/>
          </p:nvSpPr>
          <p:spPr>
            <a:xfrm>
              <a:off x="808382" y="317649"/>
              <a:ext cx="10588487" cy="2590849"/>
            </a:xfrm>
            <a:prstGeom prst="roundRect">
              <a:avLst/>
            </a:prstGeom>
            <a:solidFill>
              <a:schemeClr val="accent2">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extBox 3">
              <a:extLst>
                <a:ext uri="{FF2B5EF4-FFF2-40B4-BE49-F238E27FC236}">
                  <a16:creationId xmlns:a16="http://schemas.microsoft.com/office/drawing/2014/main" id="{76BC6321-64B4-35F4-4959-26F36477E88D}"/>
                </a:ext>
              </a:extLst>
            </p:cNvPr>
            <p:cNvSpPr txBox="1"/>
            <p:nvPr/>
          </p:nvSpPr>
          <p:spPr>
            <a:xfrm>
              <a:off x="1126434" y="525882"/>
              <a:ext cx="9939131" cy="2154436"/>
            </a:xfrm>
            <a:prstGeom prst="rect">
              <a:avLst/>
            </a:prstGeom>
            <a:noFill/>
          </p:spPr>
          <p:txBody>
            <a:bodyPr wrap="square">
              <a:spAutoFit/>
            </a:bodyPr>
            <a:lstStyle/>
            <a:p>
              <a:pPr marL="285750" indent="-285750" algn="ctr" rtl="0" fontAlgn="base">
                <a:buFont typeface="Arial" panose="020B0604020202020204" pitchFamily="34" charset="0"/>
                <a:buChar char="•"/>
              </a:pPr>
              <a:r>
                <a:rPr lang="en-US" sz="1600" b="1" dirty="0">
                  <a:latin typeface="Calibri" panose="020F0502020204030204" pitchFamily="34" charset="0"/>
                  <a:ea typeface="Yu Mincho" panose="02020400000000000000" pitchFamily="18" charset="-128"/>
                  <a:cs typeface="Times New Roman" panose="02020603050405020304" pitchFamily="18" charset="0"/>
                </a:rPr>
                <a:t>Users have accounts at several banks, with each institution issuing its physical card, creating difficulties in carrying several cards in the wallet. </a:t>
              </a:r>
            </a:p>
            <a:p>
              <a:pPr algn="ctr" rtl="0" fontAlgn="base"/>
              <a:endParaRPr lang="en-US" sz="1600" b="1" dirty="0">
                <a:latin typeface="Calibri" panose="020F0502020204030204" pitchFamily="34" charset="0"/>
                <a:ea typeface="Yu Mincho" panose="02020400000000000000" pitchFamily="18" charset="-128"/>
                <a:cs typeface="Times New Roman" panose="02020603050405020304" pitchFamily="18" charset="0"/>
              </a:endParaRPr>
            </a:p>
            <a:p>
              <a:pPr marL="285750" indent="-285750" algn="ctr" rtl="0" fontAlgn="base">
                <a:buFont typeface="Arial" panose="020B0604020202020204" pitchFamily="34" charset="0"/>
                <a:buChar char="•"/>
              </a:pPr>
              <a:r>
                <a:rPr lang="en-US" sz="1600" b="1" dirty="0">
                  <a:latin typeface="Calibri" panose="020F0502020204030204" pitchFamily="34" charset="0"/>
                  <a:ea typeface="Yu Mincho" panose="02020400000000000000" pitchFamily="18" charset="-128"/>
                  <a:cs typeface="Times New Roman" panose="02020603050405020304" pitchFamily="18" charset="0"/>
                </a:rPr>
                <a:t>Although the banks provide specifics application for cell phones, it is necessary to log in to each account every time the user wants to, for instance, check the balance or make a payment.  </a:t>
              </a:r>
            </a:p>
            <a:p>
              <a:pPr algn="ctr" rtl="0" fontAlgn="base"/>
              <a:endParaRPr lang="en-US" sz="1600" b="1" dirty="0">
                <a:latin typeface="Calibri" panose="020F0502020204030204" pitchFamily="34" charset="0"/>
                <a:ea typeface="Yu Mincho" panose="02020400000000000000" pitchFamily="18" charset="-128"/>
                <a:cs typeface="Times New Roman" panose="02020603050405020304" pitchFamily="18" charset="0"/>
              </a:endParaRPr>
            </a:p>
            <a:p>
              <a:pPr marL="285750" indent="-285750" algn="ctr" rtl="0" fontAlgn="base">
                <a:buFont typeface="Arial" panose="020B0604020202020204" pitchFamily="34" charset="0"/>
                <a:buChar char="•"/>
              </a:pPr>
              <a:r>
                <a:rPr lang="en-US" sz="1600" b="1" dirty="0">
                  <a:latin typeface="Calibri" panose="020F0502020204030204" pitchFamily="34" charset="0"/>
                  <a:ea typeface="Yu Mincho" panose="02020400000000000000" pitchFamily="18" charset="-128"/>
                  <a:cs typeface="Times New Roman" panose="02020603050405020304" pitchFamily="18" charset="0"/>
                </a:rPr>
                <a:t>In today's world characterized by information integration, </a:t>
              </a:r>
              <a:r>
                <a:rPr lang="en-US" sz="2000" b="1" dirty="0">
                  <a:solidFill>
                    <a:schemeClr val="accent2">
                      <a:lumMod val="75000"/>
                    </a:schemeClr>
                  </a:solidFill>
                  <a:latin typeface="Calibri" panose="020F0502020204030204" pitchFamily="34" charset="0"/>
                  <a:ea typeface="Yu Mincho" panose="02020400000000000000" pitchFamily="18" charset="-128"/>
                  <a:cs typeface="Times New Roman" panose="02020603050405020304" pitchFamily="18" charset="0"/>
                </a:rPr>
                <a:t>reducing steps </a:t>
              </a:r>
              <a:r>
                <a:rPr lang="en-US" sz="1600" b="1" dirty="0">
                  <a:latin typeface="Calibri" panose="020F0502020204030204" pitchFamily="34" charset="0"/>
                  <a:ea typeface="Yu Mincho" panose="02020400000000000000" pitchFamily="18" charset="-128"/>
                  <a:cs typeface="Times New Roman" panose="02020603050405020304" pitchFamily="18" charset="0"/>
                </a:rPr>
                <a:t>and </a:t>
              </a:r>
              <a:r>
                <a:rPr lang="en-US" sz="2000" b="1" dirty="0">
                  <a:solidFill>
                    <a:schemeClr val="accent2">
                      <a:lumMod val="75000"/>
                    </a:schemeClr>
                  </a:solidFill>
                  <a:latin typeface="Calibri" panose="020F0502020204030204" pitchFamily="34" charset="0"/>
                  <a:ea typeface="Yu Mincho" panose="02020400000000000000" pitchFamily="18" charset="-128"/>
                  <a:cs typeface="Times New Roman" panose="02020603050405020304" pitchFamily="18" charset="0"/>
                </a:rPr>
                <a:t>creating convenience </a:t>
              </a:r>
              <a:r>
                <a:rPr lang="en-US" sz="1600" b="1" dirty="0">
                  <a:latin typeface="Calibri" panose="020F0502020204030204" pitchFamily="34" charset="0"/>
                  <a:ea typeface="Yu Mincho" panose="02020400000000000000" pitchFamily="18" charset="-128"/>
                  <a:cs typeface="Times New Roman" panose="02020603050405020304" pitchFamily="18" charset="0"/>
                </a:rPr>
                <a:t>for users is necessary</a:t>
              </a:r>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p:txBody>
        </p:sp>
        <p:pic>
          <p:nvPicPr>
            <p:cNvPr id="6146" name="Picture 2" descr="Search ">
              <a:extLst>
                <a:ext uri="{FF2B5EF4-FFF2-40B4-BE49-F238E27FC236}">
                  <a16:creationId xmlns:a16="http://schemas.microsoft.com/office/drawing/2014/main" id="{BF1FA224-798F-5D93-D7FD-0AFB77736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59" y="1229904"/>
              <a:ext cx="894275" cy="894275"/>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Rounded Corners 6">
            <a:extLst>
              <a:ext uri="{FF2B5EF4-FFF2-40B4-BE49-F238E27FC236}">
                <a16:creationId xmlns:a16="http://schemas.microsoft.com/office/drawing/2014/main" id="{F3A5A0A0-9D98-1E5D-360B-C48F799F9A12}"/>
              </a:ext>
            </a:extLst>
          </p:cNvPr>
          <p:cNvSpPr/>
          <p:nvPr/>
        </p:nvSpPr>
        <p:spPr>
          <a:xfrm>
            <a:off x="1830981" y="4837043"/>
            <a:ext cx="8929784" cy="1631072"/>
          </a:xfrm>
          <a:prstGeom prst="roundRect">
            <a:avLst/>
          </a:prstGeom>
          <a:solidFill>
            <a:schemeClr val="accent6">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2" descr="Goal ">
            <a:extLst>
              <a:ext uri="{FF2B5EF4-FFF2-40B4-BE49-F238E27FC236}">
                <a16:creationId xmlns:a16="http://schemas.microsoft.com/office/drawing/2014/main" id="{5D4F5AD1-6878-351F-E4E4-8EEB5516B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158" y="5288876"/>
            <a:ext cx="627864" cy="62786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4AF2D3A-C7F0-A506-D5A6-68614430CEA5}"/>
              </a:ext>
            </a:extLst>
          </p:cNvPr>
          <p:cNvSpPr txBox="1"/>
          <p:nvPr/>
        </p:nvSpPr>
        <p:spPr>
          <a:xfrm>
            <a:off x="2533345" y="5013207"/>
            <a:ext cx="7962376" cy="1266180"/>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US" sz="1600" b="1" dirty="0">
                <a:latin typeface="Calibri" panose="020F0502020204030204" pitchFamily="34" charset="0"/>
                <a:ea typeface="Yu Mincho" panose="02020400000000000000" pitchFamily="18" charset="-128"/>
                <a:cs typeface="Times New Roman" panose="02020603050405020304" pitchFamily="18" charset="0"/>
              </a:rPr>
              <a:t>Provide users </a:t>
            </a:r>
            <a:r>
              <a:rPr lang="en-US" sz="2000" b="1" dirty="0">
                <a:solidFill>
                  <a:schemeClr val="accent2">
                    <a:lumMod val="75000"/>
                  </a:schemeClr>
                </a:solidFill>
                <a:latin typeface="Calibri" panose="020F0502020204030204" pitchFamily="34" charset="0"/>
                <a:ea typeface="Yu Mincho" panose="02020400000000000000" pitchFamily="18" charset="-128"/>
                <a:cs typeface="Times New Roman" panose="02020603050405020304" pitchFamily="18" charset="0"/>
              </a:rPr>
              <a:t>convenience</a:t>
            </a:r>
            <a:r>
              <a:rPr lang="en-US" sz="1600" b="1" dirty="0">
                <a:latin typeface="Calibri" panose="020F0502020204030204" pitchFamily="34" charset="0"/>
                <a:ea typeface="Yu Mincho" panose="02020400000000000000" pitchFamily="18" charset="-128"/>
                <a:cs typeface="Times New Roman" panose="02020603050405020304" pitchFamily="18" charset="0"/>
              </a:rPr>
              <a:t> and </a:t>
            </a:r>
            <a:r>
              <a:rPr lang="en-US" sz="2000" b="1" dirty="0">
                <a:solidFill>
                  <a:schemeClr val="accent2">
                    <a:lumMod val="75000"/>
                  </a:schemeClr>
                </a:solidFill>
                <a:latin typeface="Calibri" panose="020F0502020204030204" pitchFamily="34" charset="0"/>
                <a:ea typeface="Yu Mincho" panose="02020400000000000000" pitchFamily="18" charset="-128"/>
                <a:cs typeface="Times New Roman" panose="02020603050405020304" pitchFamily="18" charset="0"/>
              </a:rPr>
              <a:t>speed </a:t>
            </a:r>
            <a:r>
              <a:rPr lang="en-US" sz="1600" b="1" dirty="0">
                <a:latin typeface="Calibri" panose="020F0502020204030204" pitchFamily="34" charset="0"/>
                <a:ea typeface="Yu Mincho" panose="02020400000000000000" pitchFamily="18" charset="-128"/>
                <a:cs typeface="Times New Roman" panose="02020603050405020304" pitchFamily="18" charset="0"/>
              </a:rPr>
              <a:t>when consulting information from different banks in a single platform.</a:t>
            </a:r>
          </a:p>
          <a:p>
            <a:pPr marL="342900" lvl="0" indent="-342900" algn="just">
              <a:lnSpc>
                <a:spcPct val="107000"/>
              </a:lnSpc>
              <a:spcAft>
                <a:spcPts val="800"/>
              </a:spcAft>
              <a:buFont typeface="Symbol" panose="05050102010706020507" pitchFamily="18" charset="2"/>
              <a:buChar char=""/>
            </a:pPr>
            <a:r>
              <a:rPr lang="en-US" sz="1600" b="1" dirty="0">
                <a:latin typeface="Calibri" panose="020F0502020204030204" pitchFamily="34" charset="0"/>
                <a:ea typeface="Yu Mincho" panose="02020400000000000000" pitchFamily="18" charset="-128"/>
                <a:cs typeface="Times New Roman" panose="02020603050405020304" pitchFamily="18" charset="0"/>
              </a:rPr>
              <a:t>Be an </a:t>
            </a:r>
            <a:r>
              <a:rPr lang="en-US" sz="2000" b="1" dirty="0">
                <a:solidFill>
                  <a:schemeClr val="accent2">
                    <a:lumMod val="75000"/>
                  </a:schemeClr>
                </a:solidFill>
                <a:latin typeface="Calibri" panose="020F0502020204030204" pitchFamily="34" charset="0"/>
                <a:ea typeface="Yu Mincho" panose="02020400000000000000" pitchFamily="18" charset="-128"/>
                <a:cs typeface="Times New Roman" panose="02020603050405020304" pitchFamily="18" charset="0"/>
              </a:rPr>
              <a:t>accepted means of payment </a:t>
            </a:r>
            <a:r>
              <a:rPr lang="en-US" sz="1600" b="1" dirty="0">
                <a:latin typeface="Calibri" panose="020F0502020204030204" pitchFamily="34" charset="0"/>
                <a:ea typeface="Yu Mincho" panose="02020400000000000000" pitchFamily="18" charset="-128"/>
                <a:cs typeface="Times New Roman" panose="02020603050405020304" pitchFamily="18" charset="0"/>
              </a:rPr>
              <a:t>in any commercial establishment and for any product and service.</a:t>
            </a:r>
            <a:endParaRPr lang="pt-BR" sz="1600" b="1" dirty="0">
              <a:latin typeface="Calibri" panose="020F0502020204030204" pitchFamily="34" charset="0"/>
              <a:ea typeface="Yu Mincho" panose="02020400000000000000" pitchFamily="18" charset="-128"/>
              <a:cs typeface="Times New Roman" panose="02020603050405020304" pitchFamily="18" charset="0"/>
            </a:endParaRPr>
          </a:p>
        </p:txBody>
      </p:sp>
      <p:pic>
        <p:nvPicPr>
          <p:cNvPr id="6" name="Picture 18" descr="Arrow PNG Free Download | PNG Mart">
            <a:extLst>
              <a:ext uri="{FF2B5EF4-FFF2-40B4-BE49-F238E27FC236}">
                <a16:creationId xmlns:a16="http://schemas.microsoft.com/office/drawing/2014/main" id="{7120127E-8494-E233-FE84-F084FF3556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942971" y="4378812"/>
            <a:ext cx="537984" cy="62786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05BDAD52-2FB4-A890-A970-9D3F56F5583C}"/>
              </a:ext>
            </a:extLst>
          </p:cNvPr>
          <p:cNvSpPr/>
          <p:nvPr/>
        </p:nvSpPr>
        <p:spPr>
          <a:xfrm>
            <a:off x="1317952" y="451215"/>
            <a:ext cx="10026082" cy="1203588"/>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extBox 2">
            <a:extLst>
              <a:ext uri="{FF2B5EF4-FFF2-40B4-BE49-F238E27FC236}">
                <a16:creationId xmlns:a16="http://schemas.microsoft.com/office/drawing/2014/main" id="{810BA1D1-128C-956F-39B7-7FE8B43A9E1A}"/>
              </a:ext>
            </a:extLst>
          </p:cNvPr>
          <p:cNvSpPr txBox="1"/>
          <p:nvPr/>
        </p:nvSpPr>
        <p:spPr>
          <a:xfrm>
            <a:off x="1935632" y="563859"/>
            <a:ext cx="8554826" cy="1138773"/>
          </a:xfrm>
          <a:prstGeom prst="rect">
            <a:avLst/>
          </a:prstGeom>
          <a:noFill/>
        </p:spPr>
        <p:txBody>
          <a:bodyPr wrap="square" rtlCol="0">
            <a:spAutoFit/>
          </a:bodyPr>
          <a:lstStyle/>
          <a:p>
            <a:pPr algn="ctr"/>
            <a:r>
              <a:rPr lang="en-US" sz="1600" b="1" dirty="0">
                <a:latin typeface="Calibri" panose="020F0502020204030204" pitchFamily="34" charset="0"/>
                <a:ea typeface="Yu Mincho" panose="02020400000000000000" pitchFamily="18" charset="-128"/>
                <a:cs typeface="Times New Roman" panose="02020603050405020304" pitchFamily="18" charset="0"/>
              </a:rPr>
              <a:t>Our Project aims to design an </a:t>
            </a:r>
            <a:r>
              <a:rPr lang="en-US" sz="2000" b="1" dirty="0">
                <a:solidFill>
                  <a:schemeClr val="accent2">
                    <a:lumMod val="75000"/>
                  </a:schemeClr>
                </a:solidFill>
                <a:latin typeface="Calibri" panose="020F0502020204030204" pitchFamily="34" charset="0"/>
                <a:ea typeface="Yu Mincho" panose="02020400000000000000" pitchFamily="18" charset="-128"/>
                <a:cs typeface="Times New Roman" panose="02020603050405020304" pitchFamily="18" charset="0"/>
              </a:rPr>
              <a:t>integrated electronic wallet</a:t>
            </a:r>
            <a:r>
              <a:rPr lang="en-US" sz="1600" b="1" dirty="0">
                <a:latin typeface="Calibri" panose="020F0502020204030204" pitchFamily="34" charset="0"/>
                <a:ea typeface="Yu Mincho" panose="02020400000000000000" pitchFamily="18" charset="-128"/>
                <a:cs typeface="Times New Roman" panose="02020603050405020304" pitchFamily="18" charset="0"/>
              </a:rPr>
              <a:t> through an app for cell phones that enables users to consult all bank accounts information in a single platform and allows them to use it as a means of payment.  </a:t>
            </a:r>
          </a:p>
          <a:p>
            <a:pPr marL="285750" indent="-285750" algn="ctr">
              <a:buFont typeface="Arial" panose="020B0604020202020204" pitchFamily="34" charset="0"/>
              <a:buChar char="•"/>
            </a:pPr>
            <a:endParaRPr lang="pt-BR" sz="1600" dirty="0"/>
          </a:p>
        </p:txBody>
      </p:sp>
      <p:pic>
        <p:nvPicPr>
          <p:cNvPr id="5" name="Picture 2" descr="Project ">
            <a:extLst>
              <a:ext uri="{FF2B5EF4-FFF2-40B4-BE49-F238E27FC236}">
                <a16:creationId xmlns:a16="http://schemas.microsoft.com/office/drawing/2014/main" id="{2AB7D298-00B9-6AE8-D3F2-DA29CBC8ED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448" y="659899"/>
            <a:ext cx="766995" cy="76699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Arrow PNG Free Download | PNG Mart">
            <a:extLst>
              <a:ext uri="{FF2B5EF4-FFF2-40B4-BE49-F238E27FC236}">
                <a16:creationId xmlns:a16="http://schemas.microsoft.com/office/drawing/2014/main" id="{5065C38E-4780-A38F-4F12-BEFD6D60DD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942971" y="1525301"/>
            <a:ext cx="537984" cy="627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957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EE0A5-00B1-A570-8ED1-D5E7D02ACFAF}"/>
              </a:ext>
            </a:extLst>
          </p:cNvPr>
          <p:cNvSpPr/>
          <p:nvPr/>
        </p:nvSpPr>
        <p:spPr>
          <a:xfrm>
            <a:off x="0" y="0"/>
            <a:ext cx="6427304" cy="6858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Rounded Corners 7">
            <a:extLst>
              <a:ext uri="{FF2B5EF4-FFF2-40B4-BE49-F238E27FC236}">
                <a16:creationId xmlns:a16="http://schemas.microsoft.com/office/drawing/2014/main" id="{EE4B87DD-7C70-990F-6D88-EFA6B7F11737}"/>
              </a:ext>
            </a:extLst>
          </p:cNvPr>
          <p:cNvSpPr/>
          <p:nvPr/>
        </p:nvSpPr>
        <p:spPr>
          <a:xfrm>
            <a:off x="198783" y="212035"/>
            <a:ext cx="11820939" cy="6467060"/>
          </a:xfrm>
          <a:prstGeom prst="roundRect">
            <a:avLst/>
          </a:prstGeom>
          <a:solidFill>
            <a:schemeClr val="bg1"/>
          </a:solidFill>
          <a:ln>
            <a:solidFill>
              <a:schemeClr val="bg1">
                <a:lumMod val="50000"/>
              </a:schemeClr>
            </a:solidFill>
          </a:ln>
          <a:effectLst>
            <a:outerShdw blurRad="50800" dist="38100" dir="8100000" algn="tr" rotWithShape="0">
              <a:prstClr val="black">
                <a:alpha val="40000"/>
              </a:prstClr>
            </a:outerShdw>
          </a:effectLst>
          <a:scene3d>
            <a:camera prst="orthographicFront"/>
            <a:lightRig rig="threePt" dir="t"/>
          </a:scene3d>
          <a:sp3d>
            <a:bevelT w="0"/>
            <a:bevelB prst="angle"/>
          </a:sp3d>
        </p:spPr>
        <p:txBody>
          <a:bodyPr vert="horz" lIns="91440" tIns="45720" rIns="91440" bIns="45720" rtlCol="0" anchor="b">
            <a:normAutofit/>
          </a:bodyPr>
          <a:lstStyle/>
          <a:p>
            <a:pPr marL="457200" indent="-457200" algn="ctr">
              <a:lnSpc>
                <a:spcPct val="90000"/>
              </a:lnSpc>
              <a:spcBef>
                <a:spcPct val="0"/>
              </a:spcBef>
              <a:buFontTx/>
              <a:buChar char="-"/>
            </a:pPr>
            <a:endParaRPr lang="pt-BR" sz="2800" b="1">
              <a:effectLst>
                <a:outerShdw blurRad="38100" dist="38100" dir="2700000" algn="tl">
                  <a:srgbClr val="000000">
                    <a:alpha val="43137"/>
                  </a:srgbClr>
                </a:outerShdw>
              </a:effectLst>
              <a:latin typeface="Baguet Script" panose="020B0604020202020204" pitchFamily="2" charset="0"/>
              <a:ea typeface="+mj-ea"/>
              <a:cs typeface="Angsana New" panose="020B0502040204020203" pitchFamily="18" charset="-34"/>
            </a:endParaRPr>
          </a:p>
        </p:txBody>
      </p:sp>
      <p:sp>
        <p:nvSpPr>
          <p:cNvPr id="11" name="Rectangle: Rounded Corners 10">
            <a:extLst>
              <a:ext uri="{FF2B5EF4-FFF2-40B4-BE49-F238E27FC236}">
                <a16:creationId xmlns:a16="http://schemas.microsoft.com/office/drawing/2014/main" id="{F2EC0121-A39F-84AE-9355-AEDF2428C11A}"/>
              </a:ext>
            </a:extLst>
          </p:cNvPr>
          <p:cNvSpPr/>
          <p:nvPr/>
        </p:nvSpPr>
        <p:spPr>
          <a:xfrm>
            <a:off x="338472" y="1176252"/>
            <a:ext cx="11537470" cy="4429418"/>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TextBox 9">
            <a:extLst>
              <a:ext uri="{FF2B5EF4-FFF2-40B4-BE49-F238E27FC236}">
                <a16:creationId xmlns:a16="http://schemas.microsoft.com/office/drawing/2014/main" id="{ED2864FE-40B4-736E-2CD6-D541DD45C3F7}"/>
              </a:ext>
            </a:extLst>
          </p:cNvPr>
          <p:cNvSpPr txBox="1"/>
          <p:nvPr/>
        </p:nvSpPr>
        <p:spPr>
          <a:xfrm>
            <a:off x="5208313" y="2044529"/>
            <a:ext cx="6377309" cy="3046988"/>
          </a:xfrm>
          <a:prstGeom prst="rect">
            <a:avLst/>
          </a:prstGeom>
          <a:noFill/>
        </p:spPr>
        <p:txBody>
          <a:bodyPr wrap="square">
            <a:spAutoFit/>
          </a:bodyPr>
          <a:lstStyle/>
          <a:p>
            <a:pPr algn="l" rtl="0" fontAlgn="base">
              <a:buFont typeface="Arial" panose="020B0604020202020204" pitchFamily="34" charset="0"/>
              <a:buChar char="•"/>
            </a:pPr>
            <a:r>
              <a:rPr lang="en-US" sz="1600" b="1" dirty="0">
                <a:latin typeface="Calibri" panose="020F0502020204030204" pitchFamily="34" charset="0"/>
                <a:ea typeface="Yu Mincho" panose="02020400000000000000" pitchFamily="18" charset="-128"/>
                <a:cs typeface="Times New Roman" panose="02020603050405020304" pitchFamily="18" charset="0"/>
              </a:rPr>
              <a:t> When a person opens an account, it directly giving access to the integrated app. Can use SIN or BC ID number as the common field to integrate all bank accounts to this app. </a:t>
            </a:r>
          </a:p>
          <a:p>
            <a:pPr algn="l" rtl="0" fontAlgn="base">
              <a:buFont typeface="Arial" panose="020B0604020202020204" pitchFamily="34" charset="0"/>
              <a:buChar char="•"/>
            </a:pPr>
            <a:endParaRPr lang="en-US" sz="1600" b="1" dirty="0">
              <a:latin typeface="Calibri" panose="020F0502020204030204" pitchFamily="34" charset="0"/>
              <a:ea typeface="Yu Mincho" panose="02020400000000000000" pitchFamily="18" charset="-128"/>
              <a:cs typeface="Times New Roman" panose="02020603050405020304" pitchFamily="18" charset="0"/>
            </a:endParaRPr>
          </a:p>
          <a:p>
            <a:pPr algn="l" rtl="0" fontAlgn="base">
              <a:buFont typeface="Arial" panose="020B0604020202020204" pitchFamily="34" charset="0"/>
              <a:buChar char="•"/>
            </a:pPr>
            <a:r>
              <a:rPr lang="en-US" sz="1600" b="1" dirty="0">
                <a:latin typeface="Calibri" panose="020F0502020204030204" pitchFamily="34" charset="0"/>
                <a:ea typeface="Yu Mincho" panose="02020400000000000000" pitchFamily="18" charset="-128"/>
                <a:cs typeface="Times New Roman" panose="02020603050405020304" pitchFamily="18" charset="0"/>
              </a:rPr>
              <a:t> All the bank accounts and credit cards of the customer are visible in the home of e-wallet with the outstanding balance. </a:t>
            </a:r>
          </a:p>
          <a:p>
            <a:pPr algn="l" rtl="0" fontAlgn="base">
              <a:buFont typeface="Arial" panose="020B0604020202020204" pitchFamily="34" charset="0"/>
              <a:buChar char="•"/>
            </a:pPr>
            <a:endParaRPr lang="en-US" sz="1600" b="1" dirty="0">
              <a:latin typeface="Calibri" panose="020F0502020204030204" pitchFamily="34" charset="0"/>
              <a:ea typeface="Yu Mincho" panose="02020400000000000000" pitchFamily="18" charset="-128"/>
              <a:cs typeface="Times New Roman" panose="02020603050405020304" pitchFamily="18" charset="0"/>
            </a:endParaRPr>
          </a:p>
          <a:p>
            <a:pPr algn="l" rtl="0" fontAlgn="base">
              <a:buFont typeface="Arial" panose="020B0604020202020204" pitchFamily="34" charset="0"/>
              <a:buChar char="•"/>
            </a:pPr>
            <a:r>
              <a:rPr lang="en-US" sz="1600" b="1" dirty="0">
                <a:latin typeface="Calibri" panose="020F0502020204030204" pitchFamily="34" charset="0"/>
                <a:ea typeface="Yu Mincho" panose="02020400000000000000" pitchFamily="18" charset="-128"/>
                <a:cs typeface="Times New Roman" panose="02020603050405020304" pitchFamily="18" charset="0"/>
              </a:rPr>
              <a:t> A customer can choose any bank account from that when making a payment without individually logging to each bank separately. </a:t>
            </a:r>
          </a:p>
          <a:p>
            <a:pPr algn="l" rtl="0" fontAlgn="base">
              <a:buFont typeface="Arial" panose="020B0604020202020204" pitchFamily="34" charset="0"/>
              <a:buChar char="•"/>
            </a:pPr>
            <a:endParaRPr lang="en-US" sz="1600" b="1" dirty="0">
              <a:latin typeface="Calibri" panose="020F0502020204030204" pitchFamily="34" charset="0"/>
              <a:ea typeface="Yu Mincho" panose="02020400000000000000" pitchFamily="18" charset="-128"/>
              <a:cs typeface="Times New Roman" panose="02020603050405020304" pitchFamily="18" charset="0"/>
            </a:endParaRPr>
          </a:p>
          <a:p>
            <a:pPr algn="l" rtl="0" fontAlgn="base">
              <a:buFont typeface="Arial" panose="020B0604020202020204" pitchFamily="34" charset="0"/>
              <a:buChar char="•"/>
            </a:pPr>
            <a:r>
              <a:rPr lang="en-US" sz="1600" b="1" dirty="0">
                <a:latin typeface="Calibri" panose="020F0502020204030204" pitchFamily="34" charset="0"/>
                <a:ea typeface="Yu Mincho" panose="02020400000000000000" pitchFamily="18" charset="-128"/>
                <a:cs typeface="Times New Roman" panose="02020603050405020304" pitchFamily="18" charset="0"/>
              </a:rPr>
              <a:t> Can have access to integrated or individual account transactions history and all the other facilities available in traditional online banking apps. </a:t>
            </a:r>
          </a:p>
        </p:txBody>
      </p:sp>
      <p:grpSp>
        <p:nvGrpSpPr>
          <p:cNvPr id="22" name="Group 21">
            <a:extLst>
              <a:ext uri="{FF2B5EF4-FFF2-40B4-BE49-F238E27FC236}">
                <a16:creationId xmlns:a16="http://schemas.microsoft.com/office/drawing/2014/main" id="{47EE91F7-ABD8-9628-6B7D-4C060C09D5EF}"/>
              </a:ext>
            </a:extLst>
          </p:cNvPr>
          <p:cNvGrpSpPr/>
          <p:nvPr/>
        </p:nvGrpSpPr>
        <p:grpSpPr>
          <a:xfrm>
            <a:off x="424151" y="2264557"/>
            <a:ext cx="4468218" cy="2436909"/>
            <a:chOff x="349089" y="1350685"/>
            <a:chExt cx="4468218" cy="2436909"/>
          </a:xfrm>
        </p:grpSpPr>
        <p:pic>
          <p:nvPicPr>
            <p:cNvPr id="1054" name="Picture 30" descr="This Free Icons Png Design Of Social Network Connections, Transparent Png -  social icon png - Transparent Png Download (#56902) - PngFind">
              <a:extLst>
                <a:ext uri="{FF2B5EF4-FFF2-40B4-BE49-F238E27FC236}">
                  <a16:creationId xmlns:a16="http://schemas.microsoft.com/office/drawing/2014/main" id="{F5DE5322-A545-3DB2-65F4-AB8206AA93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495"/>
            <a:stretch/>
          </p:blipFill>
          <p:spPr bwMode="auto">
            <a:xfrm>
              <a:off x="1635178" y="1529590"/>
              <a:ext cx="2890169" cy="223673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Digital wallet ">
              <a:extLst>
                <a:ext uri="{FF2B5EF4-FFF2-40B4-BE49-F238E27FC236}">
                  <a16:creationId xmlns:a16="http://schemas.microsoft.com/office/drawing/2014/main" id="{BCC13798-5E07-E5EB-E994-26F5642EF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881" y="1760647"/>
              <a:ext cx="1073426" cy="107342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79B75DC-1294-2554-8091-5DCD2DC35527}"/>
                </a:ext>
              </a:extLst>
            </p:cNvPr>
            <p:cNvSpPr txBox="1"/>
            <p:nvPr/>
          </p:nvSpPr>
          <p:spPr>
            <a:xfrm>
              <a:off x="3651061" y="2777524"/>
              <a:ext cx="1073425" cy="375552"/>
            </a:xfrm>
            <a:prstGeom prst="rect">
              <a:avLst/>
            </a:prstGeom>
            <a:noFill/>
          </p:spPr>
          <p:txBody>
            <a:bodyPr wrap="square">
              <a:spAutoFit/>
            </a:bodyPr>
            <a:lstStyle/>
            <a:p>
              <a:pPr lvl="0" algn="ctr">
                <a:lnSpc>
                  <a:spcPct val="107000"/>
                </a:lnSpc>
              </a:pPr>
              <a:r>
                <a:rPr lang="pt-BR" b="1" dirty="0" err="1">
                  <a:latin typeface="Calibri" panose="020F0502020204030204" pitchFamily="34" charset="0"/>
                  <a:ea typeface="Yu Mincho" panose="02020400000000000000" pitchFamily="18" charset="-128"/>
                  <a:cs typeface="Times New Roman" panose="02020603050405020304" pitchFamily="18" charset="0"/>
                </a:rPr>
                <a:t>eWallet</a:t>
              </a:r>
              <a:endParaRPr lang="pt-BR" b="1" dirty="0">
                <a:latin typeface="Calibri" panose="020F0502020204030204" pitchFamily="34" charset="0"/>
                <a:ea typeface="Yu Mincho" panose="02020400000000000000" pitchFamily="18" charset="-128"/>
                <a:cs typeface="Times New Roman" panose="02020603050405020304" pitchFamily="18" charset="0"/>
              </a:endParaRPr>
            </a:p>
          </p:txBody>
        </p:sp>
        <p:pic>
          <p:nvPicPr>
            <p:cNvPr id="18" name="Picture 4">
              <a:extLst>
                <a:ext uri="{FF2B5EF4-FFF2-40B4-BE49-F238E27FC236}">
                  <a16:creationId xmlns:a16="http://schemas.microsoft.com/office/drawing/2014/main" id="{EB1F353A-F19E-1375-001E-B6CC10947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9212" y="1760647"/>
              <a:ext cx="661987"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Download Royal Bank of Canada (RBC, RBC Royal Bank) Logo in ...">
              <a:extLst>
                <a:ext uri="{FF2B5EF4-FFF2-40B4-BE49-F238E27FC236}">
                  <a16:creationId xmlns:a16="http://schemas.microsoft.com/office/drawing/2014/main" id="{C6316AE3-7BD3-64C3-ECC1-7432502914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8601" y="1350685"/>
              <a:ext cx="1236318" cy="82421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a:extLst>
                <a:ext uri="{FF2B5EF4-FFF2-40B4-BE49-F238E27FC236}">
                  <a16:creationId xmlns:a16="http://schemas.microsoft.com/office/drawing/2014/main" id="{BA2A208B-5078-0048-1AE6-764992BFDB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863" y="2244586"/>
              <a:ext cx="594703" cy="5447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ughter is the Best Medicine | MGH Foundation">
              <a:extLst>
                <a:ext uri="{FF2B5EF4-FFF2-40B4-BE49-F238E27FC236}">
                  <a16:creationId xmlns:a16="http://schemas.microsoft.com/office/drawing/2014/main" id="{93A2AE84-E308-1157-1FD5-4ED93C65EE2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1993"/>
            <a:stretch/>
          </p:blipFill>
          <p:spPr bwMode="auto">
            <a:xfrm>
              <a:off x="349089" y="2441591"/>
              <a:ext cx="1520123" cy="71148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2" descr="Scotiabank - Miziwe Biik">
              <a:extLst>
                <a:ext uri="{FF2B5EF4-FFF2-40B4-BE49-F238E27FC236}">
                  <a16:creationId xmlns:a16="http://schemas.microsoft.com/office/drawing/2014/main" id="{860AB6CF-0D8B-69DF-D64F-D8B6BBC409F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493" t="15842" r="5070" b="10697"/>
            <a:stretch/>
          </p:blipFill>
          <p:spPr bwMode="auto">
            <a:xfrm>
              <a:off x="869951" y="2975898"/>
              <a:ext cx="999261" cy="811696"/>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CED4B9B0-7855-FA88-1441-2A65B525955C}"/>
              </a:ext>
            </a:extLst>
          </p:cNvPr>
          <p:cNvSpPr txBox="1"/>
          <p:nvPr/>
        </p:nvSpPr>
        <p:spPr>
          <a:xfrm>
            <a:off x="1630728" y="1300726"/>
            <a:ext cx="8154125" cy="338554"/>
          </a:xfrm>
          <a:prstGeom prst="rect">
            <a:avLst/>
          </a:prstGeom>
          <a:noFill/>
        </p:spPr>
        <p:txBody>
          <a:bodyPr wrap="square">
            <a:spAutoFit/>
          </a:bodyPr>
          <a:lstStyle/>
          <a:p>
            <a:pPr algn="ctr"/>
            <a:r>
              <a:rPr lang="en-US" sz="1600" b="1" dirty="0">
                <a:latin typeface="Calibri" panose="020F0502020204030204" pitchFamily="34" charset="0"/>
                <a:ea typeface="Yu Mincho" panose="02020400000000000000" pitchFamily="18" charset="-128"/>
                <a:cs typeface="Times New Roman" panose="02020603050405020304" pitchFamily="18" charset="0"/>
              </a:rPr>
              <a:t>Each and every bank has integrated into the e-wallet application. </a:t>
            </a:r>
            <a:endParaRPr lang="pt-BR" sz="1600" b="1" dirty="0">
              <a:latin typeface="Calibri" panose="020F0502020204030204" pitchFamily="34" charset="0"/>
              <a:ea typeface="Yu Mincho" panose="02020400000000000000" pitchFamily="18" charset="-128"/>
              <a:cs typeface="Times New Roman" panose="02020603050405020304" pitchFamily="18" charset="0"/>
            </a:endParaRPr>
          </a:p>
        </p:txBody>
      </p:sp>
      <p:sp>
        <p:nvSpPr>
          <p:cNvPr id="3" name="TextBox 2">
            <a:extLst>
              <a:ext uri="{FF2B5EF4-FFF2-40B4-BE49-F238E27FC236}">
                <a16:creationId xmlns:a16="http://schemas.microsoft.com/office/drawing/2014/main" id="{B67DDD33-D4C6-479B-8190-5D0E09267BBC}"/>
              </a:ext>
            </a:extLst>
          </p:cNvPr>
          <p:cNvSpPr txBox="1"/>
          <p:nvPr/>
        </p:nvSpPr>
        <p:spPr>
          <a:xfrm>
            <a:off x="3131664" y="454802"/>
            <a:ext cx="6109252" cy="480131"/>
          </a:xfrm>
          <a:prstGeom prst="rect">
            <a:avLst/>
          </a:prstGeom>
          <a:noFill/>
        </p:spPr>
        <p:txBody>
          <a:bodyPr wrap="square">
            <a:spAutoFit/>
          </a:bodyPr>
          <a:lstStyle/>
          <a:p>
            <a:pPr algn="ctr">
              <a:lnSpc>
                <a:spcPct val="90000"/>
              </a:lnSpc>
              <a:spcBef>
                <a:spcPct val="0"/>
              </a:spcBef>
            </a:pPr>
            <a:r>
              <a:rPr lang="pt-BR" sz="2800" b="1" dirty="0" err="1">
                <a:solidFill>
                  <a:schemeClr val="accent1">
                    <a:lumMod val="75000"/>
                  </a:schemeClr>
                </a:solidFill>
                <a:effectLst>
                  <a:outerShdw blurRad="38100" dist="38100" dir="2700000" algn="tl">
                    <a:srgbClr val="000000">
                      <a:alpha val="43137"/>
                    </a:srgbClr>
                  </a:outerShdw>
                </a:effectLst>
                <a:latin typeface="Amasis MT Pro Black" panose="020F0502020204030204" pitchFamily="18" charset="0"/>
                <a:ea typeface="+mj-ea"/>
                <a:cs typeface="Angsana New" panose="020B0502040204020203" pitchFamily="18" charset="-34"/>
              </a:rPr>
              <a:t>How</a:t>
            </a:r>
            <a:r>
              <a:rPr lang="pt-BR" sz="2800" b="1" dirty="0">
                <a:solidFill>
                  <a:schemeClr val="accent1">
                    <a:lumMod val="75000"/>
                  </a:schemeClr>
                </a:solidFill>
                <a:effectLst>
                  <a:outerShdw blurRad="38100" dist="38100" dir="2700000" algn="tl">
                    <a:srgbClr val="000000">
                      <a:alpha val="43137"/>
                    </a:srgbClr>
                  </a:outerShdw>
                </a:effectLst>
                <a:latin typeface="Amasis MT Pro Black" panose="020F0502020204030204" pitchFamily="18" charset="0"/>
                <a:ea typeface="+mj-ea"/>
                <a:cs typeface="Angsana New" panose="020B0502040204020203" pitchFamily="18" charset="-34"/>
              </a:rPr>
              <a:t> does it </a:t>
            </a:r>
            <a:r>
              <a:rPr lang="pt-BR" sz="2800" b="1" dirty="0" err="1">
                <a:solidFill>
                  <a:schemeClr val="accent1">
                    <a:lumMod val="75000"/>
                  </a:schemeClr>
                </a:solidFill>
                <a:effectLst>
                  <a:outerShdw blurRad="38100" dist="38100" dir="2700000" algn="tl">
                    <a:srgbClr val="000000">
                      <a:alpha val="43137"/>
                    </a:srgbClr>
                  </a:outerShdw>
                </a:effectLst>
                <a:latin typeface="Amasis MT Pro Black" panose="020F0502020204030204" pitchFamily="18" charset="0"/>
                <a:ea typeface="+mj-ea"/>
                <a:cs typeface="Angsana New" panose="020B0502040204020203" pitchFamily="18" charset="-34"/>
              </a:rPr>
              <a:t>work</a:t>
            </a:r>
            <a:r>
              <a:rPr lang="pt-BR" sz="2800" b="1" dirty="0">
                <a:solidFill>
                  <a:schemeClr val="accent1">
                    <a:lumMod val="75000"/>
                  </a:schemeClr>
                </a:solidFill>
                <a:effectLst>
                  <a:outerShdw blurRad="38100" dist="38100" dir="2700000" algn="tl">
                    <a:srgbClr val="000000">
                      <a:alpha val="43137"/>
                    </a:srgbClr>
                  </a:outerShdw>
                </a:effectLst>
                <a:latin typeface="Amasis MT Pro Black" panose="020F0502020204030204" pitchFamily="18" charset="0"/>
                <a:ea typeface="+mj-ea"/>
                <a:cs typeface="Angsana New" panose="020B0502040204020203" pitchFamily="18" charset="-34"/>
              </a:rPr>
              <a:t>?</a:t>
            </a:r>
          </a:p>
        </p:txBody>
      </p:sp>
    </p:spTree>
    <p:extLst>
      <p:ext uri="{BB962C8B-B14F-4D97-AF65-F5344CB8AC3E}">
        <p14:creationId xmlns:p14="http://schemas.microsoft.com/office/powerpoint/2010/main" val="2225125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EE0A5-00B1-A570-8ED1-D5E7D02ACFAF}"/>
              </a:ext>
            </a:extLst>
          </p:cNvPr>
          <p:cNvSpPr/>
          <p:nvPr/>
        </p:nvSpPr>
        <p:spPr>
          <a:xfrm>
            <a:off x="0" y="0"/>
            <a:ext cx="6427304" cy="6858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Rounded Corners 7">
            <a:extLst>
              <a:ext uri="{FF2B5EF4-FFF2-40B4-BE49-F238E27FC236}">
                <a16:creationId xmlns:a16="http://schemas.microsoft.com/office/drawing/2014/main" id="{EE4B87DD-7C70-990F-6D88-EFA6B7F11737}"/>
              </a:ext>
            </a:extLst>
          </p:cNvPr>
          <p:cNvSpPr/>
          <p:nvPr/>
        </p:nvSpPr>
        <p:spPr>
          <a:xfrm>
            <a:off x="198783" y="212035"/>
            <a:ext cx="11820939" cy="6467060"/>
          </a:xfrm>
          <a:prstGeom prst="roundRect">
            <a:avLst/>
          </a:prstGeom>
          <a:solidFill>
            <a:schemeClr val="bg1"/>
          </a:solidFill>
          <a:ln>
            <a:solidFill>
              <a:schemeClr val="bg1">
                <a:lumMod val="50000"/>
              </a:schemeClr>
            </a:solidFill>
          </a:ln>
          <a:effectLst>
            <a:outerShdw blurRad="50800" dist="38100" dir="8100000" algn="tr" rotWithShape="0">
              <a:prstClr val="black">
                <a:alpha val="40000"/>
              </a:prstClr>
            </a:outerShdw>
          </a:effectLst>
          <a:scene3d>
            <a:camera prst="orthographicFront"/>
            <a:lightRig rig="threePt" dir="t"/>
          </a:scene3d>
          <a:sp3d>
            <a:bevelT w="0"/>
            <a:bevelB prst="angle"/>
          </a:sp3d>
        </p:spPr>
        <p:txBody>
          <a:bodyPr vert="horz" lIns="91440" tIns="45720" rIns="91440" bIns="45720" rtlCol="0" anchor="b">
            <a:normAutofit/>
          </a:bodyPr>
          <a:lstStyle/>
          <a:p>
            <a:pPr marL="457200" indent="-457200" algn="ctr">
              <a:lnSpc>
                <a:spcPct val="90000"/>
              </a:lnSpc>
              <a:spcBef>
                <a:spcPct val="0"/>
              </a:spcBef>
              <a:buFontTx/>
              <a:buChar char="-"/>
            </a:pPr>
            <a:endParaRPr lang="pt-BR" sz="2800" b="1">
              <a:effectLst>
                <a:outerShdw blurRad="38100" dist="38100" dir="2700000" algn="tl">
                  <a:srgbClr val="000000">
                    <a:alpha val="43137"/>
                  </a:srgbClr>
                </a:outerShdw>
              </a:effectLst>
              <a:latin typeface="Baguet Script" panose="020B0604020202020204" pitchFamily="2" charset="0"/>
              <a:ea typeface="+mj-ea"/>
              <a:cs typeface="Angsana New" panose="020B0502040204020203" pitchFamily="18" charset="-34"/>
            </a:endParaRPr>
          </a:p>
        </p:txBody>
      </p:sp>
      <p:sp>
        <p:nvSpPr>
          <p:cNvPr id="4" name="Rectangle: Rounded Corners 3">
            <a:extLst>
              <a:ext uri="{FF2B5EF4-FFF2-40B4-BE49-F238E27FC236}">
                <a16:creationId xmlns:a16="http://schemas.microsoft.com/office/drawing/2014/main" id="{E71E1AB0-9AE4-92A3-FA79-640C121064EF}"/>
              </a:ext>
            </a:extLst>
          </p:cNvPr>
          <p:cNvSpPr/>
          <p:nvPr/>
        </p:nvSpPr>
        <p:spPr>
          <a:xfrm>
            <a:off x="1163240" y="1433654"/>
            <a:ext cx="10046099" cy="3675866"/>
          </a:xfrm>
          <a:prstGeom prst="roundRect">
            <a:avLst/>
          </a:prstGeom>
          <a:solidFill>
            <a:schemeClr val="accent2">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55F0FC3B-204C-73E8-C010-928DD0414172}"/>
              </a:ext>
            </a:extLst>
          </p:cNvPr>
          <p:cNvSpPr txBox="1"/>
          <p:nvPr/>
        </p:nvSpPr>
        <p:spPr>
          <a:xfrm>
            <a:off x="1556343" y="2325585"/>
            <a:ext cx="8010053" cy="1754326"/>
          </a:xfrm>
          <a:prstGeom prst="rect">
            <a:avLst/>
          </a:prstGeom>
          <a:noFill/>
        </p:spPr>
        <p:txBody>
          <a:bodyPr wrap="square" lIns="91440" tIns="45720" rIns="91440" bIns="45720" anchor="t">
            <a:spAutoFit/>
          </a:bodyPr>
          <a:lstStyle/>
          <a:p>
            <a:pPr indent="-285750" fontAlgn="base">
              <a:buFont typeface="Arial" panose="020B0604020202020204" pitchFamily="34" charset="0"/>
              <a:buChar char="•"/>
            </a:pPr>
            <a:r>
              <a:rPr lang="en-US" b="1" dirty="0">
                <a:latin typeface="Calibri"/>
                <a:ea typeface="Yu Mincho"/>
                <a:cs typeface="Times New Roman"/>
              </a:rPr>
              <a:t>Performing financial transactions can be a hassle for many individuals.  </a:t>
            </a:r>
          </a:p>
          <a:p>
            <a:pPr indent="-285750" fontAlgn="base">
              <a:buFont typeface="Arial" panose="020B0604020202020204" pitchFamily="34" charset="0"/>
              <a:buChar char="•"/>
            </a:pPr>
            <a:endParaRPr lang="en-US" b="1" dirty="0">
              <a:latin typeface="Calibri" panose="020F0502020204030204" pitchFamily="34" charset="0"/>
              <a:ea typeface="Yu Mincho" panose="02020400000000000000" pitchFamily="18" charset="-128"/>
              <a:cs typeface="Times New Roman" panose="02020603050405020304" pitchFamily="18" charset="0"/>
            </a:endParaRPr>
          </a:p>
          <a:p>
            <a:pPr indent="-285750" fontAlgn="base">
              <a:buFont typeface="Arial" panose="020B0604020202020204" pitchFamily="34" charset="0"/>
              <a:buChar char="•"/>
            </a:pPr>
            <a:r>
              <a:rPr lang="en-US" b="1" dirty="0">
                <a:latin typeface="Calibri"/>
                <a:ea typeface="Yu Mincho"/>
                <a:cs typeface="Times New Roman"/>
              </a:rPr>
              <a:t>However, with e-Wallet, users will see an improvement in their everyday life. With their finances in one place, users can experience the ease of paying their bills, reloading monthly passes or prepaid cards, and managing their banking transactions with a single touch. </a:t>
            </a:r>
            <a:r>
              <a:rPr lang="en-US" sz="1600" b="1" dirty="0">
                <a:latin typeface="Calibri"/>
                <a:ea typeface="Yu Mincho"/>
                <a:cs typeface="Times New Roman"/>
              </a:rPr>
              <a:t>   </a:t>
            </a:r>
          </a:p>
        </p:txBody>
      </p:sp>
      <p:pic>
        <p:nvPicPr>
          <p:cNvPr id="9" name="Picture 26" descr="Team ">
            <a:extLst>
              <a:ext uri="{FF2B5EF4-FFF2-40B4-BE49-F238E27FC236}">
                <a16:creationId xmlns:a16="http://schemas.microsoft.com/office/drawing/2014/main" id="{AE22A503-7DC1-FD81-BCB7-7183F00EB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739" y="2526987"/>
            <a:ext cx="1094918" cy="10949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DCEDB5B-E2FB-5C6D-86AD-A13B44617162}"/>
              </a:ext>
            </a:extLst>
          </p:cNvPr>
          <p:cNvSpPr txBox="1"/>
          <p:nvPr/>
        </p:nvSpPr>
        <p:spPr>
          <a:xfrm>
            <a:off x="3131664" y="454802"/>
            <a:ext cx="6109252" cy="480131"/>
          </a:xfrm>
          <a:prstGeom prst="rect">
            <a:avLst/>
          </a:prstGeom>
          <a:noFill/>
        </p:spPr>
        <p:txBody>
          <a:bodyPr wrap="square">
            <a:spAutoFit/>
          </a:bodyPr>
          <a:lstStyle/>
          <a:p>
            <a:pPr algn="ctr">
              <a:lnSpc>
                <a:spcPct val="90000"/>
              </a:lnSpc>
              <a:spcBef>
                <a:spcPct val="0"/>
              </a:spcBef>
            </a:pPr>
            <a:r>
              <a:rPr lang="pt-BR" sz="2800" b="1" dirty="0" err="1">
                <a:solidFill>
                  <a:schemeClr val="accent1">
                    <a:lumMod val="75000"/>
                  </a:schemeClr>
                </a:solidFill>
                <a:effectLst>
                  <a:outerShdw blurRad="38100" dist="38100" dir="2700000" algn="tl">
                    <a:srgbClr val="000000">
                      <a:alpha val="43137"/>
                    </a:srgbClr>
                  </a:outerShdw>
                </a:effectLst>
                <a:latin typeface="Amasis MT Pro Black" panose="020F0502020204030204" pitchFamily="18" charset="0"/>
                <a:ea typeface="+mj-ea"/>
                <a:cs typeface="Angsana New" panose="020B0502040204020203" pitchFamily="18" charset="-34"/>
              </a:rPr>
              <a:t>Users</a:t>
            </a:r>
            <a:endParaRPr lang="pt-BR" sz="2800" b="1" dirty="0">
              <a:solidFill>
                <a:schemeClr val="accent1">
                  <a:lumMod val="75000"/>
                </a:schemeClr>
              </a:solidFill>
              <a:effectLst>
                <a:outerShdw blurRad="38100" dist="38100" dir="2700000" algn="tl">
                  <a:srgbClr val="000000">
                    <a:alpha val="43137"/>
                  </a:srgbClr>
                </a:outerShdw>
              </a:effectLst>
              <a:latin typeface="Amasis MT Pro Black" panose="020F0502020204030204" pitchFamily="18" charset="0"/>
              <a:ea typeface="+mj-ea"/>
              <a:cs typeface="Angsana New" panose="020B0502040204020203" pitchFamily="18" charset="-34"/>
            </a:endParaRPr>
          </a:p>
        </p:txBody>
      </p:sp>
    </p:spTree>
    <p:extLst>
      <p:ext uri="{BB962C8B-B14F-4D97-AF65-F5344CB8AC3E}">
        <p14:creationId xmlns:p14="http://schemas.microsoft.com/office/powerpoint/2010/main" val="1541642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EE0A5-00B1-A570-8ED1-D5E7D02ACFAF}"/>
              </a:ext>
            </a:extLst>
          </p:cNvPr>
          <p:cNvSpPr/>
          <p:nvPr/>
        </p:nvSpPr>
        <p:spPr>
          <a:xfrm>
            <a:off x="0" y="0"/>
            <a:ext cx="6427304" cy="6858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Rounded Corners 7">
            <a:extLst>
              <a:ext uri="{FF2B5EF4-FFF2-40B4-BE49-F238E27FC236}">
                <a16:creationId xmlns:a16="http://schemas.microsoft.com/office/drawing/2014/main" id="{EE4B87DD-7C70-990F-6D88-EFA6B7F11737}"/>
              </a:ext>
            </a:extLst>
          </p:cNvPr>
          <p:cNvSpPr/>
          <p:nvPr/>
        </p:nvSpPr>
        <p:spPr>
          <a:xfrm>
            <a:off x="198783" y="212035"/>
            <a:ext cx="11820939" cy="6467060"/>
          </a:xfrm>
          <a:prstGeom prst="roundRect">
            <a:avLst/>
          </a:prstGeom>
          <a:solidFill>
            <a:schemeClr val="bg1"/>
          </a:solidFill>
          <a:ln>
            <a:solidFill>
              <a:schemeClr val="bg1">
                <a:lumMod val="50000"/>
              </a:schemeClr>
            </a:solidFill>
          </a:ln>
          <a:effectLst>
            <a:outerShdw blurRad="50800" dist="38100" dir="8100000" algn="tr" rotWithShape="0">
              <a:prstClr val="black">
                <a:alpha val="40000"/>
              </a:prstClr>
            </a:outerShdw>
          </a:effectLst>
          <a:scene3d>
            <a:camera prst="orthographicFront"/>
            <a:lightRig rig="threePt" dir="t"/>
          </a:scene3d>
          <a:sp3d>
            <a:bevelT w="0"/>
            <a:bevelB prst="angle"/>
          </a:sp3d>
        </p:spPr>
        <p:txBody>
          <a:bodyPr vert="horz" wrap="square" lIns="91440" tIns="45720" rIns="91440" bIns="45720" rtlCol="0" anchor="t" anchorCtr="1">
            <a:normAutofit/>
          </a:bodyPr>
          <a:lstStyle/>
          <a:p>
            <a:pPr algn="ctr">
              <a:lnSpc>
                <a:spcPct val="90000"/>
              </a:lnSpc>
              <a:spcBef>
                <a:spcPct val="0"/>
              </a:spcBef>
            </a:pPr>
            <a:r>
              <a:rPr lang="pt-BR" sz="2800" b="1" dirty="0">
                <a:solidFill>
                  <a:schemeClr val="accent1">
                    <a:lumMod val="75000"/>
                  </a:schemeClr>
                </a:solidFill>
                <a:effectLst>
                  <a:outerShdw blurRad="38100" dist="38100" dir="2700000" algn="tl">
                    <a:srgbClr val="000000">
                      <a:alpha val="43137"/>
                    </a:srgbClr>
                  </a:outerShdw>
                </a:effectLst>
                <a:latin typeface="Amasis MT Pro Black" panose="020F0502020204030204" pitchFamily="18" charset="0"/>
                <a:ea typeface="+mj-ea"/>
                <a:cs typeface="Angsana New" panose="020B0502040204020203" pitchFamily="18" charset="-34"/>
              </a:rPr>
              <a:t>Functional Requirements</a:t>
            </a:r>
          </a:p>
        </p:txBody>
      </p:sp>
      <p:sp>
        <p:nvSpPr>
          <p:cNvPr id="3" name="Rectangle: Rounded Corners 2">
            <a:extLst>
              <a:ext uri="{FF2B5EF4-FFF2-40B4-BE49-F238E27FC236}">
                <a16:creationId xmlns:a16="http://schemas.microsoft.com/office/drawing/2014/main" id="{43FB679B-6063-1C77-D926-4F93C6585AB9}"/>
              </a:ext>
            </a:extLst>
          </p:cNvPr>
          <p:cNvSpPr/>
          <p:nvPr/>
        </p:nvSpPr>
        <p:spPr>
          <a:xfrm>
            <a:off x="595281" y="1403927"/>
            <a:ext cx="10968645" cy="482639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t"/>
          <a:lstStyle/>
          <a:p>
            <a:pPr marL="342900" indent="-342900">
              <a:buFont typeface="+mj-lt"/>
              <a:buAutoNum type="arabicPeriod"/>
            </a:pPr>
            <a:endParaRPr lang="en-CA" dirty="0"/>
          </a:p>
          <a:p>
            <a:pPr marL="342900" indent="-342900">
              <a:buFont typeface="+mj-lt"/>
              <a:buAutoNum type="arabicPeriod"/>
            </a:pPr>
            <a:r>
              <a:rPr lang="en-CA" dirty="0"/>
              <a:t>Linking e-Wallet to Bank account</a:t>
            </a:r>
          </a:p>
          <a:p>
            <a:pPr marL="800100" lvl="1" indent="-342900">
              <a:buFont typeface="Arial" panose="020B0604020202020204" pitchFamily="34" charset="0"/>
              <a:buChar char="•"/>
            </a:pPr>
            <a:r>
              <a:rPr lang="en-US" dirty="0"/>
              <a:t>Ability to link my e-Wallet to my bank account seamlessly. This functionality will enable me to transfer funds between my e-Wallet and bank account, facilitating easy and secure transactions.</a:t>
            </a:r>
          </a:p>
          <a:p>
            <a:pPr lvl="1"/>
            <a:r>
              <a:rPr lang="en-US" dirty="0"/>
              <a:t> </a:t>
            </a:r>
          </a:p>
          <a:p>
            <a:pPr marL="342900" indent="-342900">
              <a:buFont typeface="+mj-lt"/>
              <a:buAutoNum type="arabicPeriod"/>
            </a:pPr>
            <a:r>
              <a:rPr lang="en-US" dirty="0"/>
              <a:t>Reloading Compass Card via e-Wallet</a:t>
            </a:r>
          </a:p>
          <a:p>
            <a:pPr marL="800100" lvl="1" indent="-342900">
              <a:buFont typeface="Arial" panose="020B0604020202020204" pitchFamily="34" charset="0"/>
              <a:buChar char="•"/>
            </a:pPr>
            <a:r>
              <a:rPr lang="en-US" dirty="0"/>
              <a:t>Convenience of reloading their Compass Card directly through the e-Wallet feature. This functionality will enable users to add funds to their Compass Card digitally, ensuring a seamless and efficient transit experience.</a:t>
            </a:r>
          </a:p>
          <a:p>
            <a:pPr marL="800100" lvl="1" indent="-342900">
              <a:buFont typeface="Arial" panose="020B0604020202020204" pitchFamily="34" charset="0"/>
              <a:buChar char="•"/>
            </a:pPr>
            <a:endParaRPr lang="en-US" dirty="0"/>
          </a:p>
          <a:p>
            <a:pPr marL="342900" indent="-342900">
              <a:buFont typeface="+mj-lt"/>
              <a:buAutoNum type="arabicPeriod"/>
            </a:pPr>
            <a:r>
              <a:rPr lang="en-US" dirty="0"/>
              <a:t>View All Bank Account Details</a:t>
            </a:r>
          </a:p>
          <a:p>
            <a:pPr marL="800100" lvl="1" indent="-342900">
              <a:buFont typeface="Arial" panose="020B0604020202020204" pitchFamily="34" charset="0"/>
              <a:buChar char="•"/>
            </a:pPr>
            <a:r>
              <a:rPr lang="en-US" dirty="0"/>
              <a:t>Ability to view all their linked bank accounts and relevant details within the application. This feature will offer users an overview of their financial accounts and facilitate easy access to essential information.</a:t>
            </a:r>
          </a:p>
        </p:txBody>
      </p:sp>
      <p:pic>
        <p:nvPicPr>
          <p:cNvPr id="6" name="Picture 5">
            <a:extLst>
              <a:ext uri="{FF2B5EF4-FFF2-40B4-BE49-F238E27FC236}">
                <a16:creationId xmlns:a16="http://schemas.microsoft.com/office/drawing/2014/main" id="{59BA51FB-A1B9-1F3B-0DB3-2B9D98FBF983}"/>
              </a:ext>
            </a:extLst>
          </p:cNvPr>
          <p:cNvPicPr>
            <a:picLocks noChangeAspect="1"/>
          </p:cNvPicPr>
          <p:nvPr/>
        </p:nvPicPr>
        <p:blipFill>
          <a:blip r:embed="rId2"/>
          <a:stretch>
            <a:fillRect/>
          </a:stretch>
        </p:blipFill>
        <p:spPr>
          <a:xfrm>
            <a:off x="628074" y="486879"/>
            <a:ext cx="1111011" cy="1111011"/>
          </a:xfrm>
          <a:prstGeom prst="rect">
            <a:avLst/>
          </a:prstGeom>
        </p:spPr>
      </p:pic>
      <p:pic>
        <p:nvPicPr>
          <p:cNvPr id="14" name="Picture 13">
            <a:extLst>
              <a:ext uri="{FF2B5EF4-FFF2-40B4-BE49-F238E27FC236}">
                <a16:creationId xmlns:a16="http://schemas.microsoft.com/office/drawing/2014/main" id="{F64E9AD4-6464-CD2A-BD94-3A1C02EBE22F}"/>
              </a:ext>
            </a:extLst>
          </p:cNvPr>
          <p:cNvPicPr>
            <a:picLocks noChangeAspect="1"/>
          </p:cNvPicPr>
          <p:nvPr/>
        </p:nvPicPr>
        <p:blipFill>
          <a:blip r:embed="rId3"/>
          <a:stretch>
            <a:fillRect/>
          </a:stretch>
        </p:blipFill>
        <p:spPr>
          <a:xfrm>
            <a:off x="10328562" y="424702"/>
            <a:ext cx="1235364" cy="1235364"/>
          </a:xfrm>
          <a:prstGeom prst="rect">
            <a:avLst/>
          </a:prstGeom>
        </p:spPr>
      </p:pic>
    </p:spTree>
    <p:extLst>
      <p:ext uri="{BB962C8B-B14F-4D97-AF65-F5344CB8AC3E}">
        <p14:creationId xmlns:p14="http://schemas.microsoft.com/office/powerpoint/2010/main" val="2313707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EE0A5-00B1-A570-8ED1-D5E7D02ACFAF}"/>
              </a:ext>
            </a:extLst>
          </p:cNvPr>
          <p:cNvSpPr/>
          <p:nvPr/>
        </p:nvSpPr>
        <p:spPr>
          <a:xfrm>
            <a:off x="0" y="0"/>
            <a:ext cx="6427304" cy="6858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Rounded Corners 7">
            <a:extLst>
              <a:ext uri="{FF2B5EF4-FFF2-40B4-BE49-F238E27FC236}">
                <a16:creationId xmlns:a16="http://schemas.microsoft.com/office/drawing/2014/main" id="{EE4B87DD-7C70-990F-6D88-EFA6B7F11737}"/>
              </a:ext>
            </a:extLst>
          </p:cNvPr>
          <p:cNvSpPr/>
          <p:nvPr/>
        </p:nvSpPr>
        <p:spPr>
          <a:xfrm>
            <a:off x="198783" y="212035"/>
            <a:ext cx="11820939" cy="6467060"/>
          </a:xfrm>
          <a:prstGeom prst="roundRect">
            <a:avLst/>
          </a:prstGeom>
          <a:solidFill>
            <a:schemeClr val="bg1"/>
          </a:solidFill>
          <a:ln>
            <a:solidFill>
              <a:schemeClr val="bg1">
                <a:lumMod val="50000"/>
              </a:schemeClr>
            </a:solidFill>
          </a:ln>
          <a:effectLst>
            <a:outerShdw blurRad="50800" dist="38100" dir="8100000" algn="tr" rotWithShape="0">
              <a:prstClr val="black">
                <a:alpha val="40000"/>
              </a:prstClr>
            </a:outerShdw>
          </a:effectLst>
          <a:scene3d>
            <a:camera prst="orthographicFront"/>
            <a:lightRig rig="threePt" dir="t"/>
          </a:scene3d>
          <a:sp3d>
            <a:bevelT w="0"/>
            <a:bevelB prst="angle"/>
          </a:sp3d>
        </p:spPr>
        <p:txBody>
          <a:bodyPr vert="horz" wrap="square" lIns="91440" tIns="45720" rIns="91440" bIns="45720" rtlCol="0" anchor="t" anchorCtr="1">
            <a:normAutofit/>
          </a:bodyPr>
          <a:lstStyle/>
          <a:p>
            <a:pPr algn="ctr">
              <a:lnSpc>
                <a:spcPct val="90000"/>
              </a:lnSpc>
              <a:spcBef>
                <a:spcPct val="0"/>
              </a:spcBef>
            </a:pPr>
            <a:r>
              <a:rPr lang="pt-BR" sz="2800" b="1" dirty="0">
                <a:solidFill>
                  <a:schemeClr val="accent1">
                    <a:lumMod val="75000"/>
                  </a:schemeClr>
                </a:solidFill>
                <a:effectLst>
                  <a:outerShdw blurRad="38100" dist="38100" dir="2700000" algn="tl">
                    <a:srgbClr val="000000">
                      <a:alpha val="43137"/>
                    </a:srgbClr>
                  </a:outerShdw>
                </a:effectLst>
                <a:latin typeface="Amasis MT Pro Black" panose="020F0502020204030204" pitchFamily="18" charset="0"/>
                <a:ea typeface="+mj-ea"/>
                <a:cs typeface="Angsana New" panose="020B0502040204020203" pitchFamily="18" charset="-34"/>
              </a:rPr>
              <a:t>Functional Requirements</a:t>
            </a:r>
          </a:p>
        </p:txBody>
      </p:sp>
      <p:sp>
        <p:nvSpPr>
          <p:cNvPr id="3" name="Rectangle: Rounded Corners 2">
            <a:extLst>
              <a:ext uri="{FF2B5EF4-FFF2-40B4-BE49-F238E27FC236}">
                <a16:creationId xmlns:a16="http://schemas.microsoft.com/office/drawing/2014/main" id="{43FB679B-6063-1C77-D926-4F93C6585AB9}"/>
              </a:ext>
            </a:extLst>
          </p:cNvPr>
          <p:cNvSpPr/>
          <p:nvPr/>
        </p:nvSpPr>
        <p:spPr>
          <a:xfrm>
            <a:off x="595281" y="1403927"/>
            <a:ext cx="10968645" cy="482639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t"/>
          <a:lstStyle/>
          <a:p>
            <a:pPr marL="342900" indent="-342900">
              <a:buFont typeface="+mj-lt"/>
              <a:buAutoNum type="arabicPeriod"/>
            </a:pPr>
            <a:endParaRPr lang="en-CA" dirty="0"/>
          </a:p>
          <a:p>
            <a:pPr marL="342900" lvl="0" indent="-342900">
              <a:lnSpc>
                <a:spcPct val="107000"/>
              </a:lnSpc>
              <a:spcAft>
                <a:spcPts val="800"/>
              </a:spcAft>
              <a:buFont typeface="+mj-lt"/>
              <a:buAutoNum type="arabicPeriod" startAt="4"/>
            </a:pPr>
            <a:r>
              <a:rPr lang="en-US" sz="1800" kern="100" dirty="0">
                <a:effectLst/>
                <a:latin typeface="Calibri (Body)"/>
                <a:ea typeface="Calibri Bold" panose="020F0702030404030204" pitchFamily="34" charset="0"/>
                <a:cs typeface="Calibri Bold" panose="020F0702030404030204" pitchFamily="34" charset="0"/>
              </a:rPr>
              <a:t>Payment via </a:t>
            </a:r>
            <a:r>
              <a:rPr lang="en-US" dirty="0">
                <a:latin typeface="Calibri (Body)"/>
              </a:rPr>
              <a:t>e-Wallet</a:t>
            </a:r>
            <a:r>
              <a:rPr lang="en-US" sz="1800" kern="100" dirty="0">
                <a:effectLst/>
                <a:latin typeface="Calibri (Body)"/>
                <a:ea typeface="Calibri Bold" panose="020F0702030404030204" pitchFamily="34" charset="0"/>
                <a:cs typeface="Calibri Bold" panose="020F0702030404030204" pitchFamily="34" charset="0"/>
              </a:rPr>
              <a:t> at Point of Sale (POS) in Any Store</a:t>
            </a:r>
          </a:p>
          <a:p>
            <a:pPr marL="800100" lvl="1" indent="-342900">
              <a:lnSpc>
                <a:spcPct val="107000"/>
              </a:lnSpc>
              <a:spcAft>
                <a:spcPts val="800"/>
              </a:spcAft>
              <a:buFont typeface="Arial" panose="020B0604020202020204" pitchFamily="34" charset="0"/>
              <a:buChar char="•"/>
            </a:pPr>
            <a:r>
              <a:rPr lang="en-US" kern="100" dirty="0">
                <a:latin typeface="Calibri (Body)"/>
                <a:ea typeface="Calibri Bold" panose="020F0702030404030204" pitchFamily="34" charset="0"/>
                <a:cs typeface="Calibri Bold" panose="020F0702030404030204" pitchFamily="34" charset="0"/>
              </a:rPr>
              <a:t>E</a:t>
            </a:r>
            <a:r>
              <a:rPr lang="en-US" kern="100" dirty="0">
                <a:effectLst/>
                <a:latin typeface="Calibri (Body)"/>
                <a:ea typeface="Calibri Bold" panose="020F0702030404030204" pitchFamily="34" charset="0"/>
                <a:cs typeface="Calibri Bold" panose="020F0702030404030204" pitchFamily="34" charset="0"/>
              </a:rPr>
              <a:t>nable users to make payments seamlessly and securely at any physical store or point of sale (POS) that supports e-Wallet transactions. This functionality will provide users with a convenient and efficient way to complete purchases using their e-Wallet balance.</a:t>
            </a:r>
          </a:p>
          <a:p>
            <a:pPr lvl="1">
              <a:lnSpc>
                <a:spcPct val="107000"/>
              </a:lnSpc>
              <a:spcAft>
                <a:spcPts val="800"/>
              </a:spcAft>
            </a:pPr>
            <a:endParaRPr lang="en-US" kern="100" dirty="0">
              <a:effectLst/>
              <a:latin typeface="Calibri (Body)"/>
              <a:ea typeface="Calibri Bold" panose="020F0702030404030204" pitchFamily="34" charset="0"/>
              <a:cs typeface="Calibri Bold" panose="020F0702030404030204" pitchFamily="34" charset="0"/>
            </a:endParaRPr>
          </a:p>
          <a:p>
            <a:pPr marL="342900" lvl="0" indent="-342900">
              <a:lnSpc>
                <a:spcPct val="107000"/>
              </a:lnSpc>
              <a:spcAft>
                <a:spcPts val="800"/>
              </a:spcAft>
              <a:buFont typeface="+mj-lt"/>
              <a:buAutoNum type="arabicPeriod" startAt="4"/>
            </a:pPr>
            <a:r>
              <a:rPr lang="en-US" dirty="0">
                <a:latin typeface="Calibri (Body)"/>
                <a:ea typeface="Calibri Bold" panose="020F0702030404030204" pitchFamily="34" charset="0"/>
                <a:cs typeface="Calibri Bold" panose="020F0702030404030204" pitchFamily="34" charset="0"/>
              </a:rPr>
              <a:t>Bill Payment via e-Wallet </a:t>
            </a:r>
          </a:p>
          <a:p>
            <a:pPr marL="800100" lvl="1" indent="-342900">
              <a:lnSpc>
                <a:spcPct val="107000"/>
              </a:lnSpc>
              <a:spcAft>
                <a:spcPts val="800"/>
              </a:spcAft>
              <a:buFont typeface="Arial" panose="020B0604020202020204" pitchFamily="34" charset="0"/>
              <a:buChar char="•"/>
            </a:pPr>
            <a:r>
              <a:rPr lang="en-US" dirty="0">
                <a:latin typeface="Calibri (Body)"/>
                <a:ea typeface="Calibri Bold" panose="020F0702030404030204" pitchFamily="34" charset="0"/>
                <a:cs typeface="Calibri Bold" panose="020F0702030404030204" pitchFamily="34" charset="0"/>
              </a:rPr>
              <a:t>Offer users the capability to pay their bills seamlessly and securely using funds available in their e-Wallet balance. </a:t>
            </a:r>
          </a:p>
        </p:txBody>
      </p:sp>
      <p:pic>
        <p:nvPicPr>
          <p:cNvPr id="6" name="Picture 5">
            <a:extLst>
              <a:ext uri="{FF2B5EF4-FFF2-40B4-BE49-F238E27FC236}">
                <a16:creationId xmlns:a16="http://schemas.microsoft.com/office/drawing/2014/main" id="{59BA51FB-A1B9-1F3B-0DB3-2B9D98FBF983}"/>
              </a:ext>
            </a:extLst>
          </p:cNvPr>
          <p:cNvPicPr>
            <a:picLocks noChangeAspect="1"/>
          </p:cNvPicPr>
          <p:nvPr/>
        </p:nvPicPr>
        <p:blipFill>
          <a:blip r:embed="rId2"/>
          <a:stretch>
            <a:fillRect/>
          </a:stretch>
        </p:blipFill>
        <p:spPr>
          <a:xfrm>
            <a:off x="628074" y="486879"/>
            <a:ext cx="1111011" cy="1111011"/>
          </a:xfrm>
          <a:prstGeom prst="rect">
            <a:avLst/>
          </a:prstGeom>
        </p:spPr>
      </p:pic>
      <p:pic>
        <p:nvPicPr>
          <p:cNvPr id="14" name="Picture 13">
            <a:extLst>
              <a:ext uri="{FF2B5EF4-FFF2-40B4-BE49-F238E27FC236}">
                <a16:creationId xmlns:a16="http://schemas.microsoft.com/office/drawing/2014/main" id="{F64E9AD4-6464-CD2A-BD94-3A1C02EBE22F}"/>
              </a:ext>
            </a:extLst>
          </p:cNvPr>
          <p:cNvPicPr>
            <a:picLocks noChangeAspect="1"/>
          </p:cNvPicPr>
          <p:nvPr/>
        </p:nvPicPr>
        <p:blipFill>
          <a:blip r:embed="rId3"/>
          <a:stretch>
            <a:fillRect/>
          </a:stretch>
        </p:blipFill>
        <p:spPr>
          <a:xfrm>
            <a:off x="10328562" y="424702"/>
            <a:ext cx="1235364" cy="1235364"/>
          </a:xfrm>
          <a:prstGeom prst="rect">
            <a:avLst/>
          </a:prstGeom>
        </p:spPr>
      </p:pic>
    </p:spTree>
    <p:extLst>
      <p:ext uri="{BB962C8B-B14F-4D97-AF65-F5344CB8AC3E}">
        <p14:creationId xmlns:p14="http://schemas.microsoft.com/office/powerpoint/2010/main" val="116045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EE0A5-00B1-A570-8ED1-D5E7D02ACFAF}"/>
              </a:ext>
            </a:extLst>
          </p:cNvPr>
          <p:cNvSpPr/>
          <p:nvPr/>
        </p:nvSpPr>
        <p:spPr>
          <a:xfrm>
            <a:off x="0" y="0"/>
            <a:ext cx="6427304" cy="6858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Rounded Corners 7">
            <a:extLst>
              <a:ext uri="{FF2B5EF4-FFF2-40B4-BE49-F238E27FC236}">
                <a16:creationId xmlns:a16="http://schemas.microsoft.com/office/drawing/2014/main" id="{EE4B87DD-7C70-990F-6D88-EFA6B7F11737}"/>
              </a:ext>
            </a:extLst>
          </p:cNvPr>
          <p:cNvSpPr/>
          <p:nvPr/>
        </p:nvSpPr>
        <p:spPr>
          <a:xfrm>
            <a:off x="198783" y="212035"/>
            <a:ext cx="11820939" cy="6467060"/>
          </a:xfrm>
          <a:prstGeom prst="roundRect">
            <a:avLst/>
          </a:prstGeom>
          <a:solidFill>
            <a:schemeClr val="bg1"/>
          </a:solidFill>
          <a:ln>
            <a:solidFill>
              <a:schemeClr val="bg1">
                <a:lumMod val="50000"/>
              </a:schemeClr>
            </a:solidFill>
          </a:ln>
          <a:effectLst>
            <a:outerShdw blurRad="50800" dist="38100" dir="8100000" algn="tr" rotWithShape="0">
              <a:prstClr val="black">
                <a:alpha val="40000"/>
              </a:prstClr>
            </a:outerShdw>
          </a:effectLst>
          <a:scene3d>
            <a:camera prst="orthographicFront"/>
            <a:lightRig rig="threePt" dir="t"/>
          </a:scene3d>
          <a:sp3d>
            <a:bevelT w="0"/>
            <a:bevelB prst="angle"/>
          </a:sp3d>
        </p:spPr>
        <p:txBody>
          <a:bodyPr vert="horz" wrap="square" lIns="91440" tIns="45720" rIns="91440" bIns="45720" rtlCol="0" anchor="t" anchorCtr="1">
            <a:normAutofit/>
          </a:bodyPr>
          <a:lstStyle/>
          <a:p>
            <a:pPr algn="ctr">
              <a:lnSpc>
                <a:spcPct val="90000"/>
              </a:lnSpc>
              <a:spcBef>
                <a:spcPct val="0"/>
              </a:spcBef>
            </a:pPr>
            <a:r>
              <a:rPr lang="pt-BR" sz="2800" b="1" dirty="0">
                <a:solidFill>
                  <a:schemeClr val="accent1">
                    <a:lumMod val="75000"/>
                  </a:schemeClr>
                </a:solidFill>
                <a:effectLst>
                  <a:outerShdw blurRad="38100" dist="38100" dir="2700000" algn="tl">
                    <a:srgbClr val="000000">
                      <a:alpha val="43137"/>
                    </a:srgbClr>
                  </a:outerShdw>
                </a:effectLst>
                <a:latin typeface="Amasis MT Pro Black" panose="020F0502020204030204" pitchFamily="18" charset="0"/>
                <a:ea typeface="+mj-ea"/>
                <a:cs typeface="Angsana New" panose="020B0502040204020203" pitchFamily="18" charset="-34"/>
              </a:rPr>
              <a:t>Nonfunctional Requirements</a:t>
            </a:r>
          </a:p>
        </p:txBody>
      </p:sp>
      <p:sp>
        <p:nvSpPr>
          <p:cNvPr id="3" name="Rectangle: Rounded Corners 2">
            <a:extLst>
              <a:ext uri="{FF2B5EF4-FFF2-40B4-BE49-F238E27FC236}">
                <a16:creationId xmlns:a16="http://schemas.microsoft.com/office/drawing/2014/main" id="{43FB679B-6063-1C77-D926-4F93C6585AB9}"/>
              </a:ext>
            </a:extLst>
          </p:cNvPr>
          <p:cNvSpPr/>
          <p:nvPr/>
        </p:nvSpPr>
        <p:spPr>
          <a:xfrm>
            <a:off x="595281" y="1403927"/>
            <a:ext cx="10968645" cy="482639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t"/>
          <a:lstStyle/>
          <a:p>
            <a:pPr marL="342900" indent="-342900">
              <a:buFont typeface="+mj-lt"/>
              <a:buAutoNum type="arabicPeriod"/>
            </a:pPr>
            <a:endParaRPr lang="en-US" dirty="0"/>
          </a:p>
          <a:p>
            <a:pPr marL="342900" indent="-342900">
              <a:buFont typeface="+mj-lt"/>
              <a:buAutoNum type="arabicPeriod"/>
            </a:pPr>
            <a:r>
              <a:rPr lang="en-US" dirty="0"/>
              <a:t>Security and Privacy Measures</a:t>
            </a:r>
          </a:p>
          <a:p>
            <a:pPr marL="800100" lvl="1" indent="-342900">
              <a:buFont typeface="Arial" panose="020B0604020202020204" pitchFamily="34" charset="0"/>
              <a:buChar char="•"/>
            </a:pPr>
            <a:r>
              <a:rPr lang="en-US" dirty="0"/>
              <a:t>Implement robust security and privacy measures to ensure the confidentiality, integrity, and availability of user data and transactions. </a:t>
            </a:r>
          </a:p>
          <a:p>
            <a:pPr lvl="1"/>
            <a:endParaRPr lang="en-US" dirty="0"/>
          </a:p>
          <a:p>
            <a:pPr marL="342900" indent="-342900">
              <a:buFont typeface="+mj-lt"/>
              <a:buAutoNum type="arabicPeriod"/>
            </a:pPr>
            <a:r>
              <a:rPr lang="en-US" dirty="0"/>
              <a:t>Cross-Platform Compatibility and Consistency</a:t>
            </a:r>
          </a:p>
          <a:p>
            <a:pPr marL="800100" lvl="1" indent="-342900">
              <a:buFont typeface="Arial" panose="020B0604020202020204" pitchFamily="34" charset="0"/>
              <a:buChar char="•"/>
            </a:pPr>
            <a:r>
              <a:rPr lang="en-US" dirty="0"/>
              <a:t>Shall exhibit cross-platform compatibility, ensuring consistent functionality and user experience across various operating systems and devices. </a:t>
            </a:r>
          </a:p>
          <a:p>
            <a:pPr marL="800100" lvl="1" indent="-342900">
              <a:buFont typeface="Arial" panose="020B0604020202020204" pitchFamily="34" charset="0"/>
              <a:buChar char="•"/>
            </a:pPr>
            <a:endParaRPr lang="en-US" dirty="0"/>
          </a:p>
          <a:p>
            <a:pPr marL="342900" indent="-342900">
              <a:buFont typeface="+mj-lt"/>
              <a:buAutoNum type="arabicPeriod"/>
            </a:pPr>
            <a:r>
              <a:rPr lang="en-US" dirty="0"/>
              <a:t>User-Friendly Interface and User Experience</a:t>
            </a:r>
          </a:p>
          <a:p>
            <a:pPr marL="800100" lvl="1" indent="-342900">
              <a:buFont typeface="Arial" panose="020B0604020202020204" pitchFamily="34" charset="0"/>
              <a:buChar char="•"/>
            </a:pPr>
            <a:r>
              <a:rPr lang="en-US" dirty="0"/>
              <a:t>Prioritize user-friendliness, offering an intuitive and seamless interface that enhances user experience and minimizes the learning curve for users of varying technical backgrounds.</a:t>
            </a:r>
            <a:endParaRPr lang="en-CA" dirty="0"/>
          </a:p>
          <a:p>
            <a:pPr marL="342900" indent="-342900">
              <a:buFont typeface="+mj-lt"/>
              <a:buAutoNum type="arabicPeriod"/>
            </a:pPr>
            <a:endParaRPr lang="en-CA" dirty="0"/>
          </a:p>
        </p:txBody>
      </p:sp>
      <p:pic>
        <p:nvPicPr>
          <p:cNvPr id="5" name="Picture 4">
            <a:extLst>
              <a:ext uri="{FF2B5EF4-FFF2-40B4-BE49-F238E27FC236}">
                <a16:creationId xmlns:a16="http://schemas.microsoft.com/office/drawing/2014/main" id="{F5D2D6D0-D925-EC55-784C-A97D61A78B80}"/>
              </a:ext>
            </a:extLst>
          </p:cNvPr>
          <p:cNvPicPr>
            <a:picLocks noChangeAspect="1"/>
          </p:cNvPicPr>
          <p:nvPr/>
        </p:nvPicPr>
        <p:blipFill>
          <a:blip r:embed="rId2"/>
          <a:stretch>
            <a:fillRect/>
          </a:stretch>
        </p:blipFill>
        <p:spPr>
          <a:xfrm>
            <a:off x="628074" y="672547"/>
            <a:ext cx="1006764" cy="858982"/>
          </a:xfrm>
          <a:prstGeom prst="rect">
            <a:avLst/>
          </a:prstGeom>
        </p:spPr>
      </p:pic>
      <p:pic>
        <p:nvPicPr>
          <p:cNvPr id="9" name="Picture 8">
            <a:extLst>
              <a:ext uri="{FF2B5EF4-FFF2-40B4-BE49-F238E27FC236}">
                <a16:creationId xmlns:a16="http://schemas.microsoft.com/office/drawing/2014/main" id="{F746935A-6208-E538-79A2-3B74E0BB91C7}"/>
              </a:ext>
            </a:extLst>
          </p:cNvPr>
          <p:cNvPicPr>
            <a:picLocks noChangeAspect="1"/>
          </p:cNvPicPr>
          <p:nvPr/>
        </p:nvPicPr>
        <p:blipFill>
          <a:blip r:embed="rId3"/>
          <a:stretch>
            <a:fillRect/>
          </a:stretch>
        </p:blipFill>
        <p:spPr>
          <a:xfrm>
            <a:off x="10196944" y="471054"/>
            <a:ext cx="1366981" cy="1366981"/>
          </a:xfrm>
          <a:prstGeom prst="rect">
            <a:avLst/>
          </a:prstGeom>
        </p:spPr>
      </p:pic>
    </p:spTree>
    <p:extLst>
      <p:ext uri="{BB962C8B-B14F-4D97-AF65-F5344CB8AC3E}">
        <p14:creationId xmlns:p14="http://schemas.microsoft.com/office/powerpoint/2010/main" val="170514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A1DF10C6-4E9E-FD6A-CFE9-45D845912A20}"/>
              </a:ext>
            </a:extLst>
          </p:cNvPr>
          <p:cNvSpPr txBox="1">
            <a:spLocks/>
          </p:cNvSpPr>
          <p:nvPr/>
        </p:nvSpPr>
        <p:spPr>
          <a:xfrm>
            <a:off x="6096000" y="1961321"/>
            <a:ext cx="5527681" cy="1119521"/>
          </a:xfrm>
          <a:prstGeom prst="rect">
            <a:avLst/>
          </a:prstGeom>
          <a:scene3d>
            <a:camera prst="orthographicFront"/>
            <a:lightRig rig="threePt" dir="t"/>
          </a:scene3d>
          <a:sp3d>
            <a:bevelT w="0"/>
            <a:bevelB prst="angle"/>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b="1" i="1" dirty="0">
                <a:effectLst>
                  <a:outerShdw blurRad="38100" dist="38100" dir="2700000" algn="tl">
                    <a:srgbClr val="000000">
                      <a:alpha val="43137"/>
                    </a:srgbClr>
                  </a:outerShdw>
                </a:effectLst>
                <a:latin typeface="+mn-lt"/>
                <a:ea typeface="+mn-ea"/>
                <a:cs typeface="+mn-cs"/>
              </a:rPr>
              <a:t>Video</a:t>
            </a:r>
          </a:p>
        </p:txBody>
      </p:sp>
      <p:pic>
        <p:nvPicPr>
          <p:cNvPr id="1028" name="Picture 4" descr="Client Login - TrustCommerce">
            <a:extLst>
              <a:ext uri="{FF2B5EF4-FFF2-40B4-BE49-F238E27FC236}">
                <a16:creationId xmlns:a16="http://schemas.microsoft.com/office/drawing/2014/main" id="{3AD2A1DF-1B92-D8A0-D7FB-7BF8B5807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37" y="212439"/>
            <a:ext cx="7633150" cy="5471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275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7C87E40122454EA07E400C7A2D2BD4" ma:contentTypeVersion="6" ma:contentTypeDescription="Create a new document." ma:contentTypeScope="" ma:versionID="79979f93242e178fd81f1371ae4ba2de">
  <xsd:schema xmlns:xsd="http://www.w3.org/2001/XMLSchema" xmlns:xs="http://www.w3.org/2001/XMLSchema" xmlns:p="http://schemas.microsoft.com/office/2006/metadata/properties" xmlns:ns2="d390d5d3-f4ca-44c6-8a17-2b2d5022293d" targetNamespace="http://schemas.microsoft.com/office/2006/metadata/properties" ma:root="true" ma:fieldsID="e6141a9f5bb9c78ad1b5ca4cfe53b3db" ns2:_="">
    <xsd:import namespace="d390d5d3-f4ca-44c6-8a17-2b2d5022293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90d5d3-f4ca-44c6-8a17-2b2d502229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B986D2-4676-46BF-9A24-014FF33F597D}"/>
</file>

<file path=customXml/itemProps2.xml><?xml version="1.0" encoding="utf-8"?>
<ds:datastoreItem xmlns:ds="http://schemas.openxmlformats.org/officeDocument/2006/customXml" ds:itemID="{BDA29A7E-A7CC-485F-9BDC-A0E68BC29487}">
  <ds:schemaRefs>
    <ds:schemaRef ds:uri="http://schemas.microsoft.com/sharepoint/v3/contenttype/forms"/>
  </ds:schemaRefs>
</ds:datastoreItem>
</file>

<file path=customXml/itemProps3.xml><?xml version="1.0" encoding="utf-8"?>
<ds:datastoreItem xmlns:ds="http://schemas.openxmlformats.org/officeDocument/2006/customXml" ds:itemID="{35B0FBF2-1C52-48D1-844B-5E8D1633424A}">
  <ds:schemaRefs>
    <ds:schemaRef ds:uri="d390d5d3-f4ca-44c6-8a17-2b2d5022293d"/>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407</TotalTime>
  <Words>638</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Calibri (Body)</vt:lpstr>
      <vt:lpstr>Amasis MT Pro Black</vt:lpstr>
      <vt:lpstr>Arial</vt:lpstr>
      <vt:lpstr>Baguet Script</vt:lpstr>
      <vt:lpstr>Calibri</vt:lpstr>
      <vt:lpstr>Calibri Light</vt:lpstr>
      <vt:lpstr>Segoe UI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Gunther Ogo</dc:creator>
  <cp:lastModifiedBy>Ogo, Gunther M.</cp:lastModifiedBy>
  <cp:revision>54</cp:revision>
  <dcterms:created xsi:type="dcterms:W3CDTF">2022-11-14T16:12:54Z</dcterms:created>
  <dcterms:modified xsi:type="dcterms:W3CDTF">2023-07-25T16:09:40Z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0x010100507C87E40122454EA07E400C7A2D2BD4</vt:lpwstr>
  </property>
</Properties>
</file>