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C96C94-B201-4AC1-9B81-EC75129FE30F}">
  <a:tblStyle styleId="{21C96C94-B201-4AC1-9B81-EC75129FE3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5AB502A-B09C-4F21-A329-802D2784C7E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ce84ae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1ce84ae36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24b21e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124b21e2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1562c5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11562c53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24b21e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124b21e2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1562c5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11562c5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1562c53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11562c53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562c53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11562c53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ce84ae3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1ce84ae36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ce84ae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1ce84ae36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{21C96C94-B201-4AC1-9B81-EC75129FE30F}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03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Chick Shopping Mall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윤 수 정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chick_reviewHits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추천수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</a:t>
                      </a: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추천수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chick_coupon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쿠폰 관리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쿠폰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couponName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varcvhar(50)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쿠폰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couponDiscount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decimal(2,1)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쿠폰 할인율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couponMaxPrice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쿠폰 최대 할인 가격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couponEndDate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쿠폰 사용 기한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chick_member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chick_category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카테고리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top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bottom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하의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shoes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신발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acc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용품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정보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14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카테고리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goodsDetail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설명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goodsStock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재고량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054" y="5154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관리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2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goodsNum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goodsStock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장바구니에 담긴 개별 상품 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cartInDate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(current_date)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장바구니 담은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위시리스트 관리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위시리스트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heartHits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찜 여부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페이지 관리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배송 받는 사람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주문자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orderState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(‘주문접수’)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deliveryCharge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상품관리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상품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goodsPrice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가격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관리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{05AB502A-B09C-4F21-A329-802D2784C7E2}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등록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