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AF49B4-228F-45EA-A21D-A7A98FDD14EB}">
  <a:tblStyle styleId="{5BAF49B4-228F-45EA-A21D-A7A98FDD14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F10595F-EE0D-4ABC-B37B-C9D6016CEBA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ce84ae3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31ce84ae36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1562c5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11562c53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24b21e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124b21e2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1562c5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11562c53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1562c53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11562c53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562c53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11562c53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ce84ae3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1ce84ae36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ce84ae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1ce84ae36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{5BAF49B4-228F-45EA-A21D-A7A98FDD14EB}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03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Chick Shopping Mall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윤 수 정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chick_reviewHits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추천수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</a:t>
                      </a: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추천수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chick_member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이메일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회원 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chick_category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카테고리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카테고리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정보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14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goodsCategory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카테고리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사진1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goodsFileName2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사진2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goodsDetail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varchar(1000)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설명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goodsStock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재고량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054" y="5154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관리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2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goodsNum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 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goodsName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이름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goodsStock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장바구니에 담긴 개별 상품 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goodsPrice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가격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cartInDate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(current_date)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장바구니 담은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위시리스트 관리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위시리스트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varchar(40)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heartHits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찜 여부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페이지 관리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번호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orderName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배송 받는 사람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주문자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ZipCode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우편번호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주소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AddDetail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배송지 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상세주소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orderState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(‘주문접수’)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상태</a:t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deliveryCharge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chick_orderGoods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주문 상품관리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주문 상품 관리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orderd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goodsColor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 컬러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goodsSize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varchar(10)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상세사이즈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개수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goodsPrice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주문 상품 가격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goodsDiscount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decimal(2,1)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상품 할인율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chick_review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관리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{BF10595F-EE0D-4ABC-B37B-C9D6016CEBAA}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id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PK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auto_increment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</a:t>
                      </a:r>
                      <a:r>
                        <a:rPr lang="en-US" sz="1100"/>
                        <a:t> 번호</a:t>
                      </a:r>
                      <a:endParaRPr sz="1100"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goodsId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상품 번호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memberId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N.N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reviewCreatedDate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now()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리뷰 등록 날짜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reviewHits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int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리뷰 추천수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