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70" r:id="rId6"/>
    <p:sldId id="263" r:id="rId7"/>
    <p:sldId id="273" r:id="rId8"/>
    <p:sldId id="274" r:id="rId9"/>
    <p:sldId id="268" r:id="rId10"/>
    <p:sldId id="269" r:id="rId11"/>
    <p:sldId id="264" r:id="rId12"/>
    <p:sldId id="265" r:id="rId13"/>
    <p:sldId id="260" r:id="rId14"/>
    <p:sldId id="261" r:id="rId15"/>
    <p:sldId id="262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772"/>
    <a:srgbClr val="8A30C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4DCF-0BBB-48DD-8D58-E7E57CA7D37C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12134-CE9D-4D0C-988F-A77DAF47AE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12134-CE9D-4D0C-988F-A77DAF47AEC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217905-8406-42AE-8A16-0174DD37D28F}" type="datetimeFigureOut">
              <a:rPr lang="en-US" smtClean="0"/>
              <a:pPr/>
              <a:t>21/ 11/ 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010BFC-88FC-4832-9F75-5C81870258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iffy.com/go/share/image/snnodv6gfuwj9gk4egpr.png?utm_medium=live-embed&amp;utm_source=googleapp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Presentation</a:t>
            </a:r>
            <a:br>
              <a:rPr lang="en-I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</a:br>
            <a:r>
              <a:rPr lang="en-I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on 8-bit </a:t>
            </a:r>
            <a:r>
              <a:rPr lang="en-I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mips</a:t>
            </a:r>
            <a:r>
              <a:rPr lang="en-I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 Processor</a:t>
            </a:r>
            <a:endParaRPr lang="en-I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4214818"/>
            <a:ext cx="6517482" cy="1643074"/>
          </a:xfrm>
        </p:spPr>
        <p:txBody>
          <a:bodyPr>
            <a:normAutofit fontScale="85000" lnSpcReduction="20000"/>
          </a:bodyPr>
          <a:lstStyle/>
          <a:p>
            <a:r>
              <a:rPr lang="en-I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- A05</a:t>
            </a:r>
          </a:p>
          <a:p>
            <a:r>
              <a:rPr lang="en-IN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Ashna</a:t>
            </a:r>
            <a:r>
              <a:rPr lang="en-I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Jain (201501008)</a:t>
            </a:r>
          </a:p>
          <a:p>
            <a:r>
              <a:rPr lang="en-I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Charmi Chokshi (201501021)</a:t>
            </a:r>
          </a:p>
          <a:p>
            <a:r>
              <a:rPr lang="en-I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Manasi Dubey (201501051)</a:t>
            </a:r>
            <a:endParaRPr lang="en-IN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asi dubey\Desktop\output_multiplication_post-rou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9144000" cy="3121151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OUTPUT OF MULTIPLICATION (POST-ROUTE)</a:t>
            </a:r>
            <a:endParaRPr lang="en-IN" sz="40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ADVANTAGES OF OUR MICROPROCESSOR</a:t>
            </a:r>
            <a:endParaRPr lang="en-IN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200" b="1" dirty="0" smtClean="0"/>
              <a:t>Has more number of registers than 8085, so it can store more data.</a:t>
            </a:r>
          </a:p>
          <a:p>
            <a:r>
              <a:rPr lang="en-IN" sz="2200" b="1" dirty="0" smtClean="0"/>
              <a:t>Our processor is pipelined.</a:t>
            </a:r>
          </a:p>
          <a:p>
            <a:r>
              <a:rPr lang="en-IN" sz="2200" b="1" dirty="0" smtClean="0"/>
              <a:t>As our processor is RISC based so it is faster than 8085.</a:t>
            </a:r>
          </a:p>
          <a:p>
            <a:endParaRPr lang="en-IN" sz="2200" b="1" dirty="0" smtClean="0"/>
          </a:p>
          <a:p>
            <a:endParaRPr lang="en-IN" sz="2200" b="1" dirty="0" smtClean="0"/>
          </a:p>
          <a:p>
            <a:pPr>
              <a:buNone/>
            </a:pPr>
            <a:endParaRPr lang="en-IN" sz="2200" b="1" dirty="0" smtClean="0"/>
          </a:p>
          <a:p>
            <a:endParaRPr lang="en-I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73338" cy="1596177"/>
          </a:xfrm>
        </p:spPr>
        <p:txBody>
          <a:bodyPr>
            <a:normAutofit/>
          </a:bodyPr>
          <a:lstStyle/>
          <a:p>
            <a:r>
              <a:rPr lang="en-IN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DISADVANTAGES OF OUR MICROPROCESSOR</a:t>
            </a:r>
            <a:endParaRPr lang="en-IN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28803"/>
            <a:ext cx="7772870" cy="4714907"/>
          </a:xfrm>
        </p:spPr>
        <p:txBody>
          <a:bodyPr>
            <a:noAutofit/>
          </a:bodyPr>
          <a:lstStyle/>
          <a:p>
            <a:r>
              <a:rPr lang="en-IN" b="1" dirty="0" smtClean="0"/>
              <a:t>Clock period of our microprocessor is  more as compared to 8085.</a:t>
            </a:r>
          </a:p>
          <a:p>
            <a:r>
              <a:rPr lang="en-IN" b="1" dirty="0" smtClean="0"/>
              <a:t>Our processor can not communicate with the external world.</a:t>
            </a:r>
          </a:p>
          <a:p>
            <a:r>
              <a:rPr lang="en-IN" b="1" dirty="0" smtClean="0"/>
              <a:t>Our processor has less number of pins as compared to 8085.</a:t>
            </a:r>
          </a:p>
          <a:p>
            <a:r>
              <a:rPr lang="en-IN" b="1" dirty="0" smtClean="0"/>
              <a:t>As data memory and program memory are separate in our processor it takes more time to execute a instruction as compared to 8085 which has combined memory.</a:t>
            </a:r>
          </a:p>
          <a:p>
            <a:r>
              <a:rPr lang="en-IN" b="1" dirty="0" smtClean="0"/>
              <a:t>Our processor has less number of instructions as compared to 8085.</a:t>
            </a: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-214337"/>
            <a:ext cx="7773338" cy="1500198"/>
          </a:xfrm>
        </p:spPr>
        <p:txBody>
          <a:bodyPr>
            <a:normAutofit/>
          </a:bodyPr>
          <a:lstStyle/>
          <a:p>
            <a:r>
              <a:rPr lang="en-IN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Comparison of our design with 8085</a:t>
            </a:r>
            <a:endParaRPr lang="en-IN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42910" y="1357298"/>
          <a:ext cx="7772400" cy="493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493572">
                <a:tc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8085</a:t>
                      </a:r>
                      <a:endParaRPr lang="en-IN" sz="22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</a:rPr>
                        <a:t>Processor</a:t>
                      </a:r>
                      <a:endParaRPr lang="en-IN" sz="22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 8 bit data</a:t>
                      </a:r>
                      <a:r>
                        <a:rPr lang="en-IN" baseline="0" dirty="0" smtClean="0"/>
                        <a:t> bus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 8 bit data</a:t>
                      </a:r>
                      <a:r>
                        <a:rPr lang="en-IN" baseline="0" dirty="0" smtClean="0"/>
                        <a:t> bus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frequency : </a:t>
                      </a:r>
                      <a:r>
                        <a:rPr lang="en-IN" dirty="0" smtClean="0"/>
                        <a:t>3-6 </a:t>
                      </a:r>
                      <a:r>
                        <a:rPr lang="en-IN" dirty="0" err="1" smtClean="0"/>
                        <a:t>Mhz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1 </a:t>
                      </a:r>
                      <a:r>
                        <a:rPr lang="en-IN" dirty="0" err="1" smtClean="0"/>
                        <a:t>Mhz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 Semi - CISC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 RISC 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Non-pipelined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 Pipelined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6 Registers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 32 Registers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16 bit address line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 20 bit address line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80 instructions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 28 instructions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Accumulator</a:t>
                      </a:r>
                      <a:r>
                        <a:rPr lang="en-IN" baseline="0" dirty="0" smtClean="0"/>
                        <a:t> : 8 bit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 Accumulator 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smtClean="0"/>
                        <a:t>not present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Architecture</a:t>
                      </a:r>
                      <a:r>
                        <a:rPr lang="en-IN" baseline="0" dirty="0" smtClean="0"/>
                        <a:t> :  Neumann</a:t>
                      </a:r>
                      <a:endParaRPr lang="en-IN" dirty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dirty="0" smtClean="0"/>
                        <a:t>Architecture</a:t>
                      </a:r>
                      <a:r>
                        <a:rPr lang="en-IN" baseline="0" dirty="0" smtClean="0"/>
                        <a:t> :  Harvard</a:t>
                      </a:r>
                      <a:endParaRPr lang="en-IN" dirty="0" smtClean="0"/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Challenges faced during design and implementation</a:t>
            </a:r>
            <a:endParaRPr lang="en-IN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200" b="1" dirty="0" smtClean="0"/>
              <a:t>Removing the if...else blocks from whole code.</a:t>
            </a:r>
          </a:p>
          <a:p>
            <a:r>
              <a:rPr lang="en-IN" sz="2200" b="1" dirty="0" smtClean="0"/>
              <a:t>Showing the warnings of some missing files even though the files were present in the project folder.</a:t>
            </a:r>
          </a:p>
          <a:p>
            <a:r>
              <a:rPr lang="en-IN" sz="2200" b="1" dirty="0" smtClean="0"/>
              <a:t>Differences between thinking of group members.</a:t>
            </a:r>
          </a:p>
          <a:p>
            <a:r>
              <a:rPr lang="en-IN" sz="2200" b="1" dirty="0" smtClean="0"/>
              <a:t>To understand the concept and logic behind the design.</a:t>
            </a:r>
          </a:p>
          <a:p>
            <a:r>
              <a:rPr lang="en-IN" sz="2200" b="1" dirty="0" smtClean="0"/>
              <a:t> To analyze the output of the design.</a:t>
            </a:r>
          </a:p>
          <a:p>
            <a:endParaRPr lang="en-I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FEEDBACK /SUGGESTIONS</a:t>
            </a:r>
            <a:endParaRPr lang="en-IN" sz="48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200" b="1" dirty="0" err="1" smtClean="0"/>
              <a:t>Manan</a:t>
            </a:r>
            <a:r>
              <a:rPr lang="en-IN" sz="2200" b="1" dirty="0" smtClean="0"/>
              <a:t> sir and </a:t>
            </a:r>
            <a:r>
              <a:rPr lang="en-IN" sz="2200" b="1" dirty="0" err="1" smtClean="0"/>
              <a:t>Parth</a:t>
            </a:r>
            <a:r>
              <a:rPr lang="en-IN" sz="2200" b="1" dirty="0" smtClean="0"/>
              <a:t> sir were very helpful to us in all the lab sessions. </a:t>
            </a:r>
          </a:p>
          <a:p>
            <a:r>
              <a:rPr lang="en-IN" sz="2200" b="1" dirty="0" smtClean="0"/>
              <a:t>As an engineer, we had a good experience to explore the internal parts of a processor.</a:t>
            </a:r>
          </a:p>
          <a:p>
            <a:r>
              <a:rPr lang="en-IN" sz="2200" b="1" dirty="0" smtClean="0"/>
              <a:t>If you can please try to design a code which can be dumped on FPGA.</a:t>
            </a:r>
          </a:p>
          <a:p>
            <a:r>
              <a:rPr lang="en-IN" sz="2200" b="1" dirty="0" smtClean="0"/>
              <a:t>We can include the interrupt block so as to take any interrupt value.</a:t>
            </a:r>
          </a:p>
          <a:p>
            <a:r>
              <a:rPr lang="en-IN" sz="2200" b="1" dirty="0" smtClean="0"/>
              <a:t>Overall it was a good experience.</a:t>
            </a:r>
          </a:p>
          <a:p>
            <a:pPr>
              <a:buNone/>
            </a:pPr>
            <a:endParaRPr lang="en-IN" sz="2200" b="1" dirty="0" smtClean="0"/>
          </a:p>
          <a:p>
            <a:pPr>
              <a:buNone/>
            </a:pPr>
            <a:endParaRPr lang="en-I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714619"/>
            <a:ext cx="9144000" cy="1571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5400" dirty="0" smtClean="0">
                <a:solidFill>
                  <a:srgbClr val="FF0000"/>
                </a:solidFill>
                <a:latin typeface="AR CHRISTY" pitchFamily="2" charset="0"/>
              </a:rPr>
              <a:t>        THANK YOU...</a:t>
            </a:r>
            <a:r>
              <a:rPr lang="en-IN" sz="5400" dirty="0" smtClean="0">
                <a:solidFill>
                  <a:srgbClr val="FF0000"/>
                </a:solidFill>
                <a:latin typeface="AR CHRISTY" pitchFamily="2" charset="0"/>
                <a:sym typeface="Wingdings" pitchFamily="2" charset="2"/>
              </a:rPr>
              <a:t></a:t>
            </a:r>
            <a:endParaRPr lang="en-IN" sz="5400" dirty="0" smtClean="0">
              <a:solidFill>
                <a:srgbClr val="FF0000"/>
              </a:solidFill>
              <a:latin typeface="AR CHRISTY" pitchFamily="2" charset="0"/>
            </a:endParaRPr>
          </a:p>
          <a:p>
            <a:pPr>
              <a:buNone/>
            </a:pPr>
            <a:endParaRPr lang="en-IN" sz="5400" dirty="0">
              <a:solidFill>
                <a:srgbClr val="FF0000"/>
              </a:solidFill>
              <a:latin typeface="AR CHRISTY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8518"/>
            <a:ext cx="9144000" cy="1596177"/>
          </a:xfrm>
        </p:spPr>
        <p:txBody>
          <a:bodyPr>
            <a:normAutofit/>
          </a:bodyPr>
          <a:lstStyle/>
          <a:p>
            <a:r>
              <a:rPr lang="en-IN" sz="4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DEFINITION OF OUR MICROPROCESSOR</a:t>
            </a:r>
            <a:endParaRPr lang="en-IN" sz="40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8-bit RISC based single core pipelined microprocessor WHICH CAN BE USED TO PERFORM VARIOUS ARITHMATIC and logical OPERATIONS.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MOTIVATION</a:t>
            </a:r>
            <a:endParaRPr lang="en-IN" sz="66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200" b="1" dirty="0" smtClean="0"/>
              <a:t>To relate the theory and practical aspects of computer organisation.</a:t>
            </a:r>
          </a:p>
          <a:p>
            <a:r>
              <a:rPr lang="en-IN" sz="2200" b="1" dirty="0" smtClean="0"/>
              <a:t>To understand the concepts of Microprocessor Without Interlocked Pipelined Stages(</a:t>
            </a:r>
            <a:r>
              <a:rPr lang="en-IN" sz="2200" b="1" dirty="0" err="1" smtClean="0"/>
              <a:t>mips</a:t>
            </a:r>
            <a:r>
              <a:rPr lang="en-IN" sz="2200" b="1" dirty="0" smtClean="0"/>
              <a:t>).</a:t>
            </a:r>
          </a:p>
          <a:p>
            <a:r>
              <a:rPr lang="en-IN" sz="2200" b="1" dirty="0" smtClean="0"/>
              <a:t>Willingness to create a micro-processor.</a:t>
            </a:r>
          </a:p>
          <a:p>
            <a:r>
              <a:rPr lang="en-IN" sz="2200" b="1" dirty="0" smtClean="0"/>
              <a:t>Marks</a:t>
            </a:r>
          </a:p>
          <a:p>
            <a:r>
              <a:rPr lang="en-IN" sz="2200" b="1" dirty="0" smtClean="0"/>
              <a:t>Practical knowledge regarding MIPS and 8085.</a:t>
            </a:r>
          </a:p>
          <a:p>
            <a:endParaRPr lang="en-I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Specifications</a:t>
            </a:r>
            <a:r>
              <a:rPr lang="en-IN" sz="5400" b="1" i="1" u="sng" dirty="0" smtClean="0">
                <a:solidFill>
                  <a:srgbClr val="C00000"/>
                </a:solidFill>
                <a:latin typeface="Britannic Bold" pitchFamily="34" charset="0"/>
              </a:rPr>
              <a:t> </a:t>
            </a:r>
            <a:endParaRPr lang="en-IN" sz="5400" b="1" i="1" u="sng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071679"/>
            <a:ext cx="7772870" cy="4143404"/>
          </a:xfrm>
        </p:spPr>
        <p:txBody>
          <a:bodyPr>
            <a:normAutofit/>
          </a:bodyPr>
          <a:lstStyle/>
          <a:p>
            <a:r>
              <a:rPr lang="en-IN" b="1" dirty="0" smtClean="0"/>
              <a:t>Bit - 8</a:t>
            </a:r>
          </a:p>
          <a:p>
            <a:r>
              <a:rPr lang="en-IN" b="1" dirty="0" smtClean="0"/>
              <a:t>Instructions - 28</a:t>
            </a:r>
          </a:p>
          <a:p>
            <a:r>
              <a:rPr lang="en-IN" b="1" dirty="0" smtClean="0"/>
              <a:t>Registers - 32</a:t>
            </a:r>
          </a:p>
          <a:p>
            <a:r>
              <a:rPr lang="en-IN" b="1" dirty="0" smtClean="0"/>
              <a:t>Address bit - 8</a:t>
            </a:r>
          </a:p>
          <a:p>
            <a:r>
              <a:rPr lang="en-IN" b="1" dirty="0" smtClean="0"/>
              <a:t>Frequency - 1Mhz</a:t>
            </a:r>
          </a:p>
          <a:p>
            <a:r>
              <a:rPr lang="en-IN" b="1" dirty="0" smtClean="0"/>
              <a:t>Instruction set architecture – RISC</a:t>
            </a:r>
          </a:p>
          <a:p>
            <a:r>
              <a:rPr lang="en-IN" b="1" dirty="0" smtClean="0"/>
              <a:t>Addressing mode - Direct, Register Direct, Immediate Direct</a:t>
            </a:r>
          </a:p>
          <a:p>
            <a:r>
              <a:rPr lang="en-IN" b="1" dirty="0" smtClean="0"/>
              <a:t>Instruction format – I - Type, R - Type, J - Type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Specifications continued...</a:t>
            </a:r>
            <a:endParaRPr lang="en-IN" sz="44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205179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INSTRUCTION FORMATS:</a:t>
            </a:r>
          </a:p>
          <a:p>
            <a:pPr>
              <a:buFontTx/>
              <a:buChar char="-"/>
            </a:pPr>
            <a:r>
              <a:rPr lang="en-IN" dirty="0" smtClean="0"/>
              <a:t>R type</a:t>
            </a:r>
          </a:p>
          <a:p>
            <a:pPr>
              <a:buNone/>
            </a:pP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I type    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-  J type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0" y="3357562"/>
          <a:ext cx="7358116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29"/>
                <a:gridCol w="1839529"/>
                <a:gridCol w="1839529"/>
                <a:gridCol w="1839529"/>
              </a:tblGrid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Op_dec</a:t>
                      </a:r>
                      <a:r>
                        <a:rPr lang="en-IN" baseline="0" dirty="0" smtClean="0"/>
                        <a:t> (5 bits)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Rw</a:t>
                      </a:r>
                      <a:r>
                        <a:rPr lang="en-IN" dirty="0" smtClean="0"/>
                        <a:t> (5 bits)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Rb</a:t>
                      </a:r>
                      <a:r>
                        <a:rPr lang="en-IN" dirty="0" smtClean="0"/>
                        <a:t>(5 bits)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Ra(5 bits)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00100" y="4429132"/>
          <a:ext cx="7500992" cy="43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248"/>
                <a:gridCol w="1875248"/>
                <a:gridCol w="1875248"/>
                <a:gridCol w="1875248"/>
              </a:tblGrid>
              <a:tr h="437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Op_dec</a:t>
                      </a:r>
                      <a:r>
                        <a:rPr lang="en-IN" dirty="0" smtClean="0"/>
                        <a:t>(5</a:t>
                      </a:r>
                      <a:r>
                        <a:rPr lang="en-IN" baseline="0" dirty="0" smtClean="0"/>
                        <a:t> bits)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Rw</a:t>
                      </a:r>
                      <a:r>
                        <a:rPr lang="en-IN" dirty="0" smtClean="0"/>
                        <a:t>(5 bits)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Rb</a:t>
                      </a:r>
                      <a:r>
                        <a:rPr lang="en-IN" dirty="0" smtClean="0"/>
                        <a:t>(5 bits)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Immediate(5 bits)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1538" y="5500702"/>
          <a:ext cx="750099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495"/>
                <a:gridCol w="3750495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Op_dec</a:t>
                      </a:r>
                      <a:r>
                        <a:rPr lang="en-IN" dirty="0" smtClean="0"/>
                        <a:t>(5 bits)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Jump_address</a:t>
                      </a:r>
                      <a:r>
                        <a:rPr lang="en-IN" dirty="0" smtClean="0"/>
                        <a:t>(15bits)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Specifications Continued....</a:t>
            </a:r>
            <a:endParaRPr lang="en-IN" sz="40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200" b="1" dirty="0" smtClean="0"/>
              <a:t>CPI –</a:t>
            </a:r>
          </a:p>
          <a:p>
            <a:pPr lvl="1"/>
            <a:r>
              <a:rPr lang="en-IN" b="1" dirty="0" smtClean="0"/>
              <a:t>For very large number of instructions – 1</a:t>
            </a:r>
          </a:p>
          <a:p>
            <a:pPr lvl="1"/>
            <a:r>
              <a:rPr lang="en-IN" b="1" dirty="0" smtClean="0"/>
              <a:t>For our addition program – 1</a:t>
            </a:r>
          </a:p>
          <a:p>
            <a:pPr lvl="1"/>
            <a:r>
              <a:rPr lang="en-IN" b="1" dirty="0" smtClean="0"/>
              <a:t>For our multiplication program  - 1.538</a:t>
            </a:r>
          </a:p>
          <a:p>
            <a:r>
              <a:rPr lang="en-IN" sz="2200" b="1" dirty="0" smtClean="0"/>
              <a:t>Speed-up factor - 5</a:t>
            </a:r>
          </a:p>
          <a:p>
            <a:r>
              <a:rPr lang="en-IN" sz="2200" b="1" dirty="0" smtClean="0"/>
              <a:t>Number of pins –</a:t>
            </a:r>
          </a:p>
          <a:p>
            <a:pPr lvl="1"/>
            <a:r>
              <a:rPr lang="en-IN" b="1" dirty="0" smtClean="0"/>
              <a:t>Input – 11</a:t>
            </a:r>
          </a:p>
          <a:p>
            <a:pPr lvl="1"/>
            <a:r>
              <a:rPr lang="en-IN" b="1" dirty="0" smtClean="0"/>
              <a:t>Output - 8</a:t>
            </a:r>
          </a:p>
          <a:p>
            <a:r>
              <a:rPr lang="en-IN" sz="2200" b="1" dirty="0" smtClean="0"/>
              <a:t>Clock period - 1000 </a:t>
            </a:r>
            <a:r>
              <a:rPr lang="en-IN" sz="2200" b="1" dirty="0" err="1" smtClean="0">
                <a:latin typeface="Calibri" pitchFamily="34" charset="0"/>
              </a:rPr>
              <a:t>nano</a:t>
            </a:r>
            <a:r>
              <a:rPr lang="en-IN" sz="2200" b="1" dirty="0" smtClean="0">
                <a:latin typeface="+mj-lt"/>
              </a:rPr>
              <a:t> </a:t>
            </a:r>
            <a:r>
              <a:rPr lang="en-IN" sz="2200" b="1" dirty="0" smtClean="0">
                <a:latin typeface="Calibri" pitchFamily="34" charset="0"/>
              </a:rPr>
              <a:t>second</a:t>
            </a:r>
          </a:p>
          <a:p>
            <a:endParaRPr lang="en-IN" sz="2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500042"/>
            <a:ext cx="6517482" cy="1785951"/>
          </a:xfrm>
        </p:spPr>
        <p:txBody>
          <a:bodyPr>
            <a:normAutofit/>
          </a:bodyPr>
          <a:lstStyle/>
          <a:p>
            <a:r>
              <a:rPr lang="en-IN" sz="54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Block diagram of microprocessor</a:t>
            </a:r>
            <a:endParaRPr lang="en-IN" sz="5400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472" y="2714621"/>
            <a:ext cx="8215370" cy="2543180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The Block diagram includes various blocks or parts of micro-processor which performs their specific jobs. These blocks are-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Jump control block, stall control block, program counter, register bank, dependency check block, data memory, write back and execution block.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14942" y="5715016"/>
            <a:ext cx="3357586" cy="57150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  <a:hlinkClick r:id="rId3"/>
              </a:rPr>
              <a:t>Click here for the block diagram </a:t>
            </a:r>
            <a:endParaRPr lang="en-IN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19299"/>
            <a:ext cx="9118695" cy="443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500042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for the online diagram:</a:t>
            </a:r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https://www.gliffy.com/go/share/image/snnodv6gfuwj9gk4egpr.png?utm_medium=live-embed&amp;utm_source=googleapps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nasi dubey\Desktop\output_addition_post-rou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18" y="2225639"/>
            <a:ext cx="9175052" cy="3275063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OUTPUT OF ADDITION(POST-ROUTE)</a:t>
            </a:r>
            <a:endParaRPr lang="en-IN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opl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1</Template>
  <TotalTime>948</TotalTime>
  <Words>622</Words>
  <Application>Microsoft Office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Droplet</vt:lpstr>
      <vt:lpstr>Presentation on 8-bit mips Processor</vt:lpstr>
      <vt:lpstr>DEFINITION OF OUR MICROPROCESSOR</vt:lpstr>
      <vt:lpstr>MOTIVATION</vt:lpstr>
      <vt:lpstr>Specifications </vt:lpstr>
      <vt:lpstr>Specifications continued...</vt:lpstr>
      <vt:lpstr>Specifications Continued....</vt:lpstr>
      <vt:lpstr>Block diagram of microprocessor</vt:lpstr>
      <vt:lpstr>Slide 8</vt:lpstr>
      <vt:lpstr>OUTPUT OF ADDITION(POST-ROUTE)</vt:lpstr>
      <vt:lpstr>OUTPUT OF MULTIPLICATION (POST-ROUTE)</vt:lpstr>
      <vt:lpstr>ADVANTAGES OF OUR MICROPROCESSOR</vt:lpstr>
      <vt:lpstr>DISADVANTAGES OF OUR MICROPROCESSOR</vt:lpstr>
      <vt:lpstr>Comparison of our design with 8085</vt:lpstr>
      <vt:lpstr>Challenges faced during design and implementation</vt:lpstr>
      <vt:lpstr>FEEDBACK /SUGGESTIONS</vt:lpstr>
      <vt:lpstr>Slide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manasi dubey</dc:creator>
  <cp:lastModifiedBy>HENA</cp:lastModifiedBy>
  <cp:revision>126</cp:revision>
  <dcterms:created xsi:type="dcterms:W3CDTF">2016-11-17T07:47:58Z</dcterms:created>
  <dcterms:modified xsi:type="dcterms:W3CDTF">2016-11-21T12:29:20Z</dcterms:modified>
</cp:coreProperties>
</file>