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0E64-141C-6C4F-A725-72EAB9953332}" type="datetimeFigureOut">
              <a:rPr lang="en-US" smtClean="0"/>
              <a:t>2014-11-19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6B2-F5B1-2E46-ABA6-D0AE4DCF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82706" y="552824"/>
            <a:ext cx="2548808" cy="1195294"/>
            <a:chOff x="582706" y="552824"/>
            <a:chExt cx="2548808" cy="1195294"/>
          </a:xfrm>
        </p:grpSpPr>
        <p:grpSp>
          <p:nvGrpSpPr>
            <p:cNvPr id="12" name="Group 11"/>
            <p:cNvGrpSpPr/>
            <p:nvPr/>
          </p:nvGrpSpPr>
          <p:grpSpPr>
            <a:xfrm>
              <a:off x="582706" y="552824"/>
              <a:ext cx="1243105" cy="1195294"/>
              <a:chOff x="194235" y="540871"/>
              <a:chExt cx="1243105" cy="11952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04046" y="1317812"/>
                <a:ext cx="433294" cy="418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04046" y="540871"/>
                <a:ext cx="433294" cy="418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Elbow Connector 6"/>
              <p:cNvCxnSpPr>
                <a:endCxn id="5" idx="1"/>
              </p:cNvCxnSpPr>
              <p:nvPr/>
            </p:nvCxnSpPr>
            <p:spPr>
              <a:xfrm flipV="1">
                <a:off x="194235" y="750048"/>
                <a:ext cx="809811" cy="40042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>
                <a:endCxn id="4" idx="1"/>
              </p:cNvCxnSpPr>
              <p:nvPr/>
            </p:nvCxnSpPr>
            <p:spPr>
              <a:xfrm>
                <a:off x="582706" y="1150471"/>
                <a:ext cx="421340" cy="376518"/>
              </a:xfrm>
              <a:prstGeom prst="bentConnector3">
                <a:avLst>
                  <a:gd name="adj1" fmla="val 3901"/>
                </a:avLst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602"/>
            <p:cNvGrpSpPr>
              <a:grpSpLocks/>
            </p:cNvGrpSpPr>
            <p:nvPr/>
          </p:nvGrpSpPr>
          <p:grpSpPr bwMode="auto">
            <a:xfrm>
              <a:off x="2386574" y="933824"/>
              <a:ext cx="744940" cy="457200"/>
              <a:chOff x="4954" y="3370"/>
              <a:chExt cx="577" cy="346"/>
            </a:xfrm>
          </p:grpSpPr>
          <p:sp>
            <p:nvSpPr>
              <p:cNvPr id="15" name="Line 593"/>
              <p:cNvSpPr>
                <a:spLocks noChangeShapeType="1"/>
              </p:cNvSpPr>
              <p:nvPr/>
            </p:nvSpPr>
            <p:spPr bwMode="auto">
              <a:xfrm>
                <a:off x="5416" y="354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594"/>
              <p:cNvSpPr>
                <a:spLocks noChangeShapeType="1"/>
              </p:cNvSpPr>
              <p:nvPr/>
            </p:nvSpPr>
            <p:spPr bwMode="auto">
              <a:xfrm>
                <a:off x="4954" y="342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595"/>
              <p:cNvSpPr>
                <a:spLocks noChangeShapeType="1"/>
              </p:cNvSpPr>
              <p:nvPr/>
            </p:nvSpPr>
            <p:spPr bwMode="auto">
              <a:xfrm>
                <a:off x="4955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" name="Group 597"/>
              <p:cNvGrpSpPr>
                <a:grpSpLocks/>
              </p:cNvGrpSpPr>
              <p:nvPr/>
            </p:nvGrpSpPr>
            <p:grpSpPr bwMode="auto">
              <a:xfrm>
                <a:off x="5036" y="3370"/>
                <a:ext cx="380" cy="346"/>
                <a:chOff x="2477" y="3542"/>
                <a:chExt cx="288" cy="346"/>
              </a:xfrm>
            </p:grpSpPr>
            <p:sp>
              <p:nvSpPr>
                <p:cNvPr id="21" name="Freeform 598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599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Freeform 600"/>
              <p:cNvSpPr>
                <a:spLocks/>
              </p:cNvSpPr>
              <p:nvPr/>
            </p:nvSpPr>
            <p:spPr bwMode="auto">
              <a:xfrm>
                <a:off x="5036" y="3370"/>
                <a:ext cx="64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auto">
              <a:xfrm>
                <a:off x="5011" y="3370"/>
                <a:ext cx="64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7" name="Elbow Connector 26"/>
            <p:cNvCxnSpPr>
              <a:stCxn id="5" idx="3"/>
            </p:cNvCxnSpPr>
            <p:nvPr/>
          </p:nvCxnSpPr>
          <p:spPr>
            <a:xfrm>
              <a:off x="1825811" y="762001"/>
              <a:ext cx="710526" cy="248463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flipV="1">
              <a:off x="1821608" y="1314825"/>
              <a:ext cx="710526" cy="248463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35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Davies</dc:creator>
  <cp:lastModifiedBy>Jessica Davies</cp:lastModifiedBy>
  <cp:revision>3</cp:revision>
  <dcterms:created xsi:type="dcterms:W3CDTF">2014-11-19T10:32:36Z</dcterms:created>
  <dcterms:modified xsi:type="dcterms:W3CDTF">2014-11-19T10:40:05Z</dcterms:modified>
</cp:coreProperties>
</file>