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34BAA-4F34-40A2-8624-0DBA6716E727}" v="45" dt="2020-10-31T22:22:25.025"/>
    <p1510:client id="{4443A9BD-2D3D-40F5-B371-5320DB73F54E}" v="2" dt="2020-11-01T00:23:15.82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3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Chandrakanth Lingadahalli" userId="5dc786ac58058978" providerId="LiveId" clId="{4443A9BD-2D3D-40F5-B371-5320DB73F54E}"/>
    <pc:docChg chg="modSld">
      <pc:chgData name="Anusha Chandrakanth Lingadahalli" userId="5dc786ac58058978" providerId="LiveId" clId="{4443A9BD-2D3D-40F5-B371-5320DB73F54E}" dt="2020-11-01T00:23:38.962" v="6" actId="14100"/>
      <pc:docMkLst>
        <pc:docMk/>
      </pc:docMkLst>
      <pc:sldChg chg="addSp delSp modSp">
        <pc:chgData name="Anusha Chandrakanth Lingadahalli" userId="5dc786ac58058978" providerId="LiveId" clId="{4443A9BD-2D3D-40F5-B371-5320DB73F54E}" dt="2020-11-01T00:23:38.962" v="6" actId="14100"/>
        <pc:sldMkLst>
          <pc:docMk/>
          <pc:sldMk cId="0" sldId="263"/>
        </pc:sldMkLst>
        <pc:picChg chg="add mod">
          <ac:chgData name="Anusha Chandrakanth Lingadahalli" userId="5dc786ac58058978" providerId="LiveId" clId="{4443A9BD-2D3D-40F5-B371-5320DB73F54E}" dt="2020-11-01T00:23:38.962" v="6" actId="14100"/>
          <ac:picMkLst>
            <pc:docMk/>
            <pc:sldMk cId="0" sldId="263"/>
            <ac:picMk id="3" creationId="{A4831E87-B97D-47F3-AE5D-6B89255F4029}"/>
          </ac:picMkLst>
        </pc:picChg>
        <pc:picChg chg="del">
          <ac:chgData name="Anusha Chandrakanth Lingadahalli" userId="5dc786ac58058978" providerId="LiveId" clId="{4443A9BD-2D3D-40F5-B371-5320DB73F54E}" dt="2020-11-01T00:23:10.370" v="0"/>
          <ac:picMkLst>
            <pc:docMk/>
            <pc:sldMk cId="0" sldId="263"/>
            <ac:picMk id="9" creationId="{A0918795-B5A6-4BC4-9AB7-F5478CD668E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231232-5DAA-40F4-890E-E916D896161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454209A-FFCC-4D36-A001-01B65361E629}">
      <dgm:prSet/>
      <dgm:spPr/>
      <dgm:t>
        <a:bodyPr/>
        <a:lstStyle/>
        <a:p>
          <a:pPr>
            <a:lnSpc>
              <a:spcPct val="100000"/>
            </a:lnSpc>
          </a:pPr>
          <a:r>
            <a:rPr lang="en-US"/>
            <a:t>Customer Directory has all the details of customer personal details, Flight Booking details. </a:t>
          </a:r>
        </a:p>
      </dgm:t>
    </dgm:pt>
    <dgm:pt modelId="{58B984D4-2B99-49EE-893E-695C58656B0C}" type="parTrans" cxnId="{35DB1790-4695-44A6-BA96-83D48FDF1657}">
      <dgm:prSet/>
      <dgm:spPr/>
      <dgm:t>
        <a:bodyPr/>
        <a:lstStyle/>
        <a:p>
          <a:endParaRPr lang="en-US"/>
        </a:p>
      </dgm:t>
    </dgm:pt>
    <dgm:pt modelId="{8BB6E3F8-E0BC-4327-9D54-3BAFCBC60F54}" type="sibTrans" cxnId="{35DB1790-4695-44A6-BA96-83D48FDF1657}">
      <dgm:prSet/>
      <dgm:spPr/>
      <dgm:t>
        <a:bodyPr/>
        <a:lstStyle/>
        <a:p>
          <a:pPr>
            <a:lnSpc>
              <a:spcPct val="100000"/>
            </a:lnSpc>
          </a:pPr>
          <a:endParaRPr lang="en-US"/>
        </a:p>
      </dgm:t>
    </dgm:pt>
    <dgm:pt modelId="{80673C5C-EA9F-4887-9713-12C4A5A6DCF3}">
      <dgm:prSet/>
      <dgm:spPr/>
      <dgm:t>
        <a:bodyPr/>
        <a:lstStyle/>
        <a:p>
          <a:pPr>
            <a:lnSpc>
              <a:spcPct val="100000"/>
            </a:lnSpc>
          </a:pPr>
          <a:r>
            <a:rPr lang="en-US"/>
            <a:t>Using Travel agency customer directory can be accessed.</a:t>
          </a:r>
        </a:p>
      </dgm:t>
    </dgm:pt>
    <dgm:pt modelId="{801CFCDB-784E-4EFD-9AEC-4E59144011D7}" type="parTrans" cxnId="{C957B2C7-D85E-437F-B5D6-D79CAB74F5FA}">
      <dgm:prSet/>
      <dgm:spPr/>
      <dgm:t>
        <a:bodyPr/>
        <a:lstStyle/>
        <a:p>
          <a:endParaRPr lang="en-US"/>
        </a:p>
      </dgm:t>
    </dgm:pt>
    <dgm:pt modelId="{1D6D4CAB-C9B3-4F9D-A4BB-5860E43EA509}" type="sibTrans" cxnId="{C957B2C7-D85E-437F-B5D6-D79CAB74F5FA}">
      <dgm:prSet/>
      <dgm:spPr/>
      <dgm:t>
        <a:bodyPr/>
        <a:lstStyle/>
        <a:p>
          <a:pPr>
            <a:lnSpc>
              <a:spcPct val="100000"/>
            </a:lnSpc>
          </a:pPr>
          <a:endParaRPr lang="en-US"/>
        </a:p>
      </dgm:t>
    </dgm:pt>
    <dgm:pt modelId="{1C831E6F-568F-4A3A-96CF-CAAC9AB95C0F}">
      <dgm:prSet/>
      <dgm:spPr/>
      <dgm:t>
        <a:bodyPr/>
        <a:lstStyle/>
        <a:p>
          <a:pPr>
            <a:lnSpc>
              <a:spcPct val="100000"/>
            </a:lnSpc>
          </a:pPr>
          <a:r>
            <a:rPr lang="en-US"/>
            <a:t>Customer is also connected to car directory and hotel directory with bookingID.</a:t>
          </a:r>
        </a:p>
      </dgm:t>
    </dgm:pt>
    <dgm:pt modelId="{C9B3C20E-62EF-4E76-B93C-28A0095C4374}" type="parTrans" cxnId="{39446B70-A120-42E3-A5F1-091035C38DA0}">
      <dgm:prSet/>
      <dgm:spPr/>
      <dgm:t>
        <a:bodyPr/>
        <a:lstStyle/>
        <a:p>
          <a:endParaRPr lang="en-US"/>
        </a:p>
      </dgm:t>
    </dgm:pt>
    <dgm:pt modelId="{E9359B1F-2EC8-4CEE-8671-4B2CADDF74B2}" type="sibTrans" cxnId="{39446B70-A120-42E3-A5F1-091035C38DA0}">
      <dgm:prSet/>
      <dgm:spPr/>
      <dgm:t>
        <a:bodyPr/>
        <a:lstStyle/>
        <a:p>
          <a:endParaRPr lang="en-US"/>
        </a:p>
      </dgm:t>
    </dgm:pt>
    <dgm:pt modelId="{03F4BB3A-F468-49B8-B7F3-F50CD9AD2095}" type="pres">
      <dgm:prSet presAssocID="{3A231232-5DAA-40F4-890E-E916D896161D}" presName="root" presStyleCnt="0">
        <dgm:presLayoutVars>
          <dgm:dir/>
          <dgm:resizeHandles val="exact"/>
        </dgm:presLayoutVars>
      </dgm:prSet>
      <dgm:spPr/>
    </dgm:pt>
    <dgm:pt modelId="{DD7FFCC4-26C4-4E84-B0C4-7E8DF6FD3562}" type="pres">
      <dgm:prSet presAssocID="{3A231232-5DAA-40F4-890E-E916D896161D}" presName="container" presStyleCnt="0">
        <dgm:presLayoutVars>
          <dgm:dir/>
          <dgm:resizeHandles val="exact"/>
        </dgm:presLayoutVars>
      </dgm:prSet>
      <dgm:spPr/>
    </dgm:pt>
    <dgm:pt modelId="{AE64CB63-F291-464B-AA7B-36539FD5B736}" type="pres">
      <dgm:prSet presAssocID="{D454209A-FFCC-4D36-A001-01B65361E629}" presName="compNode" presStyleCnt="0"/>
      <dgm:spPr/>
    </dgm:pt>
    <dgm:pt modelId="{9FA95D16-DF75-4343-841F-B7D32E11F853}" type="pres">
      <dgm:prSet presAssocID="{D454209A-FFCC-4D36-A001-01B65361E629}" presName="iconBgRect" presStyleLbl="bgShp" presStyleIdx="0" presStyleCnt="3"/>
      <dgm:spPr/>
    </dgm:pt>
    <dgm:pt modelId="{37A80645-7A45-475A-860E-C9A51E189F45}" type="pres">
      <dgm:prSet presAssocID="{D454209A-FFCC-4D36-A001-01B65361E6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43FE65B6-86C3-42B4-8E23-4F899772F918}" type="pres">
      <dgm:prSet presAssocID="{D454209A-FFCC-4D36-A001-01B65361E629}" presName="spaceRect" presStyleCnt="0"/>
      <dgm:spPr/>
    </dgm:pt>
    <dgm:pt modelId="{D3DC152A-3F59-4658-B68F-1E2E4C30EFD9}" type="pres">
      <dgm:prSet presAssocID="{D454209A-FFCC-4D36-A001-01B65361E629}" presName="textRect" presStyleLbl="revTx" presStyleIdx="0" presStyleCnt="3">
        <dgm:presLayoutVars>
          <dgm:chMax val="1"/>
          <dgm:chPref val="1"/>
        </dgm:presLayoutVars>
      </dgm:prSet>
      <dgm:spPr/>
    </dgm:pt>
    <dgm:pt modelId="{9432D37D-EB5B-42BD-B22C-F995B5601D55}" type="pres">
      <dgm:prSet presAssocID="{8BB6E3F8-E0BC-4327-9D54-3BAFCBC60F54}" presName="sibTrans" presStyleLbl="sibTrans2D1" presStyleIdx="0" presStyleCnt="0"/>
      <dgm:spPr/>
    </dgm:pt>
    <dgm:pt modelId="{2B74862D-86B4-41C3-9994-C3086330670E}" type="pres">
      <dgm:prSet presAssocID="{80673C5C-EA9F-4887-9713-12C4A5A6DCF3}" presName="compNode" presStyleCnt="0"/>
      <dgm:spPr/>
    </dgm:pt>
    <dgm:pt modelId="{B1E2655D-3570-44F0-A9DB-3E4A8C797E27}" type="pres">
      <dgm:prSet presAssocID="{80673C5C-EA9F-4887-9713-12C4A5A6DCF3}" presName="iconBgRect" presStyleLbl="bgShp" presStyleIdx="1" presStyleCnt="3"/>
      <dgm:spPr/>
    </dgm:pt>
    <dgm:pt modelId="{AF452194-40A3-4E11-826D-B85054145B2A}" type="pres">
      <dgm:prSet presAssocID="{80673C5C-EA9F-4887-9713-12C4A5A6D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91B2041A-7113-40B0-841D-DCC77EC66158}" type="pres">
      <dgm:prSet presAssocID="{80673C5C-EA9F-4887-9713-12C4A5A6DCF3}" presName="spaceRect" presStyleCnt="0"/>
      <dgm:spPr/>
    </dgm:pt>
    <dgm:pt modelId="{800A1E11-B40A-42E4-9139-2712329052DA}" type="pres">
      <dgm:prSet presAssocID="{80673C5C-EA9F-4887-9713-12C4A5A6DCF3}" presName="textRect" presStyleLbl="revTx" presStyleIdx="1" presStyleCnt="3">
        <dgm:presLayoutVars>
          <dgm:chMax val="1"/>
          <dgm:chPref val="1"/>
        </dgm:presLayoutVars>
      </dgm:prSet>
      <dgm:spPr/>
    </dgm:pt>
    <dgm:pt modelId="{194E106D-6988-46EF-A9CA-E0FBF60A9821}" type="pres">
      <dgm:prSet presAssocID="{1D6D4CAB-C9B3-4F9D-A4BB-5860E43EA509}" presName="sibTrans" presStyleLbl="sibTrans2D1" presStyleIdx="0" presStyleCnt="0"/>
      <dgm:spPr/>
    </dgm:pt>
    <dgm:pt modelId="{D45BB638-6E6D-4BD9-BBF3-8378D84D3E3D}" type="pres">
      <dgm:prSet presAssocID="{1C831E6F-568F-4A3A-96CF-CAAC9AB95C0F}" presName="compNode" presStyleCnt="0"/>
      <dgm:spPr/>
    </dgm:pt>
    <dgm:pt modelId="{A8A1258F-33BC-4AE0-9EA2-ED75F5DB32D8}" type="pres">
      <dgm:prSet presAssocID="{1C831E6F-568F-4A3A-96CF-CAAC9AB95C0F}" presName="iconBgRect" presStyleLbl="bgShp" presStyleIdx="2" presStyleCnt="3"/>
      <dgm:spPr/>
    </dgm:pt>
    <dgm:pt modelId="{2DC3E53A-753F-47DA-B3F0-59EE50192CDF}" type="pres">
      <dgm:prSet presAssocID="{1C831E6F-568F-4A3A-96CF-CAAC9AB95C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7CBC0ECF-BB92-4B4E-9FEA-6F5B26AD3B7B}" type="pres">
      <dgm:prSet presAssocID="{1C831E6F-568F-4A3A-96CF-CAAC9AB95C0F}" presName="spaceRect" presStyleCnt="0"/>
      <dgm:spPr/>
    </dgm:pt>
    <dgm:pt modelId="{A04E559E-6B4A-498B-AEF0-0AF003431291}" type="pres">
      <dgm:prSet presAssocID="{1C831E6F-568F-4A3A-96CF-CAAC9AB95C0F}" presName="textRect" presStyleLbl="revTx" presStyleIdx="2" presStyleCnt="3">
        <dgm:presLayoutVars>
          <dgm:chMax val="1"/>
          <dgm:chPref val="1"/>
        </dgm:presLayoutVars>
      </dgm:prSet>
      <dgm:spPr/>
    </dgm:pt>
  </dgm:ptLst>
  <dgm:cxnLst>
    <dgm:cxn modelId="{2AB62E1F-64AA-4B77-AE6E-CB594265FE5E}" type="presOf" srcId="{3A231232-5DAA-40F4-890E-E916D896161D}" destId="{03F4BB3A-F468-49B8-B7F3-F50CD9AD2095}" srcOrd="0" destOrd="0" presId="urn:microsoft.com/office/officeart/2018/2/layout/IconCircleList"/>
    <dgm:cxn modelId="{39446B70-A120-42E3-A5F1-091035C38DA0}" srcId="{3A231232-5DAA-40F4-890E-E916D896161D}" destId="{1C831E6F-568F-4A3A-96CF-CAAC9AB95C0F}" srcOrd="2" destOrd="0" parTransId="{C9B3C20E-62EF-4E76-B93C-28A0095C4374}" sibTransId="{E9359B1F-2EC8-4CEE-8671-4B2CADDF74B2}"/>
    <dgm:cxn modelId="{DBACD156-C53C-4FEF-80AC-68ED3BE20105}" type="presOf" srcId="{80673C5C-EA9F-4887-9713-12C4A5A6DCF3}" destId="{800A1E11-B40A-42E4-9139-2712329052DA}" srcOrd="0" destOrd="0" presId="urn:microsoft.com/office/officeart/2018/2/layout/IconCircleList"/>
    <dgm:cxn modelId="{D3BA055A-6DF1-4146-8BC9-8C6B8F23D830}" type="presOf" srcId="{D454209A-FFCC-4D36-A001-01B65361E629}" destId="{D3DC152A-3F59-4658-B68F-1E2E4C30EFD9}" srcOrd="0" destOrd="0" presId="urn:microsoft.com/office/officeart/2018/2/layout/IconCircleList"/>
    <dgm:cxn modelId="{35DB1790-4695-44A6-BA96-83D48FDF1657}" srcId="{3A231232-5DAA-40F4-890E-E916D896161D}" destId="{D454209A-FFCC-4D36-A001-01B65361E629}" srcOrd="0" destOrd="0" parTransId="{58B984D4-2B99-49EE-893E-695C58656B0C}" sibTransId="{8BB6E3F8-E0BC-4327-9D54-3BAFCBC60F54}"/>
    <dgm:cxn modelId="{6E35D4A8-1CB6-4861-9596-DA717AF26E3D}" type="presOf" srcId="{8BB6E3F8-E0BC-4327-9D54-3BAFCBC60F54}" destId="{9432D37D-EB5B-42BD-B22C-F995B5601D55}" srcOrd="0" destOrd="0" presId="urn:microsoft.com/office/officeart/2018/2/layout/IconCircleList"/>
    <dgm:cxn modelId="{895166AD-0731-4D54-9E3D-A084FB8D312F}" type="presOf" srcId="{1D6D4CAB-C9B3-4F9D-A4BB-5860E43EA509}" destId="{194E106D-6988-46EF-A9CA-E0FBF60A9821}" srcOrd="0" destOrd="0" presId="urn:microsoft.com/office/officeart/2018/2/layout/IconCircleList"/>
    <dgm:cxn modelId="{E5E998BF-2F84-436C-8E59-1722C5BEFCC6}" type="presOf" srcId="{1C831E6F-568F-4A3A-96CF-CAAC9AB95C0F}" destId="{A04E559E-6B4A-498B-AEF0-0AF003431291}" srcOrd="0" destOrd="0" presId="urn:microsoft.com/office/officeart/2018/2/layout/IconCircleList"/>
    <dgm:cxn modelId="{C957B2C7-D85E-437F-B5D6-D79CAB74F5FA}" srcId="{3A231232-5DAA-40F4-890E-E916D896161D}" destId="{80673C5C-EA9F-4887-9713-12C4A5A6DCF3}" srcOrd="1" destOrd="0" parTransId="{801CFCDB-784E-4EFD-9AEC-4E59144011D7}" sibTransId="{1D6D4CAB-C9B3-4F9D-A4BB-5860E43EA509}"/>
    <dgm:cxn modelId="{04577E64-980D-4C92-BB41-5002915795A0}" type="presParOf" srcId="{03F4BB3A-F468-49B8-B7F3-F50CD9AD2095}" destId="{DD7FFCC4-26C4-4E84-B0C4-7E8DF6FD3562}" srcOrd="0" destOrd="0" presId="urn:microsoft.com/office/officeart/2018/2/layout/IconCircleList"/>
    <dgm:cxn modelId="{0203E984-9AAC-4EF7-8989-1F09F4457264}" type="presParOf" srcId="{DD7FFCC4-26C4-4E84-B0C4-7E8DF6FD3562}" destId="{AE64CB63-F291-464B-AA7B-36539FD5B736}" srcOrd="0" destOrd="0" presId="urn:microsoft.com/office/officeart/2018/2/layout/IconCircleList"/>
    <dgm:cxn modelId="{502546FA-CD5A-45DC-96C5-6D1D6B0C545D}" type="presParOf" srcId="{AE64CB63-F291-464B-AA7B-36539FD5B736}" destId="{9FA95D16-DF75-4343-841F-B7D32E11F853}" srcOrd="0" destOrd="0" presId="urn:microsoft.com/office/officeart/2018/2/layout/IconCircleList"/>
    <dgm:cxn modelId="{8B9A5924-42CA-4F29-BE71-6C31D081E09A}" type="presParOf" srcId="{AE64CB63-F291-464B-AA7B-36539FD5B736}" destId="{37A80645-7A45-475A-860E-C9A51E189F45}" srcOrd="1" destOrd="0" presId="urn:microsoft.com/office/officeart/2018/2/layout/IconCircleList"/>
    <dgm:cxn modelId="{ABA72318-B3CF-48E8-84AC-B816A2828C98}" type="presParOf" srcId="{AE64CB63-F291-464B-AA7B-36539FD5B736}" destId="{43FE65B6-86C3-42B4-8E23-4F899772F918}" srcOrd="2" destOrd="0" presId="urn:microsoft.com/office/officeart/2018/2/layout/IconCircleList"/>
    <dgm:cxn modelId="{7A72EDDF-68B1-4AED-96CF-4322DC3BF529}" type="presParOf" srcId="{AE64CB63-F291-464B-AA7B-36539FD5B736}" destId="{D3DC152A-3F59-4658-B68F-1E2E4C30EFD9}" srcOrd="3" destOrd="0" presId="urn:microsoft.com/office/officeart/2018/2/layout/IconCircleList"/>
    <dgm:cxn modelId="{F12C08FF-B419-4984-800A-CFE1EEAC33BF}" type="presParOf" srcId="{DD7FFCC4-26C4-4E84-B0C4-7E8DF6FD3562}" destId="{9432D37D-EB5B-42BD-B22C-F995B5601D55}" srcOrd="1" destOrd="0" presId="urn:microsoft.com/office/officeart/2018/2/layout/IconCircleList"/>
    <dgm:cxn modelId="{92E553E5-BA64-446B-B2B6-C81A2B331F2D}" type="presParOf" srcId="{DD7FFCC4-26C4-4E84-B0C4-7E8DF6FD3562}" destId="{2B74862D-86B4-41C3-9994-C3086330670E}" srcOrd="2" destOrd="0" presId="urn:microsoft.com/office/officeart/2018/2/layout/IconCircleList"/>
    <dgm:cxn modelId="{3D7A76B6-48E4-4210-A404-A7B99EBF8728}" type="presParOf" srcId="{2B74862D-86B4-41C3-9994-C3086330670E}" destId="{B1E2655D-3570-44F0-A9DB-3E4A8C797E27}" srcOrd="0" destOrd="0" presId="urn:microsoft.com/office/officeart/2018/2/layout/IconCircleList"/>
    <dgm:cxn modelId="{7E192226-3A83-4860-8C09-9AC2F8718691}" type="presParOf" srcId="{2B74862D-86B4-41C3-9994-C3086330670E}" destId="{AF452194-40A3-4E11-826D-B85054145B2A}" srcOrd="1" destOrd="0" presId="urn:microsoft.com/office/officeart/2018/2/layout/IconCircleList"/>
    <dgm:cxn modelId="{2F880BA2-FF5E-4950-AE8A-C093E1346448}" type="presParOf" srcId="{2B74862D-86B4-41C3-9994-C3086330670E}" destId="{91B2041A-7113-40B0-841D-DCC77EC66158}" srcOrd="2" destOrd="0" presId="urn:microsoft.com/office/officeart/2018/2/layout/IconCircleList"/>
    <dgm:cxn modelId="{D2A73B56-9ABB-40DB-AEA1-E4961E33BF56}" type="presParOf" srcId="{2B74862D-86B4-41C3-9994-C3086330670E}" destId="{800A1E11-B40A-42E4-9139-2712329052DA}" srcOrd="3" destOrd="0" presId="urn:microsoft.com/office/officeart/2018/2/layout/IconCircleList"/>
    <dgm:cxn modelId="{B1D84FE3-7CB5-4DB9-9FD7-9CAADF68EF2C}" type="presParOf" srcId="{DD7FFCC4-26C4-4E84-B0C4-7E8DF6FD3562}" destId="{194E106D-6988-46EF-A9CA-E0FBF60A9821}" srcOrd="3" destOrd="0" presId="urn:microsoft.com/office/officeart/2018/2/layout/IconCircleList"/>
    <dgm:cxn modelId="{69804799-834A-4DBC-8B30-09D3FF0D4175}" type="presParOf" srcId="{DD7FFCC4-26C4-4E84-B0C4-7E8DF6FD3562}" destId="{D45BB638-6E6D-4BD9-BBF3-8378D84D3E3D}" srcOrd="4" destOrd="0" presId="urn:microsoft.com/office/officeart/2018/2/layout/IconCircleList"/>
    <dgm:cxn modelId="{82FDE05A-0A1D-4F81-B9EE-902AFC5DAD1B}" type="presParOf" srcId="{D45BB638-6E6D-4BD9-BBF3-8378D84D3E3D}" destId="{A8A1258F-33BC-4AE0-9EA2-ED75F5DB32D8}" srcOrd="0" destOrd="0" presId="urn:microsoft.com/office/officeart/2018/2/layout/IconCircleList"/>
    <dgm:cxn modelId="{9A90B180-78A2-4651-B671-C85CB4C8ACD0}" type="presParOf" srcId="{D45BB638-6E6D-4BD9-BBF3-8378D84D3E3D}" destId="{2DC3E53A-753F-47DA-B3F0-59EE50192CDF}" srcOrd="1" destOrd="0" presId="urn:microsoft.com/office/officeart/2018/2/layout/IconCircleList"/>
    <dgm:cxn modelId="{13524B49-990C-4CE5-A4BB-3FF3D69174B2}" type="presParOf" srcId="{D45BB638-6E6D-4BD9-BBF3-8378D84D3E3D}" destId="{7CBC0ECF-BB92-4B4E-9FEA-6F5B26AD3B7B}" srcOrd="2" destOrd="0" presId="urn:microsoft.com/office/officeart/2018/2/layout/IconCircleList"/>
    <dgm:cxn modelId="{0CA8DDBB-B5D1-49D1-9866-76E3E2EACF95}" type="presParOf" srcId="{D45BB638-6E6D-4BD9-BBF3-8378D84D3E3D}" destId="{A04E559E-6B4A-498B-AEF0-0AF00343129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2056EE-3111-44DD-9CD5-37BEA02BE05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930161-052F-462F-87CC-3DE77EC506BC}">
      <dgm:prSet/>
      <dgm:spPr/>
      <dgm:t>
        <a:bodyPr/>
        <a:lstStyle/>
        <a:p>
          <a:pPr>
            <a:lnSpc>
              <a:spcPct val="100000"/>
            </a:lnSpc>
          </a:pPr>
          <a:r>
            <a:rPr lang="en-US" dirty="0"/>
            <a:t>Car Directory contains all the details of car such as Car </a:t>
          </a:r>
          <a:r>
            <a:rPr lang="en-US" dirty="0" err="1"/>
            <a:t>Number,Destination,Source,Driver</a:t>
          </a:r>
          <a:r>
            <a:rPr lang="en-US" dirty="0"/>
            <a:t> details and if the car is available at that location at that time or not.</a:t>
          </a:r>
        </a:p>
      </dgm:t>
    </dgm:pt>
    <dgm:pt modelId="{F7040032-B657-4A9E-838B-1F7A78E231F6}" type="parTrans" cxnId="{9E20BC7C-7BB4-47F6-85DD-7B6708502CA2}">
      <dgm:prSet/>
      <dgm:spPr/>
      <dgm:t>
        <a:bodyPr/>
        <a:lstStyle/>
        <a:p>
          <a:endParaRPr lang="en-US"/>
        </a:p>
      </dgm:t>
    </dgm:pt>
    <dgm:pt modelId="{DC4AE81F-8777-4798-9382-E1A84B58D186}" type="sibTrans" cxnId="{9E20BC7C-7BB4-47F6-85DD-7B6708502CA2}">
      <dgm:prSet/>
      <dgm:spPr/>
      <dgm:t>
        <a:bodyPr/>
        <a:lstStyle/>
        <a:p>
          <a:pPr>
            <a:lnSpc>
              <a:spcPct val="100000"/>
            </a:lnSpc>
          </a:pPr>
          <a:endParaRPr lang="en-US"/>
        </a:p>
      </dgm:t>
    </dgm:pt>
    <dgm:pt modelId="{CCD16176-1887-40E8-9A06-91353325439B}">
      <dgm:prSet/>
      <dgm:spPr/>
      <dgm:t>
        <a:bodyPr/>
        <a:lstStyle/>
        <a:p>
          <a:pPr>
            <a:lnSpc>
              <a:spcPct val="100000"/>
            </a:lnSpc>
          </a:pPr>
          <a:r>
            <a:rPr lang="en-US" dirty="0"/>
            <a:t>Car directory is connected to travel agency and Through travel agency using </a:t>
          </a:r>
          <a:r>
            <a:rPr lang="en-US" dirty="0" err="1"/>
            <a:t>bookingID</a:t>
          </a:r>
          <a:r>
            <a:rPr lang="en-US" dirty="0"/>
            <a:t> we can link customer to cab rides.</a:t>
          </a:r>
        </a:p>
      </dgm:t>
    </dgm:pt>
    <dgm:pt modelId="{CEDA2046-0A73-41DC-97A7-A0121CB73AE5}" type="parTrans" cxnId="{6FB175D3-4E66-4E76-8216-869CC126FA03}">
      <dgm:prSet/>
      <dgm:spPr/>
      <dgm:t>
        <a:bodyPr/>
        <a:lstStyle/>
        <a:p>
          <a:endParaRPr lang="en-US"/>
        </a:p>
      </dgm:t>
    </dgm:pt>
    <dgm:pt modelId="{594B5276-0513-4EAB-8DEE-E6CE4DC8E7C8}" type="sibTrans" cxnId="{6FB175D3-4E66-4E76-8216-869CC126FA03}">
      <dgm:prSet/>
      <dgm:spPr/>
      <dgm:t>
        <a:bodyPr/>
        <a:lstStyle/>
        <a:p>
          <a:endParaRPr lang="en-US"/>
        </a:p>
      </dgm:t>
    </dgm:pt>
    <dgm:pt modelId="{6A8A55B5-43B0-4F89-BEF3-317DE4764CE1}" type="pres">
      <dgm:prSet presAssocID="{B82056EE-3111-44DD-9CD5-37BEA02BE053}" presName="root" presStyleCnt="0">
        <dgm:presLayoutVars>
          <dgm:dir/>
          <dgm:resizeHandles val="exact"/>
        </dgm:presLayoutVars>
      </dgm:prSet>
      <dgm:spPr/>
    </dgm:pt>
    <dgm:pt modelId="{894D305A-D9F2-4DEA-B9A4-BA4578A674FF}" type="pres">
      <dgm:prSet presAssocID="{B82056EE-3111-44DD-9CD5-37BEA02BE053}" presName="container" presStyleCnt="0">
        <dgm:presLayoutVars>
          <dgm:dir/>
          <dgm:resizeHandles val="exact"/>
        </dgm:presLayoutVars>
      </dgm:prSet>
      <dgm:spPr/>
    </dgm:pt>
    <dgm:pt modelId="{9BD1DE1B-E16B-473D-B278-AF75A8FDBA93}" type="pres">
      <dgm:prSet presAssocID="{65930161-052F-462F-87CC-3DE77EC506BC}" presName="compNode" presStyleCnt="0"/>
      <dgm:spPr/>
    </dgm:pt>
    <dgm:pt modelId="{DABA441B-7907-40EC-8651-0F43CFECE1EB}" type="pres">
      <dgm:prSet presAssocID="{65930161-052F-462F-87CC-3DE77EC506BC}" presName="iconBgRect" presStyleLbl="bgShp" presStyleIdx="0" presStyleCnt="2"/>
      <dgm:spPr/>
    </dgm:pt>
    <dgm:pt modelId="{FD362FC0-02A3-4829-9409-47074B9C62D8}" type="pres">
      <dgm:prSet presAssocID="{65930161-052F-462F-87CC-3DE77EC506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40A75131-5566-431D-83FC-E66BFF981F4A}" type="pres">
      <dgm:prSet presAssocID="{65930161-052F-462F-87CC-3DE77EC506BC}" presName="spaceRect" presStyleCnt="0"/>
      <dgm:spPr/>
    </dgm:pt>
    <dgm:pt modelId="{0C52CDAE-34B9-4E11-BEE6-5FB3CDB15F2D}" type="pres">
      <dgm:prSet presAssocID="{65930161-052F-462F-87CC-3DE77EC506BC}" presName="textRect" presStyleLbl="revTx" presStyleIdx="0" presStyleCnt="2">
        <dgm:presLayoutVars>
          <dgm:chMax val="1"/>
          <dgm:chPref val="1"/>
        </dgm:presLayoutVars>
      </dgm:prSet>
      <dgm:spPr/>
    </dgm:pt>
    <dgm:pt modelId="{73A63FD2-2F32-4500-865A-1DD6A0AD8DCB}" type="pres">
      <dgm:prSet presAssocID="{DC4AE81F-8777-4798-9382-E1A84B58D186}" presName="sibTrans" presStyleLbl="sibTrans2D1" presStyleIdx="0" presStyleCnt="0"/>
      <dgm:spPr/>
    </dgm:pt>
    <dgm:pt modelId="{C82E01A2-03DC-49BF-A904-F91367E5A383}" type="pres">
      <dgm:prSet presAssocID="{CCD16176-1887-40E8-9A06-91353325439B}" presName="compNode" presStyleCnt="0"/>
      <dgm:spPr/>
    </dgm:pt>
    <dgm:pt modelId="{E8A90221-3F81-48B7-B60F-C7DB4793FBB3}" type="pres">
      <dgm:prSet presAssocID="{CCD16176-1887-40E8-9A06-91353325439B}" presName="iconBgRect" presStyleLbl="bgShp" presStyleIdx="1" presStyleCnt="2"/>
      <dgm:spPr/>
    </dgm:pt>
    <dgm:pt modelId="{CE63F115-36C7-4C75-BD66-6D56BD6CAB16}" type="pres">
      <dgm:prSet presAssocID="{CCD16176-1887-40E8-9A06-9135332543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E0EF2152-BF20-485B-A13C-458A52393900}" type="pres">
      <dgm:prSet presAssocID="{CCD16176-1887-40E8-9A06-91353325439B}" presName="spaceRect" presStyleCnt="0"/>
      <dgm:spPr/>
    </dgm:pt>
    <dgm:pt modelId="{19BE4818-B885-4E5B-BCF7-B044C2F554B6}" type="pres">
      <dgm:prSet presAssocID="{CCD16176-1887-40E8-9A06-91353325439B}" presName="textRect" presStyleLbl="revTx" presStyleIdx="1" presStyleCnt="2">
        <dgm:presLayoutVars>
          <dgm:chMax val="1"/>
          <dgm:chPref val="1"/>
        </dgm:presLayoutVars>
      </dgm:prSet>
      <dgm:spPr/>
    </dgm:pt>
  </dgm:ptLst>
  <dgm:cxnLst>
    <dgm:cxn modelId="{1B811A14-2B25-488A-B5ED-AD5046CB7479}" type="presOf" srcId="{B82056EE-3111-44DD-9CD5-37BEA02BE053}" destId="{6A8A55B5-43B0-4F89-BEF3-317DE4764CE1}" srcOrd="0" destOrd="0" presId="urn:microsoft.com/office/officeart/2018/2/layout/IconCircleList"/>
    <dgm:cxn modelId="{9E20BC7C-7BB4-47F6-85DD-7B6708502CA2}" srcId="{B82056EE-3111-44DD-9CD5-37BEA02BE053}" destId="{65930161-052F-462F-87CC-3DE77EC506BC}" srcOrd="0" destOrd="0" parTransId="{F7040032-B657-4A9E-838B-1F7A78E231F6}" sibTransId="{DC4AE81F-8777-4798-9382-E1A84B58D186}"/>
    <dgm:cxn modelId="{39B47191-9F1F-4521-A4FC-EB3672EA2C93}" type="presOf" srcId="{CCD16176-1887-40E8-9A06-91353325439B}" destId="{19BE4818-B885-4E5B-BCF7-B044C2F554B6}" srcOrd="0" destOrd="0" presId="urn:microsoft.com/office/officeart/2018/2/layout/IconCircleList"/>
    <dgm:cxn modelId="{161DB5A2-557E-4EC6-A50A-5CFA9DA51143}" type="presOf" srcId="{DC4AE81F-8777-4798-9382-E1A84B58D186}" destId="{73A63FD2-2F32-4500-865A-1DD6A0AD8DCB}" srcOrd="0" destOrd="0" presId="urn:microsoft.com/office/officeart/2018/2/layout/IconCircleList"/>
    <dgm:cxn modelId="{6FB175D3-4E66-4E76-8216-869CC126FA03}" srcId="{B82056EE-3111-44DD-9CD5-37BEA02BE053}" destId="{CCD16176-1887-40E8-9A06-91353325439B}" srcOrd="1" destOrd="0" parTransId="{CEDA2046-0A73-41DC-97A7-A0121CB73AE5}" sibTransId="{594B5276-0513-4EAB-8DEE-E6CE4DC8E7C8}"/>
    <dgm:cxn modelId="{BDC476E1-4EE3-4B4D-8977-1C847C7A7AFA}" type="presOf" srcId="{65930161-052F-462F-87CC-3DE77EC506BC}" destId="{0C52CDAE-34B9-4E11-BEE6-5FB3CDB15F2D}" srcOrd="0" destOrd="0" presId="urn:microsoft.com/office/officeart/2018/2/layout/IconCircleList"/>
    <dgm:cxn modelId="{7303226F-7A1C-43CB-ABCD-AFDD023C5B49}" type="presParOf" srcId="{6A8A55B5-43B0-4F89-BEF3-317DE4764CE1}" destId="{894D305A-D9F2-4DEA-B9A4-BA4578A674FF}" srcOrd="0" destOrd="0" presId="urn:microsoft.com/office/officeart/2018/2/layout/IconCircleList"/>
    <dgm:cxn modelId="{77812998-74B9-4F30-941F-D1D857EE9BF0}" type="presParOf" srcId="{894D305A-D9F2-4DEA-B9A4-BA4578A674FF}" destId="{9BD1DE1B-E16B-473D-B278-AF75A8FDBA93}" srcOrd="0" destOrd="0" presId="urn:microsoft.com/office/officeart/2018/2/layout/IconCircleList"/>
    <dgm:cxn modelId="{14AB736D-56C6-4E03-8A4A-C98F05268338}" type="presParOf" srcId="{9BD1DE1B-E16B-473D-B278-AF75A8FDBA93}" destId="{DABA441B-7907-40EC-8651-0F43CFECE1EB}" srcOrd="0" destOrd="0" presId="urn:microsoft.com/office/officeart/2018/2/layout/IconCircleList"/>
    <dgm:cxn modelId="{4F3340B5-DA79-4592-A61D-556489959174}" type="presParOf" srcId="{9BD1DE1B-E16B-473D-B278-AF75A8FDBA93}" destId="{FD362FC0-02A3-4829-9409-47074B9C62D8}" srcOrd="1" destOrd="0" presId="urn:microsoft.com/office/officeart/2018/2/layout/IconCircleList"/>
    <dgm:cxn modelId="{830EBC50-D68A-479C-9B13-7BB052F624BD}" type="presParOf" srcId="{9BD1DE1B-E16B-473D-B278-AF75A8FDBA93}" destId="{40A75131-5566-431D-83FC-E66BFF981F4A}" srcOrd="2" destOrd="0" presId="urn:microsoft.com/office/officeart/2018/2/layout/IconCircleList"/>
    <dgm:cxn modelId="{9E33D13B-B803-418F-B828-9D8431E61D7B}" type="presParOf" srcId="{9BD1DE1B-E16B-473D-B278-AF75A8FDBA93}" destId="{0C52CDAE-34B9-4E11-BEE6-5FB3CDB15F2D}" srcOrd="3" destOrd="0" presId="urn:microsoft.com/office/officeart/2018/2/layout/IconCircleList"/>
    <dgm:cxn modelId="{97458761-B3C2-433B-BFC1-B5A7BD0C880B}" type="presParOf" srcId="{894D305A-D9F2-4DEA-B9A4-BA4578A674FF}" destId="{73A63FD2-2F32-4500-865A-1DD6A0AD8DCB}" srcOrd="1" destOrd="0" presId="urn:microsoft.com/office/officeart/2018/2/layout/IconCircleList"/>
    <dgm:cxn modelId="{3C63A90A-88A3-4536-A3E4-B160393A5C92}" type="presParOf" srcId="{894D305A-D9F2-4DEA-B9A4-BA4578A674FF}" destId="{C82E01A2-03DC-49BF-A904-F91367E5A383}" srcOrd="2" destOrd="0" presId="urn:microsoft.com/office/officeart/2018/2/layout/IconCircleList"/>
    <dgm:cxn modelId="{A8A851F9-911E-4E02-AD54-8221EA4DDEB6}" type="presParOf" srcId="{C82E01A2-03DC-49BF-A904-F91367E5A383}" destId="{E8A90221-3F81-48B7-B60F-C7DB4793FBB3}" srcOrd="0" destOrd="0" presId="urn:microsoft.com/office/officeart/2018/2/layout/IconCircleList"/>
    <dgm:cxn modelId="{359CDC8A-A032-43F0-B4C4-F14625A7D98D}" type="presParOf" srcId="{C82E01A2-03DC-49BF-A904-F91367E5A383}" destId="{CE63F115-36C7-4C75-BD66-6D56BD6CAB16}" srcOrd="1" destOrd="0" presId="urn:microsoft.com/office/officeart/2018/2/layout/IconCircleList"/>
    <dgm:cxn modelId="{4DD29F56-7BC0-48D2-A9A6-DCC81CF20794}" type="presParOf" srcId="{C82E01A2-03DC-49BF-A904-F91367E5A383}" destId="{E0EF2152-BF20-485B-A13C-458A52393900}" srcOrd="2" destOrd="0" presId="urn:microsoft.com/office/officeart/2018/2/layout/IconCircleList"/>
    <dgm:cxn modelId="{3FD394DA-6A5D-4464-BE88-642DEDCD1FA2}" type="presParOf" srcId="{C82E01A2-03DC-49BF-A904-F91367E5A383}" destId="{19BE4818-B885-4E5B-BCF7-B044C2F554B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0C39CE-B47D-4AF8-9A02-0465D95DDF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0FDA47-DC2D-477B-9AC1-6D42B0EE97A5}">
      <dgm:prSet/>
      <dgm:spPr/>
      <dgm:t>
        <a:bodyPr/>
        <a:lstStyle/>
        <a:p>
          <a:pPr>
            <a:lnSpc>
              <a:spcPct val="100000"/>
            </a:lnSpc>
          </a:pPr>
          <a:r>
            <a:rPr lang="en-US" dirty="0"/>
            <a:t>Hotel Directory contains all the details of hotel room as Hotel Number, Location and if the room is available at that time or not.</a:t>
          </a:r>
        </a:p>
      </dgm:t>
    </dgm:pt>
    <dgm:pt modelId="{85F9FFE2-F2D0-454F-BC27-DC99CB86A9DA}" type="parTrans" cxnId="{5930273F-6BCE-4243-A5A6-59A7A28D1C5B}">
      <dgm:prSet/>
      <dgm:spPr/>
      <dgm:t>
        <a:bodyPr/>
        <a:lstStyle/>
        <a:p>
          <a:endParaRPr lang="en-US"/>
        </a:p>
      </dgm:t>
    </dgm:pt>
    <dgm:pt modelId="{83A02A0E-B028-4ED4-8059-DA066E5917B7}" type="sibTrans" cxnId="{5930273F-6BCE-4243-A5A6-59A7A28D1C5B}">
      <dgm:prSet/>
      <dgm:spPr/>
      <dgm:t>
        <a:bodyPr/>
        <a:lstStyle/>
        <a:p>
          <a:endParaRPr lang="en-US"/>
        </a:p>
      </dgm:t>
    </dgm:pt>
    <dgm:pt modelId="{EF0EB0A3-EBDA-41CA-B142-9DDA636B0515}">
      <dgm:prSet/>
      <dgm:spPr/>
      <dgm:t>
        <a:bodyPr/>
        <a:lstStyle/>
        <a:p>
          <a:pPr>
            <a:lnSpc>
              <a:spcPct val="100000"/>
            </a:lnSpc>
          </a:pPr>
          <a:r>
            <a:rPr lang="en-US"/>
            <a:t>Hotel directory is connected to travel agency and Through travel agency using bookingID we can link customer to hotel room.</a:t>
          </a:r>
        </a:p>
      </dgm:t>
    </dgm:pt>
    <dgm:pt modelId="{414B7F11-BFB8-4290-9783-E04252AE268E}" type="parTrans" cxnId="{FD6E0546-1874-4AD3-A3C0-85AAD86FB95D}">
      <dgm:prSet/>
      <dgm:spPr/>
      <dgm:t>
        <a:bodyPr/>
        <a:lstStyle/>
        <a:p>
          <a:endParaRPr lang="en-US"/>
        </a:p>
      </dgm:t>
    </dgm:pt>
    <dgm:pt modelId="{067A28FB-4EB3-483D-A05F-3C887700607D}" type="sibTrans" cxnId="{FD6E0546-1874-4AD3-A3C0-85AAD86FB95D}">
      <dgm:prSet/>
      <dgm:spPr/>
      <dgm:t>
        <a:bodyPr/>
        <a:lstStyle/>
        <a:p>
          <a:endParaRPr lang="en-US"/>
        </a:p>
      </dgm:t>
    </dgm:pt>
    <dgm:pt modelId="{D7044BFE-2CE0-4DCB-946B-26BC4FDA220A}" type="pres">
      <dgm:prSet presAssocID="{BE0C39CE-B47D-4AF8-9A02-0465D95DDFB5}" presName="root" presStyleCnt="0">
        <dgm:presLayoutVars>
          <dgm:dir/>
          <dgm:resizeHandles val="exact"/>
        </dgm:presLayoutVars>
      </dgm:prSet>
      <dgm:spPr/>
    </dgm:pt>
    <dgm:pt modelId="{B710CC6C-91EB-48BA-8CFE-C15685C080AC}" type="pres">
      <dgm:prSet presAssocID="{170FDA47-DC2D-477B-9AC1-6D42B0EE97A5}" presName="compNode" presStyleCnt="0"/>
      <dgm:spPr/>
    </dgm:pt>
    <dgm:pt modelId="{FA3AC0A8-C77C-4AEC-9396-CC13EB05DF92}" type="pres">
      <dgm:prSet presAssocID="{170FDA47-DC2D-477B-9AC1-6D42B0EE97A5}" presName="bgRect" presStyleLbl="bgShp" presStyleIdx="0" presStyleCnt="2"/>
      <dgm:spPr/>
    </dgm:pt>
    <dgm:pt modelId="{BC1472BA-79B9-4E88-92F4-F436C320BA9B}" type="pres">
      <dgm:prSet presAssocID="{170FDA47-DC2D-477B-9AC1-6D42B0EE97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F1AC3778-29D0-4DAA-8AD2-56858BAFE782}" type="pres">
      <dgm:prSet presAssocID="{170FDA47-DC2D-477B-9AC1-6D42B0EE97A5}" presName="spaceRect" presStyleCnt="0"/>
      <dgm:spPr/>
    </dgm:pt>
    <dgm:pt modelId="{1A1A799E-08B7-42D8-AD10-F2B371BFED1E}" type="pres">
      <dgm:prSet presAssocID="{170FDA47-DC2D-477B-9AC1-6D42B0EE97A5}" presName="parTx" presStyleLbl="revTx" presStyleIdx="0" presStyleCnt="2">
        <dgm:presLayoutVars>
          <dgm:chMax val="0"/>
          <dgm:chPref val="0"/>
        </dgm:presLayoutVars>
      </dgm:prSet>
      <dgm:spPr/>
    </dgm:pt>
    <dgm:pt modelId="{5B812BBB-97D4-4D83-9A22-D806E53124BB}" type="pres">
      <dgm:prSet presAssocID="{83A02A0E-B028-4ED4-8059-DA066E5917B7}" presName="sibTrans" presStyleCnt="0"/>
      <dgm:spPr/>
    </dgm:pt>
    <dgm:pt modelId="{262EC05B-973D-46AC-9DAA-3FE1F5D327F8}" type="pres">
      <dgm:prSet presAssocID="{EF0EB0A3-EBDA-41CA-B142-9DDA636B0515}" presName="compNode" presStyleCnt="0"/>
      <dgm:spPr/>
    </dgm:pt>
    <dgm:pt modelId="{09D6E746-DE7A-4DF9-9CAB-F5CC97A85E2B}" type="pres">
      <dgm:prSet presAssocID="{EF0EB0A3-EBDA-41CA-B142-9DDA636B0515}" presName="bgRect" presStyleLbl="bgShp" presStyleIdx="1" presStyleCnt="2"/>
      <dgm:spPr/>
    </dgm:pt>
    <dgm:pt modelId="{62305DBE-99F4-4F7B-8FA1-3B1D387F509C}" type="pres">
      <dgm:prSet presAssocID="{EF0EB0A3-EBDA-41CA-B142-9DDA636B051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303DA645-9B73-487C-941D-B9BD24B90474}" type="pres">
      <dgm:prSet presAssocID="{EF0EB0A3-EBDA-41CA-B142-9DDA636B0515}" presName="spaceRect" presStyleCnt="0"/>
      <dgm:spPr/>
    </dgm:pt>
    <dgm:pt modelId="{F4DEEBE7-1611-4645-B156-5273BE87810D}" type="pres">
      <dgm:prSet presAssocID="{EF0EB0A3-EBDA-41CA-B142-9DDA636B0515}" presName="parTx" presStyleLbl="revTx" presStyleIdx="1" presStyleCnt="2">
        <dgm:presLayoutVars>
          <dgm:chMax val="0"/>
          <dgm:chPref val="0"/>
        </dgm:presLayoutVars>
      </dgm:prSet>
      <dgm:spPr/>
    </dgm:pt>
  </dgm:ptLst>
  <dgm:cxnLst>
    <dgm:cxn modelId="{5930273F-6BCE-4243-A5A6-59A7A28D1C5B}" srcId="{BE0C39CE-B47D-4AF8-9A02-0465D95DDFB5}" destId="{170FDA47-DC2D-477B-9AC1-6D42B0EE97A5}" srcOrd="0" destOrd="0" parTransId="{85F9FFE2-F2D0-454F-BC27-DC99CB86A9DA}" sibTransId="{83A02A0E-B028-4ED4-8059-DA066E5917B7}"/>
    <dgm:cxn modelId="{FD6E0546-1874-4AD3-A3C0-85AAD86FB95D}" srcId="{BE0C39CE-B47D-4AF8-9A02-0465D95DDFB5}" destId="{EF0EB0A3-EBDA-41CA-B142-9DDA636B0515}" srcOrd="1" destOrd="0" parTransId="{414B7F11-BFB8-4290-9783-E04252AE268E}" sibTransId="{067A28FB-4EB3-483D-A05F-3C887700607D}"/>
    <dgm:cxn modelId="{E2AF6668-4C51-4595-AC03-EA60B924D80F}" type="presOf" srcId="{170FDA47-DC2D-477B-9AC1-6D42B0EE97A5}" destId="{1A1A799E-08B7-42D8-AD10-F2B371BFED1E}" srcOrd="0" destOrd="0" presId="urn:microsoft.com/office/officeart/2018/2/layout/IconVerticalSolidList"/>
    <dgm:cxn modelId="{25C1514B-B940-44C3-B59B-EFAF4398B9D8}" type="presOf" srcId="{BE0C39CE-B47D-4AF8-9A02-0465D95DDFB5}" destId="{D7044BFE-2CE0-4DCB-946B-26BC4FDA220A}" srcOrd="0" destOrd="0" presId="urn:microsoft.com/office/officeart/2018/2/layout/IconVerticalSolidList"/>
    <dgm:cxn modelId="{5E4B9EE8-E140-4A33-8BF8-1A084733C57E}" type="presOf" srcId="{EF0EB0A3-EBDA-41CA-B142-9DDA636B0515}" destId="{F4DEEBE7-1611-4645-B156-5273BE87810D}" srcOrd="0" destOrd="0" presId="urn:microsoft.com/office/officeart/2018/2/layout/IconVerticalSolidList"/>
    <dgm:cxn modelId="{4DFC78CF-23E6-4319-AE92-8BA0C2174C96}" type="presParOf" srcId="{D7044BFE-2CE0-4DCB-946B-26BC4FDA220A}" destId="{B710CC6C-91EB-48BA-8CFE-C15685C080AC}" srcOrd="0" destOrd="0" presId="urn:microsoft.com/office/officeart/2018/2/layout/IconVerticalSolidList"/>
    <dgm:cxn modelId="{275EDECC-1229-4854-BDFC-E62E93F4A1A5}" type="presParOf" srcId="{B710CC6C-91EB-48BA-8CFE-C15685C080AC}" destId="{FA3AC0A8-C77C-4AEC-9396-CC13EB05DF92}" srcOrd="0" destOrd="0" presId="urn:microsoft.com/office/officeart/2018/2/layout/IconVerticalSolidList"/>
    <dgm:cxn modelId="{630EE503-5E0D-42D7-B7B3-2F310BA5DA08}" type="presParOf" srcId="{B710CC6C-91EB-48BA-8CFE-C15685C080AC}" destId="{BC1472BA-79B9-4E88-92F4-F436C320BA9B}" srcOrd="1" destOrd="0" presId="urn:microsoft.com/office/officeart/2018/2/layout/IconVerticalSolidList"/>
    <dgm:cxn modelId="{CA38D125-39EB-4683-BFBE-74309B71DA3A}" type="presParOf" srcId="{B710CC6C-91EB-48BA-8CFE-C15685C080AC}" destId="{F1AC3778-29D0-4DAA-8AD2-56858BAFE782}" srcOrd="2" destOrd="0" presId="urn:microsoft.com/office/officeart/2018/2/layout/IconVerticalSolidList"/>
    <dgm:cxn modelId="{937DCEDE-7473-4C66-AD81-6247B8DF3372}" type="presParOf" srcId="{B710CC6C-91EB-48BA-8CFE-C15685C080AC}" destId="{1A1A799E-08B7-42D8-AD10-F2B371BFED1E}" srcOrd="3" destOrd="0" presId="urn:microsoft.com/office/officeart/2018/2/layout/IconVerticalSolidList"/>
    <dgm:cxn modelId="{0A0642D6-5D72-4D96-9419-4272AC8E2D6D}" type="presParOf" srcId="{D7044BFE-2CE0-4DCB-946B-26BC4FDA220A}" destId="{5B812BBB-97D4-4D83-9A22-D806E53124BB}" srcOrd="1" destOrd="0" presId="urn:microsoft.com/office/officeart/2018/2/layout/IconVerticalSolidList"/>
    <dgm:cxn modelId="{DCDCDBD4-02B2-49ED-BFF8-C494F8A2709A}" type="presParOf" srcId="{D7044BFE-2CE0-4DCB-946B-26BC4FDA220A}" destId="{262EC05B-973D-46AC-9DAA-3FE1F5D327F8}" srcOrd="2" destOrd="0" presId="urn:microsoft.com/office/officeart/2018/2/layout/IconVerticalSolidList"/>
    <dgm:cxn modelId="{DB1545C2-5569-4931-95F4-440D33CDF455}" type="presParOf" srcId="{262EC05B-973D-46AC-9DAA-3FE1F5D327F8}" destId="{09D6E746-DE7A-4DF9-9CAB-F5CC97A85E2B}" srcOrd="0" destOrd="0" presId="urn:microsoft.com/office/officeart/2018/2/layout/IconVerticalSolidList"/>
    <dgm:cxn modelId="{6450673C-8F04-4E72-BC35-4D93EFF499AB}" type="presParOf" srcId="{262EC05B-973D-46AC-9DAA-3FE1F5D327F8}" destId="{62305DBE-99F4-4F7B-8FA1-3B1D387F509C}" srcOrd="1" destOrd="0" presId="urn:microsoft.com/office/officeart/2018/2/layout/IconVerticalSolidList"/>
    <dgm:cxn modelId="{B77DFE0C-A064-4E17-979B-04A4C5CF3C7F}" type="presParOf" srcId="{262EC05B-973D-46AC-9DAA-3FE1F5D327F8}" destId="{303DA645-9B73-487C-941D-B9BD24B90474}" srcOrd="2" destOrd="0" presId="urn:microsoft.com/office/officeart/2018/2/layout/IconVerticalSolidList"/>
    <dgm:cxn modelId="{616B6653-F280-4B1B-893E-62C47EE90A03}" type="presParOf" srcId="{262EC05B-973D-46AC-9DAA-3FE1F5D327F8}" destId="{F4DEEBE7-1611-4645-B156-5273BE8781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95D16-DF75-4343-841F-B7D32E11F853}">
      <dsp:nvSpPr>
        <dsp:cNvPr id="0" name=""/>
        <dsp:cNvSpPr/>
      </dsp:nvSpPr>
      <dsp:spPr>
        <a:xfrm>
          <a:off x="388537" y="2043685"/>
          <a:ext cx="933161" cy="9331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80645-7A45-475A-860E-C9A51E189F45}">
      <dsp:nvSpPr>
        <dsp:cNvPr id="0" name=""/>
        <dsp:cNvSpPr/>
      </dsp:nvSpPr>
      <dsp:spPr>
        <a:xfrm>
          <a:off x="584501" y="2239649"/>
          <a:ext cx="541233" cy="5412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DC152A-3F59-4658-B68F-1E2E4C30EFD9}">
      <dsp:nvSpPr>
        <dsp:cNvPr id="0" name=""/>
        <dsp:cNvSpPr/>
      </dsp:nvSpPr>
      <dsp:spPr>
        <a:xfrm>
          <a:off x="1521661" y="2043685"/>
          <a:ext cx="2199595" cy="93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Customer Directory has all the details of customer personal details, Flight Booking details. </a:t>
          </a:r>
        </a:p>
      </dsp:txBody>
      <dsp:txXfrm>
        <a:off x="1521661" y="2043685"/>
        <a:ext cx="2199595" cy="933161"/>
      </dsp:txXfrm>
    </dsp:sp>
    <dsp:sp modelId="{B1E2655D-3570-44F0-A9DB-3E4A8C797E27}">
      <dsp:nvSpPr>
        <dsp:cNvPr id="0" name=""/>
        <dsp:cNvSpPr/>
      </dsp:nvSpPr>
      <dsp:spPr>
        <a:xfrm>
          <a:off x="4104519" y="2043685"/>
          <a:ext cx="933161" cy="9331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52194-40A3-4E11-826D-B85054145B2A}">
      <dsp:nvSpPr>
        <dsp:cNvPr id="0" name=""/>
        <dsp:cNvSpPr/>
      </dsp:nvSpPr>
      <dsp:spPr>
        <a:xfrm>
          <a:off x="4300483" y="2239649"/>
          <a:ext cx="541233" cy="5412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0A1E11-B40A-42E4-9139-2712329052DA}">
      <dsp:nvSpPr>
        <dsp:cNvPr id="0" name=""/>
        <dsp:cNvSpPr/>
      </dsp:nvSpPr>
      <dsp:spPr>
        <a:xfrm>
          <a:off x="5237644" y="2043685"/>
          <a:ext cx="2199595" cy="93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Using Travel agency customer directory can be accessed.</a:t>
          </a:r>
        </a:p>
      </dsp:txBody>
      <dsp:txXfrm>
        <a:off x="5237644" y="2043685"/>
        <a:ext cx="2199595" cy="933161"/>
      </dsp:txXfrm>
    </dsp:sp>
    <dsp:sp modelId="{A8A1258F-33BC-4AE0-9EA2-ED75F5DB32D8}">
      <dsp:nvSpPr>
        <dsp:cNvPr id="0" name=""/>
        <dsp:cNvSpPr/>
      </dsp:nvSpPr>
      <dsp:spPr>
        <a:xfrm>
          <a:off x="7820502" y="2043685"/>
          <a:ext cx="933161" cy="93316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C3E53A-753F-47DA-B3F0-59EE50192CDF}">
      <dsp:nvSpPr>
        <dsp:cNvPr id="0" name=""/>
        <dsp:cNvSpPr/>
      </dsp:nvSpPr>
      <dsp:spPr>
        <a:xfrm>
          <a:off x="8016466" y="2239649"/>
          <a:ext cx="541233" cy="5412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4E559E-6B4A-498B-AEF0-0AF003431291}">
      <dsp:nvSpPr>
        <dsp:cNvPr id="0" name=""/>
        <dsp:cNvSpPr/>
      </dsp:nvSpPr>
      <dsp:spPr>
        <a:xfrm>
          <a:off x="8953627" y="2043685"/>
          <a:ext cx="2199595" cy="93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Customer is also connected to car directory and hotel directory with bookingID.</a:t>
          </a:r>
        </a:p>
      </dsp:txBody>
      <dsp:txXfrm>
        <a:off x="8953627" y="2043685"/>
        <a:ext cx="2199595" cy="933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A441B-7907-40EC-8651-0F43CFECE1EB}">
      <dsp:nvSpPr>
        <dsp:cNvPr id="0" name=""/>
        <dsp:cNvSpPr/>
      </dsp:nvSpPr>
      <dsp:spPr>
        <a:xfrm>
          <a:off x="76263" y="3292322"/>
          <a:ext cx="1507794" cy="15077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62FC0-02A3-4829-9409-47074B9C62D8}">
      <dsp:nvSpPr>
        <dsp:cNvPr id="0" name=""/>
        <dsp:cNvSpPr/>
      </dsp:nvSpPr>
      <dsp:spPr>
        <a:xfrm>
          <a:off x="392900" y="3608959"/>
          <a:ext cx="874520" cy="874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52CDAE-34B9-4E11-BEE6-5FB3CDB15F2D}">
      <dsp:nvSpPr>
        <dsp:cNvPr id="0" name=""/>
        <dsp:cNvSpPr/>
      </dsp:nvSpPr>
      <dsp:spPr>
        <a:xfrm>
          <a:off x="1907156" y="3292322"/>
          <a:ext cx="3554086" cy="1507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Car Directory contains all the details of car such as Car </a:t>
          </a:r>
          <a:r>
            <a:rPr lang="en-US" sz="1600" kern="1200" dirty="0" err="1"/>
            <a:t>Number,Destination,Source,Driver</a:t>
          </a:r>
          <a:r>
            <a:rPr lang="en-US" sz="1600" kern="1200" dirty="0"/>
            <a:t> details and if the car is available at that location at that time or not.</a:t>
          </a:r>
        </a:p>
      </dsp:txBody>
      <dsp:txXfrm>
        <a:off x="1907156" y="3292322"/>
        <a:ext cx="3554086" cy="1507794"/>
      </dsp:txXfrm>
    </dsp:sp>
    <dsp:sp modelId="{E8A90221-3F81-48B7-B60F-C7DB4793FBB3}">
      <dsp:nvSpPr>
        <dsp:cNvPr id="0" name=""/>
        <dsp:cNvSpPr/>
      </dsp:nvSpPr>
      <dsp:spPr>
        <a:xfrm>
          <a:off x="6080516" y="3292322"/>
          <a:ext cx="1507794" cy="15077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63F115-36C7-4C75-BD66-6D56BD6CAB16}">
      <dsp:nvSpPr>
        <dsp:cNvPr id="0" name=""/>
        <dsp:cNvSpPr/>
      </dsp:nvSpPr>
      <dsp:spPr>
        <a:xfrm>
          <a:off x="6397153" y="3608959"/>
          <a:ext cx="874520" cy="874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BE4818-B885-4E5B-BCF7-B044C2F554B6}">
      <dsp:nvSpPr>
        <dsp:cNvPr id="0" name=""/>
        <dsp:cNvSpPr/>
      </dsp:nvSpPr>
      <dsp:spPr>
        <a:xfrm>
          <a:off x="7911409" y="3292322"/>
          <a:ext cx="3554086" cy="1507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Car directory is connected to travel agency and Through travel agency using </a:t>
          </a:r>
          <a:r>
            <a:rPr lang="en-US" sz="1600" kern="1200" dirty="0" err="1"/>
            <a:t>bookingID</a:t>
          </a:r>
          <a:r>
            <a:rPr lang="en-US" sz="1600" kern="1200" dirty="0"/>
            <a:t> we can link customer to cab rides.</a:t>
          </a:r>
        </a:p>
      </dsp:txBody>
      <dsp:txXfrm>
        <a:off x="7911409" y="3292322"/>
        <a:ext cx="3554086" cy="1507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C0A8-C77C-4AEC-9396-CC13EB05DF92}">
      <dsp:nvSpPr>
        <dsp:cNvPr id="0" name=""/>
        <dsp:cNvSpPr/>
      </dsp:nvSpPr>
      <dsp:spPr>
        <a:xfrm>
          <a:off x="0" y="1175756"/>
          <a:ext cx="6830927" cy="217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472BA-79B9-4E88-92F4-F436C320BA9B}">
      <dsp:nvSpPr>
        <dsp:cNvPr id="0" name=""/>
        <dsp:cNvSpPr/>
      </dsp:nvSpPr>
      <dsp:spPr>
        <a:xfrm>
          <a:off x="656614" y="1664147"/>
          <a:ext cx="1193845" cy="1193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1A799E-08B7-42D8-AD10-F2B371BFED1E}">
      <dsp:nvSpPr>
        <dsp:cNvPr id="0" name=""/>
        <dsp:cNvSpPr/>
      </dsp:nvSpPr>
      <dsp:spPr>
        <a:xfrm>
          <a:off x="2507075" y="1175756"/>
          <a:ext cx="4323851" cy="217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725" tIns="229725" rIns="229725" bIns="229725" numCol="1" spcCol="1270" anchor="ctr" anchorCtr="0">
          <a:noAutofit/>
        </a:bodyPr>
        <a:lstStyle/>
        <a:p>
          <a:pPr marL="0" lvl="0" indent="0" algn="l" defTabSz="933450">
            <a:lnSpc>
              <a:spcPct val="100000"/>
            </a:lnSpc>
            <a:spcBef>
              <a:spcPct val="0"/>
            </a:spcBef>
            <a:spcAft>
              <a:spcPct val="35000"/>
            </a:spcAft>
            <a:buNone/>
          </a:pPr>
          <a:r>
            <a:rPr lang="en-US" sz="2100" kern="1200" dirty="0"/>
            <a:t>Hotel Directory contains all the details of hotel room as Hotel Number, Location and if the room is available at that time or not.</a:t>
          </a:r>
        </a:p>
      </dsp:txBody>
      <dsp:txXfrm>
        <a:off x="2507075" y="1175756"/>
        <a:ext cx="4323851" cy="2170627"/>
      </dsp:txXfrm>
    </dsp:sp>
    <dsp:sp modelId="{09D6E746-DE7A-4DF9-9CAB-F5CC97A85E2B}">
      <dsp:nvSpPr>
        <dsp:cNvPr id="0" name=""/>
        <dsp:cNvSpPr/>
      </dsp:nvSpPr>
      <dsp:spPr>
        <a:xfrm>
          <a:off x="0" y="3889041"/>
          <a:ext cx="6830927" cy="217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05DBE-99F4-4F7B-8FA1-3B1D387F509C}">
      <dsp:nvSpPr>
        <dsp:cNvPr id="0" name=""/>
        <dsp:cNvSpPr/>
      </dsp:nvSpPr>
      <dsp:spPr>
        <a:xfrm>
          <a:off x="656614" y="4377432"/>
          <a:ext cx="1193845" cy="1193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DEEBE7-1611-4645-B156-5273BE87810D}">
      <dsp:nvSpPr>
        <dsp:cNvPr id="0" name=""/>
        <dsp:cNvSpPr/>
      </dsp:nvSpPr>
      <dsp:spPr>
        <a:xfrm>
          <a:off x="2507075" y="3889041"/>
          <a:ext cx="4323851" cy="217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725" tIns="229725" rIns="229725" bIns="229725" numCol="1" spcCol="1270" anchor="ctr" anchorCtr="0">
          <a:noAutofit/>
        </a:bodyPr>
        <a:lstStyle/>
        <a:p>
          <a:pPr marL="0" lvl="0" indent="0" algn="l" defTabSz="933450">
            <a:lnSpc>
              <a:spcPct val="100000"/>
            </a:lnSpc>
            <a:spcBef>
              <a:spcPct val="0"/>
            </a:spcBef>
            <a:spcAft>
              <a:spcPct val="35000"/>
            </a:spcAft>
            <a:buNone/>
          </a:pPr>
          <a:r>
            <a:rPr lang="en-US" sz="2100" kern="1200"/>
            <a:t>Hotel directory is connected to travel agency and Through travel agency using bookingID we can link customer to hotel room.</a:t>
          </a:r>
        </a:p>
      </dsp:txBody>
      <dsp:txXfrm>
        <a:off x="2507075" y="3889041"/>
        <a:ext cx="4323851" cy="217062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226"/>
            <a:ext cx="13004800" cy="2648374"/>
          </a:xfrm>
          <a:prstGeom prst="rect">
            <a:avLst/>
          </a:prstGeom>
        </p:spPr>
      </p:pic>
      <p:sp>
        <p:nvSpPr>
          <p:cNvPr id="2" name="Title 1"/>
          <p:cNvSpPr>
            <a:spLocks noGrp="1"/>
          </p:cNvSpPr>
          <p:nvPr>
            <p:ph type="ctrTitle"/>
          </p:nvPr>
        </p:nvSpPr>
        <p:spPr>
          <a:xfrm>
            <a:off x="1300480" y="2564843"/>
            <a:ext cx="10403840" cy="2595692"/>
          </a:xfrm>
        </p:spPr>
        <p:txBody>
          <a:bodyPr anchor="b">
            <a:normAutofit/>
          </a:bodyPr>
          <a:lstStyle>
            <a:lvl1pPr algn="l">
              <a:defRPr sz="8533"/>
            </a:lvl1pPr>
          </a:lstStyle>
          <a:p>
            <a:r>
              <a:rPr lang="en-US"/>
              <a:t>Click to edit Master title style</a:t>
            </a:r>
            <a:endParaRPr lang="en-US" dirty="0"/>
          </a:p>
        </p:txBody>
      </p:sp>
      <p:sp>
        <p:nvSpPr>
          <p:cNvPr id="3" name="Subtitle 2"/>
          <p:cNvSpPr>
            <a:spLocks noGrp="1"/>
          </p:cNvSpPr>
          <p:nvPr>
            <p:ph type="subTitle" idx="1"/>
          </p:nvPr>
        </p:nvSpPr>
        <p:spPr>
          <a:xfrm>
            <a:off x="1300480" y="5165797"/>
            <a:ext cx="10403840" cy="975360"/>
          </a:xfrm>
        </p:spPr>
        <p:txBody>
          <a:bodyPr>
            <a:normAutofit/>
          </a:bodyPr>
          <a:lstStyle>
            <a:lvl1pPr marL="0" indent="0" algn="l">
              <a:buNone/>
              <a:defRPr sz="2844"/>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endParaRPr lang="en-US" dirty="0"/>
          </a:p>
        </p:txBody>
      </p:sp>
      <p:sp>
        <p:nvSpPr>
          <p:cNvPr id="4" name="Date Placeholder 3"/>
          <p:cNvSpPr>
            <a:spLocks noGrp="1"/>
          </p:cNvSpPr>
          <p:nvPr>
            <p:ph type="dt" sz="half" idx="10"/>
          </p:nvPr>
        </p:nvSpPr>
        <p:spPr>
          <a:xfrm>
            <a:off x="8436865" y="6149469"/>
            <a:ext cx="3267455" cy="519289"/>
          </a:xfrm>
        </p:spPr>
        <p:txBody>
          <a:bodyPr/>
          <a:lstStyle/>
          <a:p>
            <a:fld id="{48A87A34-81AB-432B-8DAE-1953F412C126}" type="datetimeFigureOut">
              <a:rPr lang="en-US" dirty="0"/>
              <a:t>10/31/2020</a:t>
            </a:fld>
            <a:endParaRPr lang="en-US" dirty="0"/>
          </a:p>
        </p:txBody>
      </p:sp>
      <p:sp>
        <p:nvSpPr>
          <p:cNvPr id="5" name="Footer Placeholder 4"/>
          <p:cNvSpPr>
            <a:spLocks noGrp="1"/>
          </p:cNvSpPr>
          <p:nvPr>
            <p:ph type="ftr" sz="quarter" idx="11"/>
          </p:nvPr>
        </p:nvSpPr>
        <p:spPr>
          <a:xfrm>
            <a:off x="1300480" y="6149471"/>
            <a:ext cx="6941312" cy="519289"/>
          </a:xfrm>
        </p:spPr>
        <p:txBody>
          <a:bodyPr/>
          <a:lstStyle/>
          <a:p>
            <a:endParaRPr lang="en-US" dirty="0"/>
          </a:p>
        </p:txBody>
      </p:sp>
      <p:sp>
        <p:nvSpPr>
          <p:cNvPr id="6" name="Slide Number Placeholder 5"/>
          <p:cNvSpPr>
            <a:spLocks noGrp="1"/>
          </p:cNvSpPr>
          <p:nvPr>
            <p:ph type="sldNum" sz="quarter" idx="12"/>
          </p:nvPr>
        </p:nvSpPr>
        <p:spPr>
          <a:xfrm>
            <a:off x="8615680" y="2035012"/>
            <a:ext cx="3088640" cy="5192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34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5305" y="6680692"/>
            <a:ext cx="11315886" cy="1165305"/>
          </a:xfrm>
        </p:spPr>
        <p:txBody>
          <a:bodyPr anchor="b"/>
          <a:lstStyle>
            <a:lvl1pPr algn="l">
              <a:defRPr sz="4551"/>
            </a:lvl1pPr>
          </a:lstStyle>
          <a:p>
            <a:r>
              <a:rPr lang="en-US"/>
              <a:t>Click to edit Master title style</a:t>
            </a:r>
            <a:endParaRPr lang="en-US" dirty="0"/>
          </a:p>
        </p:txBody>
      </p:sp>
      <p:sp>
        <p:nvSpPr>
          <p:cNvPr id="3" name="Picture Placeholder 2"/>
          <p:cNvSpPr>
            <a:spLocks noGrp="1" noChangeAspect="1"/>
          </p:cNvSpPr>
          <p:nvPr>
            <p:ph type="pic" idx="1"/>
          </p:nvPr>
        </p:nvSpPr>
        <p:spPr>
          <a:xfrm>
            <a:off x="845305" y="1389561"/>
            <a:ext cx="11307036" cy="4845471"/>
          </a:xfrm>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845312" y="7845996"/>
            <a:ext cx="11314176" cy="1062292"/>
          </a:xfrm>
        </p:spPr>
        <p:txBody>
          <a:bodyPr/>
          <a:lstStyle>
            <a:lvl1pPr marL="0" indent="0" algn="l">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67612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226"/>
            <a:ext cx="13004800" cy="2648374"/>
          </a:xfrm>
          <a:prstGeom prst="rect">
            <a:avLst/>
          </a:prstGeom>
        </p:spPr>
      </p:pic>
      <p:sp>
        <p:nvSpPr>
          <p:cNvPr id="2" name="Title 1"/>
          <p:cNvSpPr>
            <a:spLocks noGrp="1"/>
          </p:cNvSpPr>
          <p:nvPr>
            <p:ph type="title"/>
          </p:nvPr>
        </p:nvSpPr>
        <p:spPr>
          <a:xfrm>
            <a:off x="845312" y="1071692"/>
            <a:ext cx="11314176" cy="3985731"/>
          </a:xfrm>
        </p:spPr>
        <p:txBody>
          <a:bodyPr anchor="ctr"/>
          <a:lstStyle>
            <a:lvl1pPr algn="l">
              <a:defRPr sz="4551"/>
            </a:lvl1pPr>
          </a:lstStyle>
          <a:p>
            <a:r>
              <a:rPr lang="en-US"/>
              <a:t>Click to edit Master title style</a:t>
            </a:r>
            <a:endParaRPr lang="en-US" dirty="0"/>
          </a:p>
        </p:txBody>
      </p:sp>
      <p:sp>
        <p:nvSpPr>
          <p:cNvPr id="4" name="Text Placeholder 3"/>
          <p:cNvSpPr>
            <a:spLocks noGrp="1"/>
          </p:cNvSpPr>
          <p:nvPr>
            <p:ph type="body" sz="half" idx="2"/>
          </p:nvPr>
        </p:nvSpPr>
        <p:spPr>
          <a:xfrm>
            <a:off x="975360" y="5189880"/>
            <a:ext cx="11054080" cy="1892767"/>
          </a:xfrm>
        </p:spPr>
        <p:txBody>
          <a:bodyPr anchor="ct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a:xfrm>
            <a:off x="7910650" y="541869"/>
            <a:ext cx="3104896" cy="519289"/>
          </a:xfrm>
        </p:spPr>
        <p:txBody>
          <a:bodyPr/>
          <a:lstStyle>
            <a:lvl1pPr algn="r">
              <a:defRPr/>
            </a:lvl1pPr>
          </a:lstStyle>
          <a:p>
            <a:fld id="{48A87A34-81AB-432B-8DAE-1953F412C126}" type="datetimeFigureOut">
              <a:rPr lang="en-US" dirty="0"/>
              <a:pPr/>
              <a:t>10/31/2020</a:t>
            </a:fld>
            <a:endParaRPr lang="en-US" dirty="0"/>
          </a:p>
        </p:txBody>
      </p:sp>
      <p:sp>
        <p:nvSpPr>
          <p:cNvPr id="6" name="Footer Placeholder 5"/>
          <p:cNvSpPr>
            <a:spLocks noGrp="1"/>
          </p:cNvSpPr>
          <p:nvPr>
            <p:ph type="ftr" sz="quarter" idx="11"/>
          </p:nvPr>
        </p:nvSpPr>
        <p:spPr>
          <a:xfrm>
            <a:off x="845312" y="541869"/>
            <a:ext cx="6870266" cy="519289"/>
          </a:xfrm>
        </p:spPr>
        <p:txBody>
          <a:bodyPr/>
          <a:lstStyle/>
          <a:p>
            <a:endParaRPr lang="en-US" dirty="0"/>
          </a:p>
        </p:txBody>
      </p:sp>
      <p:sp>
        <p:nvSpPr>
          <p:cNvPr id="7" name="Slide Number Placeholder 6"/>
          <p:cNvSpPr>
            <a:spLocks noGrp="1"/>
          </p:cNvSpPr>
          <p:nvPr>
            <p:ph type="sldNum" sz="quarter" idx="12"/>
          </p:nvPr>
        </p:nvSpPr>
        <p:spPr>
          <a:xfrm>
            <a:off x="11210618" y="541869"/>
            <a:ext cx="948870" cy="5192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6054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226"/>
            <a:ext cx="13004800" cy="2648374"/>
          </a:xfrm>
          <a:prstGeom prst="rect">
            <a:avLst/>
          </a:prstGeom>
        </p:spPr>
      </p:pic>
      <p:sp>
        <p:nvSpPr>
          <p:cNvPr id="2" name="Title 1"/>
          <p:cNvSpPr>
            <a:spLocks noGrp="1"/>
          </p:cNvSpPr>
          <p:nvPr>
            <p:ph type="title"/>
          </p:nvPr>
        </p:nvSpPr>
        <p:spPr>
          <a:xfrm>
            <a:off x="1092766" y="1071693"/>
            <a:ext cx="10828302" cy="3919977"/>
          </a:xfrm>
        </p:spPr>
        <p:txBody>
          <a:bodyPr anchor="ctr"/>
          <a:lstStyle>
            <a:lvl1pPr algn="l">
              <a:defRPr sz="4551"/>
            </a:lvl1pPr>
          </a:lstStyle>
          <a:p>
            <a:r>
              <a:rPr lang="en-US"/>
              <a:t>Click to edit Master title style</a:t>
            </a:r>
            <a:endParaRPr lang="en-US" dirty="0"/>
          </a:p>
        </p:txBody>
      </p:sp>
      <p:sp>
        <p:nvSpPr>
          <p:cNvPr id="12" name="Text Placeholder 3"/>
          <p:cNvSpPr>
            <a:spLocks noGrp="1"/>
          </p:cNvSpPr>
          <p:nvPr>
            <p:ph type="body" sz="half" idx="13"/>
          </p:nvPr>
        </p:nvSpPr>
        <p:spPr>
          <a:xfrm>
            <a:off x="1390790" y="4991671"/>
            <a:ext cx="10232252" cy="632097"/>
          </a:xfrm>
        </p:spPr>
        <p:txBody>
          <a:bodyPr anchor="t">
            <a:normAutofit/>
          </a:bodyPr>
          <a:lstStyle>
            <a:lvl1pPr marL="0" indent="0">
              <a:buNone/>
              <a:defRPr sz="1991"/>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4" name="Text Placeholder 3"/>
          <p:cNvSpPr>
            <a:spLocks noGrp="1"/>
          </p:cNvSpPr>
          <p:nvPr>
            <p:ph type="body" sz="half" idx="2"/>
          </p:nvPr>
        </p:nvSpPr>
        <p:spPr>
          <a:xfrm>
            <a:off x="975360" y="5937206"/>
            <a:ext cx="11063114" cy="1168021"/>
          </a:xfrm>
        </p:spPr>
        <p:txBody>
          <a:bodyPr anchor="ctr">
            <a:normAutofit/>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a:xfrm>
            <a:off x="7910650" y="541869"/>
            <a:ext cx="3104896" cy="519289"/>
          </a:xfrm>
        </p:spPr>
        <p:txBody>
          <a:bodyPr/>
          <a:lstStyle>
            <a:lvl1pPr algn="r">
              <a:defRPr/>
            </a:lvl1pPr>
          </a:lstStyle>
          <a:p>
            <a:fld id="{48A87A34-81AB-432B-8DAE-1953F412C126}" type="datetimeFigureOut">
              <a:rPr lang="en-US" dirty="0"/>
              <a:pPr/>
              <a:t>10/31/2020</a:t>
            </a:fld>
            <a:endParaRPr lang="en-US" dirty="0"/>
          </a:p>
        </p:txBody>
      </p:sp>
      <p:sp>
        <p:nvSpPr>
          <p:cNvPr id="6" name="Footer Placeholder 5"/>
          <p:cNvSpPr>
            <a:spLocks noGrp="1"/>
          </p:cNvSpPr>
          <p:nvPr>
            <p:ph type="ftr" sz="quarter" idx="11"/>
          </p:nvPr>
        </p:nvSpPr>
        <p:spPr>
          <a:xfrm>
            <a:off x="845312" y="539646"/>
            <a:ext cx="6870266" cy="519289"/>
          </a:xfrm>
        </p:spPr>
        <p:txBody>
          <a:bodyPr/>
          <a:lstStyle/>
          <a:p>
            <a:endParaRPr lang="en-US" dirty="0"/>
          </a:p>
        </p:txBody>
      </p:sp>
      <p:sp>
        <p:nvSpPr>
          <p:cNvPr id="7" name="Slide Number Placeholder 6"/>
          <p:cNvSpPr>
            <a:spLocks noGrp="1"/>
          </p:cNvSpPr>
          <p:nvPr>
            <p:ph type="sldNum" sz="quarter" idx="12"/>
          </p:nvPr>
        </p:nvSpPr>
        <p:spPr>
          <a:xfrm>
            <a:off x="11210618" y="541869"/>
            <a:ext cx="948870" cy="519289"/>
          </a:xfrm>
        </p:spPr>
        <p:txBody>
          <a:bodyPr/>
          <a:lstStyle/>
          <a:p>
            <a:fld id="{86CB4B4D-7CA3-9044-876B-883B54F8677D}" type="slidenum">
              <a:rPr lang="en-US" smtClean="0"/>
              <a:t>‹#›</a:t>
            </a:fld>
            <a:endParaRPr lang="en-US"/>
          </a:p>
        </p:txBody>
      </p:sp>
      <p:sp>
        <p:nvSpPr>
          <p:cNvPr id="13" name="TextBox 12"/>
          <p:cNvSpPr txBox="1"/>
          <p:nvPr/>
        </p:nvSpPr>
        <p:spPr>
          <a:xfrm>
            <a:off x="329185" y="1148758"/>
            <a:ext cx="650240" cy="831681"/>
          </a:xfrm>
          <a:prstGeom prst="rect">
            <a:avLst/>
          </a:prstGeom>
        </p:spPr>
        <p:txBody>
          <a:bodyPr vert="horz" lIns="130048" tIns="65024" rIns="130048" bIns="65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378" dirty="0">
                <a:solidFill>
                  <a:schemeClr val="tx1"/>
                </a:solidFill>
                <a:effectLst/>
              </a:rPr>
              <a:t>“</a:t>
            </a:r>
          </a:p>
        </p:txBody>
      </p:sp>
      <p:sp>
        <p:nvSpPr>
          <p:cNvPr id="14" name="TextBox 13"/>
          <p:cNvSpPr txBox="1"/>
          <p:nvPr/>
        </p:nvSpPr>
        <p:spPr>
          <a:xfrm>
            <a:off x="11586465" y="4297003"/>
            <a:ext cx="650240" cy="831681"/>
          </a:xfrm>
          <a:prstGeom prst="rect">
            <a:avLst/>
          </a:prstGeom>
        </p:spPr>
        <p:txBody>
          <a:bodyPr vert="horz" lIns="130048" tIns="65024" rIns="130048" bIns="65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378" dirty="0">
                <a:solidFill>
                  <a:schemeClr val="tx1"/>
                </a:solidFill>
                <a:effectLst/>
              </a:rPr>
              <a:t>”</a:t>
            </a:r>
          </a:p>
        </p:txBody>
      </p:sp>
    </p:spTree>
    <p:extLst>
      <p:ext uri="{BB962C8B-B14F-4D97-AF65-F5344CB8AC3E}">
        <p14:creationId xmlns:p14="http://schemas.microsoft.com/office/powerpoint/2010/main" val="195507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226"/>
            <a:ext cx="13004800" cy="2648374"/>
          </a:xfrm>
          <a:prstGeom prst="rect">
            <a:avLst/>
          </a:prstGeom>
        </p:spPr>
      </p:pic>
      <p:sp>
        <p:nvSpPr>
          <p:cNvPr id="2" name="Title 1"/>
          <p:cNvSpPr>
            <a:spLocks noGrp="1"/>
          </p:cNvSpPr>
          <p:nvPr>
            <p:ph type="title"/>
          </p:nvPr>
        </p:nvSpPr>
        <p:spPr>
          <a:xfrm>
            <a:off x="975360" y="1599577"/>
            <a:ext cx="11057468" cy="3572388"/>
          </a:xfrm>
        </p:spPr>
        <p:txBody>
          <a:bodyPr anchor="b"/>
          <a:lstStyle>
            <a:lvl1pPr algn="l">
              <a:defRPr sz="4551"/>
            </a:lvl1pPr>
          </a:lstStyle>
          <a:p>
            <a:r>
              <a:rPr lang="en-US"/>
              <a:t>Click to edit Master title style</a:t>
            </a:r>
            <a:endParaRPr lang="en-US" dirty="0"/>
          </a:p>
        </p:txBody>
      </p:sp>
      <p:sp>
        <p:nvSpPr>
          <p:cNvPr id="4" name="Text Placeholder 3"/>
          <p:cNvSpPr>
            <a:spLocks noGrp="1"/>
          </p:cNvSpPr>
          <p:nvPr>
            <p:ph type="body" sz="half" idx="2"/>
          </p:nvPr>
        </p:nvSpPr>
        <p:spPr>
          <a:xfrm>
            <a:off x="975349" y="5188717"/>
            <a:ext cx="11055798" cy="1422059"/>
          </a:xfrm>
        </p:spPr>
        <p:txBody>
          <a:bodyPr anchor="t"/>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a:xfrm>
            <a:off x="7910650" y="538858"/>
            <a:ext cx="3104896" cy="519289"/>
          </a:xfrm>
        </p:spPr>
        <p:txBody>
          <a:bodyPr/>
          <a:lstStyle>
            <a:lvl1pPr algn="r">
              <a:defRPr/>
            </a:lvl1pPr>
          </a:lstStyle>
          <a:p>
            <a:fld id="{48A87A34-81AB-432B-8DAE-1953F412C126}" type="datetimeFigureOut">
              <a:rPr lang="en-US" dirty="0"/>
              <a:pPr/>
              <a:t>10/31/2020</a:t>
            </a:fld>
            <a:endParaRPr lang="en-US" dirty="0"/>
          </a:p>
        </p:txBody>
      </p:sp>
      <p:sp>
        <p:nvSpPr>
          <p:cNvPr id="6" name="Footer Placeholder 5"/>
          <p:cNvSpPr>
            <a:spLocks noGrp="1"/>
          </p:cNvSpPr>
          <p:nvPr>
            <p:ph type="ftr" sz="quarter" idx="11"/>
          </p:nvPr>
        </p:nvSpPr>
        <p:spPr>
          <a:xfrm>
            <a:off x="845312" y="538858"/>
            <a:ext cx="6870266" cy="519289"/>
          </a:xfrm>
        </p:spPr>
        <p:txBody>
          <a:bodyPr/>
          <a:lstStyle/>
          <a:p>
            <a:endParaRPr lang="en-US" dirty="0"/>
          </a:p>
        </p:txBody>
      </p:sp>
      <p:sp>
        <p:nvSpPr>
          <p:cNvPr id="7" name="Slide Number Placeholder 6"/>
          <p:cNvSpPr>
            <a:spLocks noGrp="1"/>
          </p:cNvSpPr>
          <p:nvPr>
            <p:ph type="sldNum" sz="quarter" idx="12"/>
          </p:nvPr>
        </p:nvSpPr>
        <p:spPr>
          <a:xfrm>
            <a:off x="11210618" y="541869"/>
            <a:ext cx="948870" cy="5192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55642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088642" y="1083734"/>
            <a:ext cx="9070847" cy="1854389"/>
          </a:xfrm>
        </p:spPr>
        <p:txBody>
          <a:bodyPr/>
          <a:lstStyle/>
          <a:p>
            <a:r>
              <a:rPr lang="en-US"/>
              <a:t>Click to edit Master title style</a:t>
            </a:r>
            <a:endParaRPr lang="en-US" dirty="0"/>
          </a:p>
        </p:txBody>
      </p:sp>
      <p:sp>
        <p:nvSpPr>
          <p:cNvPr id="7" name="Text Placeholder 2"/>
          <p:cNvSpPr>
            <a:spLocks noGrp="1"/>
          </p:cNvSpPr>
          <p:nvPr>
            <p:ph type="body" idx="1"/>
          </p:nvPr>
        </p:nvSpPr>
        <p:spPr>
          <a:xfrm>
            <a:off x="845313" y="3131847"/>
            <a:ext cx="3641344" cy="877966"/>
          </a:xfrm>
        </p:spPr>
        <p:txBody>
          <a:bodyPr anchor="b">
            <a:noAutofit/>
          </a:bodyPr>
          <a:lstStyle>
            <a:lvl1pPr marL="0" indent="0">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8" name="Text Placeholder 3"/>
          <p:cNvSpPr>
            <a:spLocks noGrp="1"/>
          </p:cNvSpPr>
          <p:nvPr>
            <p:ph type="body" sz="half" idx="15"/>
          </p:nvPr>
        </p:nvSpPr>
        <p:spPr>
          <a:xfrm>
            <a:off x="845312" y="4130936"/>
            <a:ext cx="3641344" cy="4777357"/>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9" name="Text Placeholder 4"/>
          <p:cNvSpPr>
            <a:spLocks noGrp="1"/>
          </p:cNvSpPr>
          <p:nvPr>
            <p:ph type="body" sz="quarter" idx="3"/>
          </p:nvPr>
        </p:nvSpPr>
        <p:spPr>
          <a:xfrm>
            <a:off x="4696515" y="3130784"/>
            <a:ext cx="3641344" cy="891071"/>
          </a:xfrm>
        </p:spPr>
        <p:txBody>
          <a:bodyPr anchor="b">
            <a:noAutofit/>
          </a:bodyPr>
          <a:lstStyle>
            <a:lvl1pPr marL="0" indent="0">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10" name="Text Placeholder 3"/>
          <p:cNvSpPr>
            <a:spLocks noGrp="1"/>
          </p:cNvSpPr>
          <p:nvPr>
            <p:ph type="body" sz="half" idx="16"/>
          </p:nvPr>
        </p:nvSpPr>
        <p:spPr>
          <a:xfrm>
            <a:off x="4694444" y="4130230"/>
            <a:ext cx="3641344" cy="4778058"/>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11" name="Text Placeholder 4"/>
          <p:cNvSpPr>
            <a:spLocks noGrp="1"/>
          </p:cNvSpPr>
          <p:nvPr>
            <p:ph type="body" sz="quarter" idx="13"/>
          </p:nvPr>
        </p:nvSpPr>
        <p:spPr>
          <a:xfrm>
            <a:off x="8518143" y="3118743"/>
            <a:ext cx="3641344" cy="891071"/>
          </a:xfrm>
        </p:spPr>
        <p:txBody>
          <a:bodyPr anchor="b">
            <a:noAutofit/>
          </a:bodyPr>
          <a:lstStyle>
            <a:lvl1pPr marL="0" indent="0">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12" name="Text Placeholder 3"/>
          <p:cNvSpPr>
            <a:spLocks noGrp="1"/>
          </p:cNvSpPr>
          <p:nvPr>
            <p:ph type="body" sz="half" idx="17"/>
          </p:nvPr>
        </p:nvSpPr>
        <p:spPr>
          <a:xfrm>
            <a:off x="8518144" y="4130936"/>
            <a:ext cx="3641344" cy="4777357"/>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47969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088643" y="1083733"/>
            <a:ext cx="9076599" cy="1842347"/>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45312" y="5850084"/>
            <a:ext cx="3641344" cy="971044"/>
          </a:xfrm>
        </p:spPr>
        <p:txBody>
          <a:bodyPr anchor="b">
            <a:noAutofit/>
          </a:bodyPr>
          <a:lstStyle>
            <a:lvl1pPr marL="0" indent="0">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0" name="Picture Placeholder 2"/>
          <p:cNvSpPr>
            <a:spLocks noGrp="1" noChangeAspect="1"/>
          </p:cNvSpPr>
          <p:nvPr>
            <p:ph type="pic" idx="15"/>
          </p:nvPr>
        </p:nvSpPr>
        <p:spPr>
          <a:xfrm>
            <a:off x="845312" y="3316224"/>
            <a:ext cx="3641344" cy="2143716"/>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1" name="Text Placeholder 3"/>
          <p:cNvSpPr>
            <a:spLocks noGrp="1"/>
          </p:cNvSpPr>
          <p:nvPr>
            <p:ph type="body" sz="half" idx="18"/>
          </p:nvPr>
        </p:nvSpPr>
        <p:spPr>
          <a:xfrm>
            <a:off x="845312" y="6821125"/>
            <a:ext cx="3641344" cy="2087164"/>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22" name="Text Placeholder 4"/>
          <p:cNvSpPr>
            <a:spLocks noGrp="1"/>
          </p:cNvSpPr>
          <p:nvPr>
            <p:ph type="body" sz="quarter" idx="3"/>
          </p:nvPr>
        </p:nvSpPr>
        <p:spPr>
          <a:xfrm>
            <a:off x="4681775" y="5850084"/>
            <a:ext cx="3641344" cy="971044"/>
          </a:xfrm>
        </p:spPr>
        <p:txBody>
          <a:bodyPr anchor="b">
            <a:noAutofit/>
          </a:bodyPr>
          <a:lstStyle>
            <a:lvl1pPr marL="0" indent="0">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3" name="Picture Placeholder 2"/>
          <p:cNvSpPr>
            <a:spLocks noGrp="1" noChangeAspect="1"/>
          </p:cNvSpPr>
          <p:nvPr>
            <p:ph type="pic" idx="21"/>
          </p:nvPr>
        </p:nvSpPr>
        <p:spPr>
          <a:xfrm>
            <a:off x="4681774" y="3316224"/>
            <a:ext cx="3641344" cy="214735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4" name="Text Placeholder 3"/>
          <p:cNvSpPr>
            <a:spLocks noGrp="1"/>
          </p:cNvSpPr>
          <p:nvPr>
            <p:ph type="body" sz="half" idx="19"/>
          </p:nvPr>
        </p:nvSpPr>
        <p:spPr>
          <a:xfrm>
            <a:off x="4680331" y="6821123"/>
            <a:ext cx="3641344" cy="2087164"/>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25" name="Text Placeholder 4"/>
          <p:cNvSpPr>
            <a:spLocks noGrp="1"/>
          </p:cNvSpPr>
          <p:nvPr>
            <p:ph type="body" sz="quarter" idx="13"/>
          </p:nvPr>
        </p:nvSpPr>
        <p:spPr>
          <a:xfrm>
            <a:off x="8523897" y="5850084"/>
            <a:ext cx="3641344" cy="971044"/>
          </a:xfrm>
        </p:spPr>
        <p:txBody>
          <a:bodyPr anchor="b">
            <a:noAutofit/>
          </a:bodyPr>
          <a:lstStyle>
            <a:lvl1pPr marL="0" indent="0">
              <a:buNone/>
              <a:defRPr sz="3413"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6" name="Picture Placeholder 2"/>
          <p:cNvSpPr>
            <a:spLocks noGrp="1" noChangeAspect="1"/>
          </p:cNvSpPr>
          <p:nvPr>
            <p:ph type="pic" idx="22"/>
          </p:nvPr>
        </p:nvSpPr>
        <p:spPr>
          <a:xfrm>
            <a:off x="8523895" y="3316226"/>
            <a:ext cx="3641344" cy="2146018"/>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n-US"/>
              <a:t>Click icon to add picture</a:t>
            </a:r>
            <a:endParaRPr lang="en-US" dirty="0"/>
          </a:p>
        </p:txBody>
      </p:sp>
      <p:sp>
        <p:nvSpPr>
          <p:cNvPr id="27" name="Text Placeholder 3"/>
          <p:cNvSpPr>
            <a:spLocks noGrp="1"/>
          </p:cNvSpPr>
          <p:nvPr>
            <p:ph type="body" sz="half" idx="20"/>
          </p:nvPr>
        </p:nvSpPr>
        <p:spPr>
          <a:xfrm>
            <a:off x="8523765" y="6821121"/>
            <a:ext cx="3641344" cy="2087164"/>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54618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45312" y="3121152"/>
            <a:ext cx="11314176" cy="57871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82439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226"/>
            <a:ext cx="13004800" cy="2648374"/>
          </a:xfrm>
          <a:prstGeom prst="rect">
            <a:avLst/>
          </a:prstGeom>
        </p:spPr>
      </p:pic>
      <p:sp>
        <p:nvSpPr>
          <p:cNvPr id="2" name="Vertical Title 1"/>
          <p:cNvSpPr>
            <a:spLocks noGrp="1"/>
          </p:cNvSpPr>
          <p:nvPr>
            <p:ph type="title" orient="vert"/>
          </p:nvPr>
        </p:nvSpPr>
        <p:spPr>
          <a:xfrm>
            <a:off x="9964928" y="1062661"/>
            <a:ext cx="2194560" cy="604256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45313" y="1061157"/>
            <a:ext cx="8928761" cy="6044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10650" y="541869"/>
            <a:ext cx="3104896" cy="519289"/>
          </a:xfrm>
        </p:spPr>
        <p:txBody>
          <a:bodyPr/>
          <a:lstStyle>
            <a:lvl1pPr algn="r">
              <a:defRPr/>
            </a:lvl1pPr>
          </a:lstStyle>
          <a:p>
            <a:fld id="{48A87A34-81AB-432B-8DAE-1953F412C126}" type="datetimeFigureOut">
              <a:rPr lang="en-US" dirty="0"/>
              <a:pPr/>
              <a:t>10/31/2020</a:t>
            </a:fld>
            <a:endParaRPr lang="en-US" dirty="0"/>
          </a:p>
        </p:txBody>
      </p:sp>
      <p:sp>
        <p:nvSpPr>
          <p:cNvPr id="5" name="Footer Placeholder 4"/>
          <p:cNvSpPr>
            <a:spLocks noGrp="1"/>
          </p:cNvSpPr>
          <p:nvPr>
            <p:ph type="ftr" sz="quarter" idx="11"/>
          </p:nvPr>
        </p:nvSpPr>
        <p:spPr>
          <a:xfrm>
            <a:off x="845312" y="541869"/>
            <a:ext cx="6870266" cy="519289"/>
          </a:xfrm>
        </p:spPr>
        <p:txBody>
          <a:bodyPr/>
          <a:lstStyle/>
          <a:p>
            <a:endParaRPr lang="en-US" dirty="0"/>
          </a:p>
        </p:txBody>
      </p:sp>
      <p:sp>
        <p:nvSpPr>
          <p:cNvPr id="6" name="Slide Number Placeholder 5"/>
          <p:cNvSpPr>
            <a:spLocks noGrp="1"/>
          </p:cNvSpPr>
          <p:nvPr>
            <p:ph type="sldNum" sz="quarter" idx="12"/>
          </p:nvPr>
        </p:nvSpPr>
        <p:spPr>
          <a:xfrm>
            <a:off x="11210618" y="541869"/>
            <a:ext cx="948870" cy="5192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204995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extLst>
      <p:ext uri="{BB962C8B-B14F-4D97-AF65-F5344CB8AC3E}">
        <p14:creationId xmlns:p14="http://schemas.microsoft.com/office/powerpoint/2010/main" val="27028959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3205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226"/>
            <a:ext cx="13004800" cy="2648374"/>
          </a:xfrm>
          <a:prstGeom prst="rect">
            <a:avLst/>
          </a:prstGeom>
        </p:spPr>
      </p:pic>
      <p:sp>
        <p:nvSpPr>
          <p:cNvPr id="2" name="Title 1"/>
          <p:cNvSpPr>
            <a:spLocks noGrp="1"/>
          </p:cNvSpPr>
          <p:nvPr>
            <p:ph type="title"/>
          </p:nvPr>
        </p:nvSpPr>
        <p:spPr>
          <a:xfrm>
            <a:off x="845312" y="1071694"/>
            <a:ext cx="11314176" cy="3984974"/>
          </a:xfrm>
        </p:spPr>
        <p:txBody>
          <a:bodyPr anchor="b">
            <a:normAutofit/>
          </a:bodyPr>
          <a:lstStyle>
            <a:lvl1pPr algn="r">
              <a:defRPr sz="5689"/>
            </a:lvl1pPr>
          </a:lstStyle>
          <a:p>
            <a:r>
              <a:rPr lang="en-US"/>
              <a:t>Click to edit Master title style</a:t>
            </a:r>
            <a:endParaRPr lang="en-US" dirty="0"/>
          </a:p>
        </p:txBody>
      </p:sp>
      <p:sp>
        <p:nvSpPr>
          <p:cNvPr id="3" name="Text Placeholder 2"/>
          <p:cNvSpPr>
            <a:spLocks noGrp="1"/>
          </p:cNvSpPr>
          <p:nvPr>
            <p:ph type="body" idx="1"/>
          </p:nvPr>
        </p:nvSpPr>
        <p:spPr>
          <a:xfrm>
            <a:off x="845313" y="5179344"/>
            <a:ext cx="11314177" cy="1925879"/>
          </a:xfrm>
        </p:spPr>
        <p:txBody>
          <a:bodyPr>
            <a:normAutofit/>
          </a:bodyPr>
          <a:lstStyle>
            <a:lvl1pPr marL="0" indent="0" algn="r">
              <a:buNone/>
              <a:defRPr sz="3129">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910650" y="541869"/>
            <a:ext cx="3104896" cy="519289"/>
          </a:xfrm>
        </p:spPr>
        <p:txBody>
          <a:bodyPr/>
          <a:lstStyle>
            <a:lvl1pPr algn="r">
              <a:defRPr/>
            </a:lvl1pPr>
          </a:lstStyle>
          <a:p>
            <a:fld id="{48A87A34-81AB-432B-8DAE-1953F412C126}" type="datetimeFigureOut">
              <a:rPr lang="en-US" dirty="0"/>
              <a:pPr/>
              <a:t>10/31/2020</a:t>
            </a:fld>
            <a:endParaRPr lang="en-US" dirty="0"/>
          </a:p>
        </p:txBody>
      </p:sp>
      <p:sp>
        <p:nvSpPr>
          <p:cNvPr id="5" name="Footer Placeholder 4"/>
          <p:cNvSpPr>
            <a:spLocks noGrp="1"/>
          </p:cNvSpPr>
          <p:nvPr>
            <p:ph type="ftr" sz="quarter" idx="11"/>
          </p:nvPr>
        </p:nvSpPr>
        <p:spPr>
          <a:xfrm>
            <a:off x="845312" y="541869"/>
            <a:ext cx="6870266" cy="519289"/>
          </a:xfrm>
        </p:spPr>
        <p:txBody>
          <a:bodyPr/>
          <a:lstStyle/>
          <a:p>
            <a:endParaRPr lang="en-US" dirty="0"/>
          </a:p>
        </p:txBody>
      </p:sp>
      <p:sp>
        <p:nvSpPr>
          <p:cNvPr id="6" name="Slide Number Placeholder 5"/>
          <p:cNvSpPr>
            <a:spLocks noGrp="1"/>
          </p:cNvSpPr>
          <p:nvPr>
            <p:ph type="sldNum" sz="quarter" idx="12"/>
          </p:nvPr>
        </p:nvSpPr>
        <p:spPr>
          <a:xfrm>
            <a:off x="11210619" y="541869"/>
            <a:ext cx="948868" cy="5192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2276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313" y="3121152"/>
            <a:ext cx="5561712" cy="578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2096" y="3121152"/>
            <a:ext cx="5557390" cy="578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7824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88640" y="1083733"/>
            <a:ext cx="9070848" cy="184234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68042" y="3105852"/>
            <a:ext cx="5238982" cy="1171786"/>
          </a:xfrm>
        </p:spPr>
        <p:txBody>
          <a:bodyPr anchor="b">
            <a:normAutofit/>
          </a:bodyPr>
          <a:lstStyle>
            <a:lvl1pPr marL="0" indent="0">
              <a:buNone/>
              <a:defRPr sz="3982"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845311" y="4455350"/>
            <a:ext cx="5561712" cy="4452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24826" y="3105852"/>
            <a:ext cx="5234661" cy="1171786"/>
          </a:xfrm>
        </p:spPr>
        <p:txBody>
          <a:bodyPr anchor="b">
            <a:normAutofit/>
          </a:bodyPr>
          <a:lstStyle>
            <a:lvl1pPr marL="0" indent="0">
              <a:buNone/>
              <a:defRPr sz="3982" b="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602095" y="4455350"/>
            <a:ext cx="5557392" cy="4452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7067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4371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9942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5312" y="2167467"/>
            <a:ext cx="4389120" cy="2275840"/>
          </a:xfrm>
        </p:spPr>
        <p:txBody>
          <a:bodyPr anchor="b"/>
          <a:lstStyle>
            <a:lvl1pPr algn="l">
              <a:defRPr sz="4551"/>
            </a:lvl1pPr>
          </a:lstStyle>
          <a:p>
            <a:r>
              <a:rPr lang="en-US"/>
              <a:t>Click to edit Master title style</a:t>
            </a:r>
            <a:endParaRPr lang="en-US" dirty="0"/>
          </a:p>
        </p:txBody>
      </p:sp>
      <p:sp>
        <p:nvSpPr>
          <p:cNvPr id="3" name="Content Placeholder 2"/>
          <p:cNvSpPr>
            <a:spLocks noGrp="1"/>
          </p:cNvSpPr>
          <p:nvPr>
            <p:ph idx="1"/>
          </p:nvPr>
        </p:nvSpPr>
        <p:spPr>
          <a:xfrm>
            <a:off x="5527040" y="1062059"/>
            <a:ext cx="6632448" cy="784622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312" y="4443307"/>
            <a:ext cx="4389120" cy="4464981"/>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1544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5312" y="2167467"/>
            <a:ext cx="5796594" cy="2275840"/>
          </a:xfrm>
        </p:spPr>
        <p:txBody>
          <a:bodyPr anchor="b"/>
          <a:lstStyle>
            <a:lvl1pPr algn="l">
              <a:defRPr sz="4551"/>
            </a:lvl1pPr>
          </a:lstStyle>
          <a:p>
            <a:r>
              <a:rPr lang="en-US"/>
              <a:t>Click to edit Master title style</a:t>
            </a:r>
            <a:endParaRPr lang="en-US" dirty="0"/>
          </a:p>
        </p:txBody>
      </p:sp>
      <p:sp>
        <p:nvSpPr>
          <p:cNvPr id="3" name="Picture Placeholder 2"/>
          <p:cNvSpPr>
            <a:spLocks noGrp="1" noChangeAspect="1"/>
          </p:cNvSpPr>
          <p:nvPr>
            <p:ph type="pic" idx="1"/>
          </p:nvPr>
        </p:nvSpPr>
        <p:spPr>
          <a:xfrm>
            <a:off x="6936923" y="1068433"/>
            <a:ext cx="5225577" cy="7839855"/>
          </a:xfrm>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845312" y="4443307"/>
            <a:ext cx="5796594" cy="4464981"/>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4146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3004800" cy="1537547"/>
          </a:xfrm>
          <a:prstGeom prst="rect">
            <a:avLst/>
          </a:prstGeom>
        </p:spPr>
      </p:pic>
      <p:sp>
        <p:nvSpPr>
          <p:cNvPr id="2" name="Title Placeholder 1"/>
          <p:cNvSpPr>
            <a:spLocks noGrp="1"/>
          </p:cNvSpPr>
          <p:nvPr>
            <p:ph type="title"/>
          </p:nvPr>
        </p:nvSpPr>
        <p:spPr>
          <a:xfrm>
            <a:off x="3088640" y="1087108"/>
            <a:ext cx="9070848" cy="18389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312" y="3121152"/>
            <a:ext cx="11314176" cy="578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19616" y="9040144"/>
            <a:ext cx="3039872" cy="519289"/>
          </a:xfrm>
          <a:prstGeom prst="rect">
            <a:avLst/>
          </a:prstGeom>
        </p:spPr>
        <p:txBody>
          <a:bodyPr vert="horz" lIns="91440" tIns="45720" rIns="91440" bIns="45720" rtlCol="0" anchor="ctr"/>
          <a:lstStyle>
            <a:lvl1pPr algn="r">
              <a:defRPr sz="1493">
                <a:solidFill>
                  <a:schemeClr val="tx1">
                    <a:tint val="75000"/>
                  </a:schemeClr>
                </a:solidFill>
              </a:defRPr>
            </a:lvl1pPr>
          </a:lstStyle>
          <a:p>
            <a:fld id="{48A87A34-81AB-432B-8DAE-1953F412C126}" type="datetimeFigureOut">
              <a:rPr lang="en-US" dirty="0"/>
              <a:pPr/>
              <a:t>10/31/2020</a:t>
            </a:fld>
            <a:endParaRPr lang="en-US" dirty="0"/>
          </a:p>
        </p:txBody>
      </p:sp>
      <p:sp>
        <p:nvSpPr>
          <p:cNvPr id="5" name="Footer Placeholder 4"/>
          <p:cNvSpPr>
            <a:spLocks noGrp="1"/>
          </p:cNvSpPr>
          <p:nvPr>
            <p:ph type="ftr" sz="quarter" idx="3"/>
          </p:nvPr>
        </p:nvSpPr>
        <p:spPr>
          <a:xfrm>
            <a:off x="845312" y="9039426"/>
            <a:ext cx="8079232" cy="519289"/>
          </a:xfrm>
          <a:prstGeom prst="rect">
            <a:avLst/>
          </a:prstGeom>
        </p:spPr>
        <p:txBody>
          <a:bodyPr vert="horz" lIns="91440" tIns="45720" rIns="91440" bIns="45720" rtlCol="0" anchor="ctr"/>
          <a:lstStyle>
            <a:lvl1pPr algn="l">
              <a:defRPr sz="149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541869"/>
            <a:ext cx="2812288" cy="519289"/>
          </a:xfrm>
          <a:prstGeom prst="rect">
            <a:avLst/>
          </a:prstGeom>
        </p:spPr>
        <p:txBody>
          <a:bodyPr vert="horz" lIns="91440" tIns="45720" rIns="91440" bIns="45720" rtlCol="0" anchor="ctr"/>
          <a:lstStyle>
            <a:lvl1pPr algn="r">
              <a:defRPr sz="1493">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15902067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r" defTabSz="1300460" rtl="0" eaLnBrk="1" latinLnBrk="0" hangingPunct="1">
        <a:lnSpc>
          <a:spcPct val="90000"/>
        </a:lnSpc>
        <a:spcBef>
          <a:spcPct val="0"/>
        </a:spcBef>
        <a:buNone/>
        <a:defRPr sz="5689" kern="1200" cap="all" baseline="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129"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276"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276"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276"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276"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276"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276"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25.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 name="Picture 121" descr="A large airplane flying high up in the air on a cloudy day&#10;&#10;Description automatically generated">
            <a:extLst>
              <a:ext uri="{FF2B5EF4-FFF2-40B4-BE49-F238E27FC236}">
                <a16:creationId xmlns:a16="http://schemas.microsoft.com/office/drawing/2014/main" id="{95E3EA7C-A0F6-4B06-8288-7555E4E3C7FA}"/>
              </a:ext>
            </a:extLst>
          </p:cNvPr>
          <p:cNvPicPr>
            <a:picLocks noChangeAspect="1"/>
          </p:cNvPicPr>
          <p:nvPr/>
        </p:nvPicPr>
        <p:blipFill rotWithShape="1">
          <a:blip r:embed="rId2">
            <a:alphaModFix amt="40000"/>
          </a:blip>
          <a:srcRect r="11334" b="1"/>
          <a:stretch/>
        </p:blipFill>
        <p:spPr>
          <a:xfrm>
            <a:off x="20" y="10"/>
            <a:ext cx="13004780" cy="9753590"/>
          </a:xfrm>
          <a:prstGeom prst="rect">
            <a:avLst/>
          </a:prstGeom>
        </p:spPr>
      </p:pic>
      <p:sp>
        <p:nvSpPr>
          <p:cNvPr id="119" name="Travel Agency"/>
          <p:cNvSpPr txBox="1">
            <a:spLocks noGrp="1"/>
          </p:cNvSpPr>
          <p:nvPr>
            <p:ph type="ctrTitle"/>
          </p:nvPr>
        </p:nvSpPr>
        <p:spPr>
          <a:xfrm>
            <a:off x="1463040" y="2194561"/>
            <a:ext cx="10078720" cy="1514474"/>
          </a:xfrm>
          <a:prstGeom prst="rect">
            <a:avLst/>
          </a:prstGeom>
        </p:spPr>
        <p:txBody>
          <a:bodyPr>
            <a:normAutofit/>
          </a:bodyPr>
          <a:lstStyle/>
          <a:p>
            <a:r>
              <a:rPr lang="en-US" dirty="0"/>
              <a:t>Travel Agency</a:t>
            </a:r>
          </a:p>
        </p:txBody>
      </p:sp>
      <p:sp>
        <p:nvSpPr>
          <p:cNvPr id="120" name="Meda Saikanth Reddy 001389103…"/>
          <p:cNvSpPr txBox="1">
            <a:spLocks noGrp="1"/>
          </p:cNvSpPr>
          <p:nvPr>
            <p:ph type="subTitle" idx="1"/>
          </p:nvPr>
        </p:nvSpPr>
        <p:spPr>
          <a:xfrm>
            <a:off x="1463040" y="7726679"/>
            <a:ext cx="11087100" cy="1022985"/>
          </a:xfrm>
          <a:prstGeom prst="rect">
            <a:avLst/>
          </a:prstGeom>
        </p:spPr>
        <p:txBody>
          <a:bodyPr>
            <a:noAutofit/>
          </a:bodyPr>
          <a:lstStyle/>
          <a:p>
            <a:pPr algn="r" defTabSz="914400">
              <a:defRPr sz="2000">
                <a:latin typeface="Arial"/>
                <a:ea typeface="Arial"/>
                <a:cs typeface="Arial"/>
                <a:sym typeface="Arial"/>
              </a:defRPr>
            </a:pPr>
            <a:r>
              <a:rPr lang="en-US" sz="1400" b="1" dirty="0">
                <a:sym typeface="Arial"/>
              </a:rPr>
              <a:t>Anusha Chandrakanth Lingadahalli (NUID:001007696)</a:t>
            </a:r>
          </a:p>
          <a:p>
            <a:pPr algn="r" defTabSz="914400">
              <a:defRPr sz="2000">
                <a:latin typeface="Arial"/>
                <a:ea typeface="Arial"/>
                <a:cs typeface="Arial"/>
                <a:sym typeface="Arial"/>
              </a:defRPr>
            </a:pPr>
            <a:r>
              <a:rPr lang="en-US" sz="1400" b="1" dirty="0">
                <a:sym typeface="Arial"/>
              </a:rPr>
              <a:t> </a:t>
            </a:r>
            <a:r>
              <a:rPr lang="en-US" sz="1400" b="1" dirty="0" err="1">
                <a:sym typeface="Arial"/>
              </a:rPr>
              <a:t>Charmi</a:t>
            </a:r>
            <a:r>
              <a:rPr lang="en-US" sz="1400" b="1" dirty="0">
                <a:sym typeface="Arial"/>
              </a:rPr>
              <a:t> </a:t>
            </a:r>
            <a:r>
              <a:rPr lang="en-US" sz="1400" b="1" dirty="0" err="1">
                <a:sym typeface="Arial"/>
              </a:rPr>
              <a:t>Nimishkumar</a:t>
            </a:r>
            <a:r>
              <a:rPr lang="en-US" sz="1400" b="1" dirty="0">
                <a:sym typeface="Arial"/>
              </a:rPr>
              <a:t> </a:t>
            </a:r>
            <a:r>
              <a:rPr lang="en-US" sz="1400" b="1" dirty="0" err="1">
                <a:sym typeface="Arial"/>
              </a:rPr>
              <a:t>Dalal</a:t>
            </a:r>
            <a:r>
              <a:rPr lang="en-US" sz="1400" b="1" dirty="0">
                <a:sym typeface="Arial"/>
              </a:rPr>
              <a:t> (NUID: 001582441) </a:t>
            </a:r>
          </a:p>
          <a:p>
            <a:pPr algn="r" defTabSz="914400">
              <a:defRPr sz="2000">
                <a:latin typeface="Arial"/>
                <a:ea typeface="Arial"/>
                <a:cs typeface="Arial"/>
                <a:sym typeface="Arial"/>
              </a:defRPr>
            </a:pPr>
            <a:r>
              <a:rPr lang="en-US" sz="1400" b="1" dirty="0">
                <a:sym typeface="Arial"/>
              </a:rPr>
              <a:t>Dinesh </a:t>
            </a:r>
            <a:r>
              <a:rPr lang="en-US" sz="1400" b="1" dirty="0" err="1">
                <a:sym typeface="Arial"/>
              </a:rPr>
              <a:t>kumar</a:t>
            </a:r>
            <a:r>
              <a:rPr lang="en-US" sz="1400" b="1" dirty="0">
                <a:sym typeface="Arial"/>
              </a:rPr>
              <a:t> Ravikumar (NUID: 001038358</a:t>
            </a:r>
            <a:r>
              <a:rPr lang="en-US" sz="1400" dirty="0">
                <a:sym typeface="Arial"/>
              </a:rPr>
              <a:t>)</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0" name="Picture 12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sp>
        <p:nvSpPr>
          <p:cNvPr id="122" name="Problem Statement"/>
          <p:cNvSpPr txBox="1">
            <a:spLocks noGrp="1"/>
          </p:cNvSpPr>
          <p:nvPr>
            <p:ph type="title"/>
          </p:nvPr>
        </p:nvSpPr>
        <p:spPr>
          <a:xfrm>
            <a:off x="3088640" y="1087108"/>
            <a:ext cx="9184640" cy="1838973"/>
          </a:xfrm>
          <a:prstGeom prst="rect">
            <a:avLst/>
          </a:prstGeom>
        </p:spPr>
        <p:txBody>
          <a:bodyPr vert="horz" lIns="91440" tIns="45720" rIns="91440" bIns="45720" rtlCol="0" anchor="ctr">
            <a:normAutofit/>
          </a:bodyPr>
          <a:lstStyle/>
          <a:p>
            <a:pPr defTabSz="914400"/>
            <a:r>
              <a:rPr lang="en-US" sz="4000" kern="1200" cap="all" baseline="0" dirty="0">
                <a:solidFill>
                  <a:schemeClr val="tx1"/>
                </a:solidFill>
                <a:latin typeface="+mj-lt"/>
                <a:ea typeface="+mj-ea"/>
                <a:cs typeface="+mj-cs"/>
              </a:rPr>
              <a:t>Problem Statement</a:t>
            </a:r>
          </a:p>
        </p:txBody>
      </p:sp>
      <p:pic>
        <p:nvPicPr>
          <p:cNvPr id="127" name="Graphic 126" descr="Airplane">
            <a:extLst>
              <a:ext uri="{FF2B5EF4-FFF2-40B4-BE49-F238E27FC236}">
                <a16:creationId xmlns:a16="http://schemas.microsoft.com/office/drawing/2014/main" id="{5D8E953C-2287-449A-8308-125AA82CA1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520" y="3409018"/>
            <a:ext cx="4822613" cy="4822613"/>
          </a:xfrm>
          <a:prstGeom prst="rect">
            <a:avLst/>
          </a:prstGeom>
        </p:spPr>
      </p:pic>
      <p:sp>
        <p:nvSpPr>
          <p:cNvPr id="123" name="Build an effective system to improve the Features of travel agency to make booking and traveling easier for the customer.The Model must enable the travel agency to manage its operations at the customer, flight schedule, car booking ,hotel booking levels."/>
          <p:cNvSpPr txBox="1">
            <a:spLocks noGrp="1"/>
          </p:cNvSpPr>
          <p:nvPr>
            <p:ph type="body" idx="1"/>
          </p:nvPr>
        </p:nvSpPr>
        <p:spPr>
          <a:xfrm>
            <a:off x="6068906" y="3121152"/>
            <a:ext cx="6204374" cy="5723200"/>
          </a:xfrm>
          <a:prstGeom prst="rect">
            <a:avLst/>
          </a:prstGeom>
        </p:spPr>
        <p:txBody>
          <a:bodyPr vert="horz" lIns="91440" tIns="45720" rIns="91440" bIns="45720" rtlCol="0">
            <a:normAutofit/>
          </a:bodyPr>
          <a:lstStyle>
            <a:lvl1pPr marL="0" indent="0" algn="just" defTabSz="457200">
              <a:spcBef>
                <a:spcPts val="0"/>
              </a:spcBef>
              <a:buSzTx/>
              <a:buNone/>
              <a:defRPr sz="2800">
                <a:uFill>
                  <a:solidFill>
                    <a:srgbClr val="000000"/>
                  </a:solidFill>
                </a:uFill>
                <a:latin typeface="Arial"/>
                <a:ea typeface="Arial"/>
                <a:cs typeface="Arial"/>
                <a:sym typeface="Arial"/>
              </a:defRPr>
            </a:lvl1pPr>
          </a:lstStyle>
          <a:p>
            <a:pPr indent="-228600" algn="l" defTabSz="914400">
              <a:spcAft>
                <a:spcPts val="600"/>
              </a:spcAft>
              <a:buFont typeface="Arial" panose="020B0604020202020204" pitchFamily="34" charset="0"/>
              <a:buChar char="•"/>
            </a:pPr>
            <a:endParaRPr lang="en-US" sz="2400" dirty="0">
              <a:latin typeface="+mn-lt"/>
              <a:ea typeface="+mn-ea"/>
              <a:cs typeface="+mn-cs"/>
            </a:endParaRPr>
          </a:p>
          <a:p>
            <a:pPr indent="-228600" algn="l" defTabSz="914400">
              <a:spcAft>
                <a:spcPts val="600"/>
              </a:spcAft>
              <a:buFont typeface="Arial" panose="020B0604020202020204" pitchFamily="34" charset="0"/>
              <a:buChar char="•"/>
            </a:pPr>
            <a:endParaRPr lang="en-US" sz="2400" dirty="0">
              <a:latin typeface="+mn-lt"/>
              <a:ea typeface="+mn-ea"/>
              <a:cs typeface="+mn-cs"/>
            </a:endParaRPr>
          </a:p>
          <a:p>
            <a:pPr indent="-228600" algn="l" defTabSz="914400">
              <a:spcAft>
                <a:spcPts val="600"/>
              </a:spcAft>
              <a:buFont typeface="Arial" panose="020B0604020202020204" pitchFamily="34" charset="0"/>
              <a:buChar char="•"/>
            </a:pPr>
            <a:endParaRPr lang="en-US" sz="2400" dirty="0">
              <a:latin typeface="+mn-lt"/>
              <a:ea typeface="+mn-ea"/>
              <a:cs typeface="+mn-cs"/>
            </a:endParaRPr>
          </a:p>
          <a:p>
            <a:pPr indent="-228600" algn="l" defTabSz="914400">
              <a:spcAft>
                <a:spcPts val="600"/>
              </a:spcAft>
              <a:buFont typeface="Arial" panose="020B0604020202020204" pitchFamily="34" charset="0"/>
              <a:buChar char="•"/>
            </a:pPr>
            <a:endParaRPr lang="en-US" sz="2400" dirty="0">
              <a:latin typeface="+mn-lt"/>
              <a:ea typeface="+mn-ea"/>
              <a:cs typeface="+mn-cs"/>
            </a:endParaRPr>
          </a:p>
          <a:p>
            <a:pPr indent="-228600" algn="l" defTabSz="914400">
              <a:spcAft>
                <a:spcPts val="600"/>
              </a:spcAft>
              <a:buFont typeface="Arial" panose="020B0604020202020204" pitchFamily="34" charset="0"/>
              <a:buChar char="•"/>
            </a:pPr>
            <a:endParaRPr lang="en-US" sz="2400" dirty="0">
              <a:latin typeface="+mn-lt"/>
              <a:ea typeface="+mn-ea"/>
              <a:cs typeface="+mn-cs"/>
            </a:endParaRPr>
          </a:p>
          <a:p>
            <a:pPr indent="-228600" algn="l" defTabSz="914400">
              <a:spcAft>
                <a:spcPts val="600"/>
              </a:spcAft>
              <a:buFont typeface="Arial" panose="020B0604020202020204" pitchFamily="34" charset="0"/>
              <a:buChar char="•"/>
            </a:pPr>
            <a:r>
              <a:rPr lang="en-US" sz="2400" dirty="0">
                <a:latin typeface="+mn-lt"/>
                <a:ea typeface="+mn-ea"/>
                <a:cs typeface="+mn-cs"/>
              </a:rPr>
              <a:t>Build an effective application to solve the real world problems and improve the features of travel agency, to make booking and traveling easier for the customers. The application is Multi-retailer and multi-airliner inventory system that enables the travel agency to manage its operations at the customer, flight schedule, including the car booking and hotel booking levels.</a:t>
            </a:r>
          </a:p>
          <a:p>
            <a:pPr indent="-228600" algn="l" defTabSz="914400">
              <a:spcAft>
                <a:spcPts val="600"/>
              </a:spcAft>
              <a:buFont typeface="Arial" panose="020B0604020202020204" pitchFamily="34" charset="0"/>
              <a:buChar char="•"/>
            </a:pPr>
            <a:endParaRPr lang="en-US" sz="2400" dirty="0">
              <a:latin typeface="+mn-lt"/>
              <a:ea typeface="+mn-ea"/>
              <a:cs typeface="+mn-cs"/>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Picture 131">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sp>
        <p:nvSpPr>
          <p:cNvPr id="134" name="Rectangle 133">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a:extLst>
              <a:ext uri="{FF2B5EF4-FFF2-40B4-BE49-F238E27FC236}">
                <a16:creationId xmlns:a16="http://schemas.microsoft.com/office/drawing/2014/main" id="{7AFC74C5-96AA-46F7-B180-DBAFAD2C835C}"/>
              </a:ext>
            </a:extLst>
          </p:cNvPr>
          <p:cNvPicPr>
            <a:picLocks noChangeAspect="1"/>
          </p:cNvPicPr>
          <p:nvPr/>
        </p:nvPicPr>
        <p:blipFill rotWithShape="1">
          <a:blip r:embed="rId3">
            <a:alphaModFix amt="30000"/>
          </a:blip>
          <a:srcRect l="18659" r="15342" b="1"/>
          <a:stretch/>
        </p:blipFill>
        <p:spPr>
          <a:xfrm>
            <a:off x="20" y="10"/>
            <a:ext cx="13004780" cy="9753590"/>
          </a:xfrm>
          <a:prstGeom prst="rect">
            <a:avLst/>
          </a:prstGeom>
        </p:spPr>
      </p:pic>
      <p:sp>
        <p:nvSpPr>
          <p:cNvPr id="125" name="Airliner Directory"/>
          <p:cNvSpPr txBox="1">
            <a:spLocks noGrp="1"/>
          </p:cNvSpPr>
          <p:nvPr>
            <p:ph type="title"/>
          </p:nvPr>
        </p:nvSpPr>
        <p:spPr>
          <a:xfrm>
            <a:off x="3088640" y="1087108"/>
            <a:ext cx="9184640" cy="1838973"/>
          </a:xfrm>
          <a:prstGeom prst="rect">
            <a:avLst/>
          </a:prstGeom>
        </p:spPr>
        <p:txBody>
          <a:bodyPr vert="horz" lIns="91440" tIns="45720" rIns="91440" bIns="45720" rtlCol="0" anchor="ctr">
            <a:normAutofit/>
          </a:bodyPr>
          <a:lstStyle/>
          <a:p>
            <a:pPr defTabSz="914400"/>
            <a:r>
              <a:rPr lang="en-US" sz="4000"/>
              <a:t>Airliner Directory</a:t>
            </a:r>
          </a:p>
        </p:txBody>
      </p:sp>
      <p:sp>
        <p:nvSpPr>
          <p:cNvPr id="126" name="Airliner Directory has array of Airliners and connected to Flight and travel agency."/>
          <p:cNvSpPr txBox="1">
            <a:spLocks noGrp="1"/>
          </p:cNvSpPr>
          <p:nvPr>
            <p:ph type="body" idx="1"/>
          </p:nvPr>
        </p:nvSpPr>
        <p:spPr>
          <a:xfrm>
            <a:off x="731520" y="3121152"/>
            <a:ext cx="11541760" cy="5723200"/>
          </a:xfrm>
          <a:prstGeom prst="rect">
            <a:avLst/>
          </a:prstGeom>
        </p:spPr>
        <p:txBody>
          <a:bodyPr vert="horz" lIns="91440" tIns="45720" rIns="91440" bIns="45720" rtlCol="0">
            <a:normAutofit/>
          </a:bodyPr>
          <a:lstStyle/>
          <a:p>
            <a:pPr indent="-228600" defTabSz="914400"/>
            <a:endParaRPr lang="en-US"/>
          </a:p>
          <a:p>
            <a:pPr indent="-228600" defTabSz="914400"/>
            <a:endParaRPr lang="en-US"/>
          </a:p>
          <a:p>
            <a:pPr indent="-228600" defTabSz="914400"/>
            <a:endParaRPr lang="en-US"/>
          </a:p>
          <a:p>
            <a:pPr indent="-228600" defTabSz="914400"/>
            <a:endParaRPr lang="en-US"/>
          </a:p>
          <a:p>
            <a:pPr indent="-228600" defTabSz="914400"/>
            <a:endParaRPr lang="en-US"/>
          </a:p>
          <a:p>
            <a:pPr indent="-228600" defTabSz="914400"/>
            <a:r>
              <a:rPr lang="en-US" dirty="0"/>
              <a:t>Airliner Directory has array of Airliners and connected to Flight and travel agency.</a:t>
            </a:r>
            <a:endParaRPr lang="en-US"/>
          </a:p>
          <a:p>
            <a:pPr indent="-228600" defTabSz="914400"/>
            <a:r>
              <a:rPr lang="en-US" dirty="0"/>
              <a:t>Airliner has all the details of the airlines.</a:t>
            </a:r>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 name="Picture 135">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sp>
        <p:nvSpPr>
          <p:cNvPr id="128" name="Customer Directory"/>
          <p:cNvSpPr txBox="1">
            <a:spLocks noGrp="1"/>
          </p:cNvSpPr>
          <p:nvPr>
            <p:ph type="title"/>
          </p:nvPr>
        </p:nvSpPr>
        <p:spPr>
          <a:xfrm>
            <a:off x="3088640" y="1087108"/>
            <a:ext cx="9184640" cy="1838973"/>
          </a:xfrm>
          <a:prstGeom prst="rect">
            <a:avLst/>
          </a:prstGeom>
        </p:spPr>
        <p:txBody>
          <a:bodyPr vert="horz" lIns="91440" tIns="45720" rIns="91440" bIns="45720" rtlCol="0" anchor="ctr">
            <a:normAutofit/>
          </a:bodyPr>
          <a:lstStyle/>
          <a:p>
            <a:pPr defTabSz="914400"/>
            <a:r>
              <a:rPr lang="en-US" sz="4000" dirty="0"/>
              <a:t>Customer Directory</a:t>
            </a:r>
            <a:endParaRPr lang="en-US" sz="4000"/>
          </a:p>
        </p:txBody>
      </p:sp>
      <p:graphicFrame>
        <p:nvGraphicFramePr>
          <p:cNvPr id="131" name="Customer Directory has all the details of customer personal details, Flight Booking details.…">
            <a:extLst>
              <a:ext uri="{FF2B5EF4-FFF2-40B4-BE49-F238E27FC236}">
                <a16:creationId xmlns:a16="http://schemas.microsoft.com/office/drawing/2014/main" id="{E1A4E0D0-E822-4A12-9A4E-1188360F2605}"/>
              </a:ext>
            </a:extLst>
          </p:cNvPr>
          <p:cNvGraphicFramePr/>
          <p:nvPr>
            <p:extLst>
              <p:ext uri="{D42A27DB-BD31-4B8C-83A1-F6EECF244321}">
                <p14:modId xmlns:p14="http://schemas.microsoft.com/office/powerpoint/2010/main" val="4149329835"/>
              </p:ext>
            </p:extLst>
          </p:nvPr>
        </p:nvGraphicFramePr>
        <p:xfrm>
          <a:off x="731520" y="3471716"/>
          <a:ext cx="11541760" cy="5020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sp>
        <p:nvSpPr>
          <p:cNvPr id="131" name="Flight Directory"/>
          <p:cNvSpPr txBox="1">
            <a:spLocks noGrp="1"/>
          </p:cNvSpPr>
          <p:nvPr>
            <p:ph type="title"/>
          </p:nvPr>
        </p:nvSpPr>
        <p:spPr>
          <a:xfrm>
            <a:off x="3088640" y="1087108"/>
            <a:ext cx="9184640" cy="1838973"/>
          </a:xfrm>
          <a:prstGeom prst="rect">
            <a:avLst/>
          </a:prstGeom>
        </p:spPr>
        <p:txBody>
          <a:bodyPr vert="horz" lIns="91440" tIns="45720" rIns="91440" bIns="45720" rtlCol="0" anchor="ctr">
            <a:normAutofit/>
          </a:bodyPr>
          <a:lstStyle/>
          <a:p>
            <a:pPr defTabSz="914400"/>
            <a:r>
              <a:rPr lang="en-US" sz="4000" kern="1200" cap="all" baseline="0">
                <a:solidFill>
                  <a:schemeClr val="tx1"/>
                </a:solidFill>
                <a:latin typeface="+mj-lt"/>
                <a:ea typeface="+mj-ea"/>
                <a:cs typeface="+mj-cs"/>
              </a:rPr>
              <a:t>Flight Directory</a:t>
            </a:r>
            <a:endParaRPr lang="en-US" sz="4000" kern="1200" cap="all" baseline="0" dirty="0">
              <a:solidFill>
                <a:schemeClr val="tx1"/>
              </a:solidFill>
              <a:latin typeface="+mj-lt"/>
              <a:ea typeface="+mj-ea"/>
              <a:cs typeface="+mj-cs"/>
            </a:endParaRPr>
          </a:p>
        </p:txBody>
      </p:sp>
      <p:sp>
        <p:nvSpPr>
          <p:cNvPr id="132" name="Flight Directory has all the information to schedule the flight and it is connected to Airliner Directory and Travel agency."/>
          <p:cNvSpPr txBox="1">
            <a:spLocks noGrp="1"/>
          </p:cNvSpPr>
          <p:nvPr>
            <p:ph type="body" idx="1"/>
          </p:nvPr>
        </p:nvSpPr>
        <p:spPr>
          <a:xfrm>
            <a:off x="722488" y="3121152"/>
            <a:ext cx="6204373" cy="5723200"/>
          </a:xfrm>
          <a:prstGeom prst="rect">
            <a:avLst/>
          </a:prstGeom>
        </p:spPr>
        <p:txBody>
          <a:bodyPr vert="horz" lIns="91440" tIns="45720" rIns="91440" bIns="45720" rtlCol="0">
            <a:normAutofit/>
          </a:bodyPr>
          <a:lstStyle/>
          <a:p>
            <a:pPr indent="-228600" defTabSz="914400"/>
            <a:r>
              <a:rPr lang="en-US" dirty="0"/>
              <a:t>Flight Directory has all the information to schedule the flight and it is connected to Airliner Directory and Travel agency.</a:t>
            </a:r>
          </a:p>
        </p:txBody>
      </p:sp>
      <p:pic>
        <p:nvPicPr>
          <p:cNvPr id="72" name="Graphic 71" descr="Pilot">
            <a:extLst>
              <a:ext uri="{FF2B5EF4-FFF2-40B4-BE49-F238E27FC236}">
                <a16:creationId xmlns:a16="http://schemas.microsoft.com/office/drawing/2014/main" id="{82782AC6-E200-4F1A-BB17-3EDF859F2B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0666" y="3420448"/>
            <a:ext cx="4822614" cy="482261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9" name="Picture 141">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sp useBgFill="1">
        <p:nvSpPr>
          <p:cNvPr id="144" name="Rectangle 143">
            <a:extLst>
              <a:ext uri="{FF2B5EF4-FFF2-40B4-BE49-F238E27FC236}">
                <a16:creationId xmlns:a16="http://schemas.microsoft.com/office/drawing/2014/main" id="{4BA1B667-1542-4631-929E-714A41E9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359BA665-866B-4988-8C5D-0B272F82BF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805"/>
          <a:stretch/>
        </p:blipFill>
        <p:spPr>
          <a:xfrm>
            <a:off x="0" y="6780518"/>
            <a:ext cx="13004800" cy="2973082"/>
          </a:xfrm>
          <a:prstGeom prst="rect">
            <a:avLst/>
          </a:prstGeom>
        </p:spPr>
      </p:pic>
      <p:sp>
        <p:nvSpPr>
          <p:cNvPr id="134" name="Car Directory"/>
          <p:cNvSpPr txBox="1">
            <a:spLocks noGrp="1"/>
          </p:cNvSpPr>
          <p:nvPr>
            <p:ph type="title"/>
          </p:nvPr>
        </p:nvSpPr>
        <p:spPr>
          <a:xfrm>
            <a:off x="891540" y="448778"/>
            <a:ext cx="11541760" cy="2637322"/>
          </a:xfrm>
          <a:prstGeom prst="rect">
            <a:avLst/>
          </a:prstGeom>
        </p:spPr>
        <p:txBody>
          <a:bodyPr vert="horz" lIns="91440" tIns="45720" rIns="91440" bIns="45720" rtlCol="0" anchor="ctr">
            <a:normAutofit/>
          </a:bodyPr>
          <a:lstStyle/>
          <a:p>
            <a:pPr algn="ctr" defTabSz="914400"/>
            <a:r>
              <a:rPr lang="en-US" sz="4000" dirty="0"/>
              <a:t>Car Directory</a:t>
            </a:r>
          </a:p>
        </p:txBody>
      </p:sp>
      <p:graphicFrame>
        <p:nvGraphicFramePr>
          <p:cNvPr id="137" name="Car Directory contains all the details of car such as Car Number,Destination,Source,Driver details and if the car is available at that location at that time or not.…">
            <a:extLst>
              <a:ext uri="{FF2B5EF4-FFF2-40B4-BE49-F238E27FC236}">
                <a16:creationId xmlns:a16="http://schemas.microsoft.com/office/drawing/2014/main" id="{4116A4FF-ABDD-46FC-9050-181CA0108337}"/>
              </a:ext>
            </a:extLst>
          </p:cNvPr>
          <p:cNvGraphicFramePr/>
          <p:nvPr>
            <p:extLst>
              <p:ext uri="{D42A27DB-BD31-4B8C-83A1-F6EECF244321}">
                <p14:modId xmlns:p14="http://schemas.microsoft.com/office/powerpoint/2010/main" val="553107659"/>
              </p:ext>
            </p:extLst>
          </p:nvPr>
        </p:nvGraphicFramePr>
        <p:xfrm>
          <a:off x="731520" y="1325880"/>
          <a:ext cx="11541760" cy="80924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sp useBgFill="1">
        <p:nvSpPr>
          <p:cNvPr id="149" name="Rectangle 14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1" name="Picture 15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sp>
        <p:nvSpPr>
          <p:cNvPr id="137" name="Hotel Directory"/>
          <p:cNvSpPr txBox="1">
            <a:spLocks noGrp="1"/>
          </p:cNvSpPr>
          <p:nvPr>
            <p:ph type="title"/>
          </p:nvPr>
        </p:nvSpPr>
        <p:spPr>
          <a:xfrm>
            <a:off x="731520" y="1516320"/>
            <a:ext cx="3527193" cy="7322128"/>
          </a:xfrm>
          <a:prstGeom prst="rect">
            <a:avLst/>
          </a:prstGeom>
        </p:spPr>
        <p:txBody>
          <a:bodyPr vert="horz" lIns="91440" tIns="45720" rIns="91440" bIns="45720" rtlCol="0" anchor="ctr">
            <a:normAutofit/>
          </a:bodyPr>
          <a:lstStyle/>
          <a:p>
            <a:pPr defTabSz="914400"/>
            <a:r>
              <a:rPr lang="en-US" sz="4000" dirty="0"/>
              <a:t>Hotel Directory</a:t>
            </a:r>
            <a:endParaRPr lang="en-US" sz="4000"/>
          </a:p>
        </p:txBody>
      </p:sp>
      <p:graphicFrame>
        <p:nvGraphicFramePr>
          <p:cNvPr id="142" name="Hotel Directory contains all the details of hotel room as Hotel Number, Location and if the room is available at that time or not.…">
            <a:extLst>
              <a:ext uri="{FF2B5EF4-FFF2-40B4-BE49-F238E27FC236}">
                <a16:creationId xmlns:a16="http://schemas.microsoft.com/office/drawing/2014/main" id="{8365CD61-0B74-4E93-9BEC-C424C9EF1F4B}"/>
              </a:ext>
            </a:extLst>
          </p:cNvPr>
          <p:cNvGraphicFramePr/>
          <p:nvPr>
            <p:extLst>
              <p:ext uri="{D42A27DB-BD31-4B8C-83A1-F6EECF244321}">
                <p14:modId xmlns:p14="http://schemas.microsoft.com/office/powerpoint/2010/main" val="561745220"/>
              </p:ext>
            </p:extLst>
          </p:nvPr>
        </p:nvGraphicFramePr>
        <p:xfrm>
          <a:off x="4990233" y="1603022"/>
          <a:ext cx="6830927" cy="723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Picture 144">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pic>
        <p:nvPicPr>
          <p:cNvPr id="163" name="Picture 146">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6222435"/>
            <a:ext cx="13004800" cy="3531165"/>
          </a:xfrm>
          <a:prstGeom prst="rect">
            <a:avLst/>
          </a:prstGeom>
        </p:spPr>
      </p:pic>
      <p:sp>
        <p:nvSpPr>
          <p:cNvPr id="164" name="Rectangle 148">
            <a:extLst>
              <a:ext uri="{FF2B5EF4-FFF2-40B4-BE49-F238E27FC236}">
                <a16:creationId xmlns:a16="http://schemas.microsoft.com/office/drawing/2014/main" id="{05B7B068-8178-428D-927D-52BF95F4A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6201068"/>
            <a:ext cx="13004800" cy="3552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bject Model"/>
          <p:cNvSpPr txBox="1">
            <a:spLocks noGrp="1"/>
          </p:cNvSpPr>
          <p:nvPr>
            <p:ph type="title"/>
          </p:nvPr>
        </p:nvSpPr>
        <p:spPr>
          <a:xfrm>
            <a:off x="731520" y="363166"/>
            <a:ext cx="11541760" cy="492868"/>
          </a:xfrm>
          <a:prstGeom prst="rect">
            <a:avLst/>
          </a:prstGeom>
        </p:spPr>
        <p:txBody>
          <a:bodyPr vert="horz" lIns="91440" tIns="45720" rIns="91440" bIns="45720" rtlCol="0" anchor="b">
            <a:normAutofit fontScale="90000"/>
          </a:bodyPr>
          <a:lstStyle/>
          <a:p>
            <a:pPr algn="l" defTabSz="914400"/>
            <a:r>
              <a:rPr lang="en-US" sz="5500" dirty="0"/>
              <a:t>Object Model</a:t>
            </a:r>
          </a:p>
        </p:txBody>
      </p:sp>
      <p:pic>
        <p:nvPicPr>
          <p:cNvPr id="3" name="Picture 2" descr="Diagram&#10;&#10;Description automatically generated">
            <a:extLst>
              <a:ext uri="{FF2B5EF4-FFF2-40B4-BE49-F238E27FC236}">
                <a16:creationId xmlns:a16="http://schemas.microsoft.com/office/drawing/2014/main" id="{A4831E87-B97D-47F3-AE5D-6B89255F40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602" y="1017269"/>
            <a:ext cx="11793596" cy="82749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1" name="Picture 8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3004800" cy="2050062"/>
          </a:xfrm>
          <a:prstGeom prst="rect">
            <a:avLst/>
          </a:prstGeom>
        </p:spPr>
      </p:pic>
      <p:pic>
        <p:nvPicPr>
          <p:cNvPr id="162" name="Picture 9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6222435"/>
            <a:ext cx="13004800" cy="3531165"/>
          </a:xfrm>
          <a:prstGeom prst="rect">
            <a:avLst/>
          </a:prstGeom>
        </p:spPr>
      </p:pic>
      <p:sp>
        <p:nvSpPr>
          <p:cNvPr id="146" name="Thank You."/>
          <p:cNvSpPr txBox="1">
            <a:spLocks noGrp="1"/>
          </p:cNvSpPr>
          <p:nvPr>
            <p:ph type="title"/>
          </p:nvPr>
        </p:nvSpPr>
        <p:spPr>
          <a:xfrm>
            <a:off x="4999904" y="2564842"/>
            <a:ext cx="6541856" cy="2595692"/>
          </a:xfrm>
          <a:prstGeom prst="rect">
            <a:avLst/>
          </a:prstGeom>
        </p:spPr>
        <p:txBody>
          <a:bodyPr vert="horz" lIns="91440" tIns="45720" rIns="91440" bIns="45720" rtlCol="0" anchor="b">
            <a:normAutofit/>
          </a:bodyPr>
          <a:lstStyle/>
          <a:p>
            <a:pPr algn="l" defTabSz="914400"/>
            <a:r>
              <a:rPr lang="en-US" sz="6000"/>
              <a:t>Thank You.</a:t>
            </a:r>
          </a:p>
        </p:txBody>
      </p:sp>
      <p:pic>
        <p:nvPicPr>
          <p:cNvPr id="163" name="Graphic 85" descr="Handshake">
            <a:extLst>
              <a:ext uri="{FF2B5EF4-FFF2-40B4-BE49-F238E27FC236}">
                <a16:creationId xmlns:a16="http://schemas.microsoft.com/office/drawing/2014/main" id="{4FAEC7E4-C7D1-4CAF-94E1-2862FE172D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1068" y="3034994"/>
            <a:ext cx="2838298" cy="2838298"/>
          </a:xfrm>
          <a:prstGeom prst="rect">
            <a:avLst/>
          </a:prstGeom>
        </p:spPr>
      </p:pic>
    </p:spTree>
  </p:cSld>
  <p:clrMapOvr>
    <a:masterClrMapping/>
  </p:clrMapOvr>
  <p:transition spd="med"/>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Custom</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Helvetica Neue</vt:lpstr>
      <vt:lpstr>Vapor Trail</vt:lpstr>
      <vt:lpstr>Travel Agency</vt:lpstr>
      <vt:lpstr>Problem Statement</vt:lpstr>
      <vt:lpstr>Airliner Directory</vt:lpstr>
      <vt:lpstr>Customer Directory</vt:lpstr>
      <vt:lpstr>Flight Directory</vt:lpstr>
      <vt:lpstr>Car Directory</vt:lpstr>
      <vt:lpstr>Hotel Directory</vt:lpstr>
      <vt:lpstr>Object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Agency</dc:title>
  <dc:creator>Anusha Chandrakanth Lingadahalli</dc:creator>
  <cp:lastModifiedBy>Anusha Chandrakanth Lingadahalli</cp:lastModifiedBy>
  <cp:revision>1</cp:revision>
  <dcterms:created xsi:type="dcterms:W3CDTF">2020-10-31T22:22:00Z</dcterms:created>
  <dcterms:modified xsi:type="dcterms:W3CDTF">2020-11-01T00:23:48Z</dcterms:modified>
</cp:coreProperties>
</file>