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8"/>
    <p:restoredTop sz="94683"/>
  </p:normalViewPr>
  <p:slideViewPr>
    <p:cSldViewPr snapToGrid="0" snapToObjects="1">
      <p:cViewPr varScale="1">
        <p:scale>
          <a:sx n="139" d="100"/>
          <a:sy n="139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76376-07C8-CA4A-96C7-9897F9B3D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F401C7-AACF-C047-967F-96C6EFCA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B52B2-4E61-9D4A-B5D3-AB4A7E74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7B01-A025-1747-8D58-C1982ECEAF92}" type="datetimeFigureOut">
              <a:rPr kumimoji="1" lang="ko-Kore-KR" altLang="en-US" smtClean="0"/>
              <a:t>2021. 3. 16.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93E81-81AF-534B-888B-6669F346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69523-8E88-914A-ACFB-F8470CA6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749-FED5-DD4D-8CB2-18A80E8020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0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4548C-2C76-EB47-BF25-B2F5F4A4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7313FD-D9C4-984A-8BEC-4683DAF5E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0616B-671F-2943-99B7-C9F86F55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7B01-A025-1747-8D58-C1982ECEAF92}" type="datetimeFigureOut">
              <a:rPr kumimoji="1" lang="ko-Kore-KR" altLang="en-US" smtClean="0"/>
              <a:t>2021. 3. 16.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6636A-8FAB-3B4B-A722-C2D34CF0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C82F4-D978-ED4C-8873-3FB50754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749-FED5-DD4D-8CB2-18A80E8020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402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558BDA-650F-404A-B650-3C87BC05A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45223F-CE5D-FF41-A2BE-25240871B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65985-C90B-EE40-ABC0-4D72EEE4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7B01-A025-1747-8D58-C1982ECEAF92}" type="datetimeFigureOut">
              <a:rPr kumimoji="1" lang="ko-Kore-KR" altLang="en-US" smtClean="0"/>
              <a:t>2021. 3. 16.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B2E9A-B39E-BC4F-86F7-E7DD04DF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A60D1-609D-914B-A75E-C7AA6260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749-FED5-DD4D-8CB2-18A80E8020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79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9899D-B66F-A642-9FF6-A98AD1BC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A3EC8-3DFA-524E-AD54-B51D817E1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AE308-CD6C-E643-BAAF-CC5378D0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7B01-A025-1747-8D58-C1982ECEAF92}" type="datetimeFigureOut">
              <a:rPr kumimoji="1" lang="ko-Kore-KR" altLang="en-US" smtClean="0"/>
              <a:t>2021. 3. 16.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B2A28-546B-9145-B5B2-F2BAB19E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25527-B734-CC4B-8A79-FBBC1E35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749-FED5-DD4D-8CB2-18A80E8020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687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2BF10-93FC-2844-AD4A-AB48022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9172A-828E-6D45-81A4-21795E4F7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4EE61-4E81-2449-9993-3051923E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7B01-A025-1747-8D58-C1982ECEAF92}" type="datetimeFigureOut">
              <a:rPr kumimoji="1" lang="ko-Kore-KR" altLang="en-US" smtClean="0"/>
              <a:t>2021. 3. 16.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87757-0AE0-0B4F-AF8D-BE1A6E28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10719-DA2B-9B4D-8510-223E071D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749-FED5-DD4D-8CB2-18A80E8020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844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BFD14-2E51-2543-AB42-96666512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927C4F-589F-B64A-810F-A9F958597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89E86F-7E8D-4345-8047-F53B6BEDB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EDC78-D471-BC48-9429-F88039F0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7B01-A025-1747-8D58-C1982ECEAF92}" type="datetimeFigureOut">
              <a:rPr kumimoji="1" lang="ko-Kore-KR" altLang="en-US" smtClean="0"/>
              <a:t>2021. 3. 16.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1F48C4-6A43-B445-85D0-A3AF2755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68C4-5B53-334E-9511-4118ED72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749-FED5-DD4D-8CB2-18A80E8020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257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B5AED-7783-044A-889E-2A0E285E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D96DB-5BD3-2241-9592-DABF13B82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C79AA-C1C1-1D45-AB78-6A97268D5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3F2A9B-82C5-B443-AF58-A84395A94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69D9C6-906E-A94D-99BC-3DEF2784C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9ECE41-927D-C648-B42D-B226C08C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7B01-A025-1747-8D58-C1982ECEAF92}" type="datetimeFigureOut">
              <a:rPr kumimoji="1" lang="ko-Kore-KR" altLang="en-US" smtClean="0"/>
              <a:t>2021. 3. 16.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1AD3AD-BEBC-824C-8C6B-CB4858E8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31FF13-3718-704A-AC44-159C0369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749-FED5-DD4D-8CB2-18A80E8020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381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65027-4359-F440-968C-1057D596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51E1A4-09D6-334B-87E6-CAC0F1C5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7B01-A025-1747-8D58-C1982ECEAF92}" type="datetimeFigureOut">
              <a:rPr kumimoji="1" lang="ko-Kore-KR" altLang="en-US" smtClean="0"/>
              <a:t>2021. 3. 16.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4C4A97-24A3-D14E-929A-D10127CD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E7E45B-1880-554E-A3B0-B68768EA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749-FED5-DD4D-8CB2-18A80E8020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335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FFA0B1-1C3D-2545-B37C-75CC5B96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7B01-A025-1747-8D58-C1982ECEAF92}" type="datetimeFigureOut">
              <a:rPr kumimoji="1" lang="ko-Kore-KR" altLang="en-US" smtClean="0"/>
              <a:t>2021. 3. 16.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905B5A-26FC-3247-88C4-8DDB1EA4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2CC3-FF84-6148-B3E9-B70B340F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749-FED5-DD4D-8CB2-18A80E8020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328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E1FBF-40E7-3949-BC16-CDE50846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F9212-06E7-D543-B0D6-D1FA51DAF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1BE56A-3DF9-EE49-80FF-C7A9F4643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89DAE2-B704-1D49-ACCD-18968918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7B01-A025-1747-8D58-C1982ECEAF92}" type="datetimeFigureOut">
              <a:rPr kumimoji="1" lang="ko-Kore-KR" altLang="en-US" smtClean="0"/>
              <a:t>2021. 3. 16.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E43B6-C764-C24A-A0F6-6955D9AB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5194C-78F5-AF4B-87D3-0018E23B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749-FED5-DD4D-8CB2-18A80E8020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837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67FD9-3573-F64F-A2DF-90F05CBD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6A9382-AAC8-0341-B6B9-D654DBF47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3ADFA-CD60-B54C-9184-588FA8DEA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A6D7C8-2A1A-3F47-A5D4-54BE121E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7B01-A025-1747-8D58-C1982ECEAF92}" type="datetimeFigureOut">
              <a:rPr kumimoji="1" lang="ko-Kore-KR" altLang="en-US" smtClean="0"/>
              <a:t>2021. 3. 16.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7030C-CF4A-094A-BEC4-AB6D6C87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0D88C-2E7C-1149-A6A8-0F88DE51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749-FED5-DD4D-8CB2-18A80E8020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15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5AA6B3-530D-8F43-B247-9B0A7431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D5A4C-B3BF-034D-A2F1-E6EDF613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CD66E-33BD-0D47-B495-BC6D80FFE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7B01-A025-1747-8D58-C1982ECEAF92}" type="datetimeFigureOut">
              <a:rPr kumimoji="1" lang="ko-Kore-KR" altLang="en-US" smtClean="0"/>
              <a:t>2021. 3. 16.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6DAA6-3158-F946-AE28-0B0DED9E8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9D64D-69A2-6A47-9AE5-10ECE5944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E749-FED5-DD4D-8CB2-18A80E8020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553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123F20C-CBF4-0441-9D9F-E167E7636CC7}"/>
              </a:ext>
            </a:extLst>
          </p:cNvPr>
          <p:cNvSpPr txBox="1"/>
          <p:nvPr/>
        </p:nvSpPr>
        <p:spPr>
          <a:xfrm>
            <a:off x="1595409" y="2259449"/>
            <a:ext cx="90011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소프트웨어융합프로젝트</a:t>
            </a:r>
            <a:endParaRPr kumimoji="1" lang="ko-Kore-KR" altLang="en-US" sz="7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AB1D0-9864-704B-9EDE-816518390C8A}"/>
              </a:ext>
            </a:extLst>
          </p:cNvPr>
          <p:cNvSpPr txBox="1"/>
          <p:nvPr/>
        </p:nvSpPr>
        <p:spPr>
          <a:xfrm>
            <a:off x="5142854" y="3993931"/>
            <a:ext cx="19062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en-US" altLang="ko-KR" sz="3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-J</a:t>
            </a:r>
            <a:r>
              <a:rPr kumimoji="1" lang="ko-KR" altLang="en-US" sz="3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차민재</a:t>
            </a:r>
            <a:endParaRPr kumimoji="1" lang="ko-Kore-KR" altLang="en-US" sz="3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937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43BDEF-8F8C-5E46-A671-E100912E06DF}"/>
              </a:ext>
            </a:extLst>
          </p:cNvPr>
          <p:cNvSpPr txBox="1"/>
          <p:nvPr/>
        </p:nvSpPr>
        <p:spPr>
          <a:xfrm>
            <a:off x="5112398" y="2172474"/>
            <a:ext cx="196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0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Subject</a:t>
            </a:r>
            <a:endParaRPr kumimoji="1" lang="ko-Kore-KR" altLang="en-US" sz="4000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5EA0F-C358-064F-8E63-41C022D21335}"/>
              </a:ext>
            </a:extLst>
          </p:cNvPr>
          <p:cNvSpPr txBox="1"/>
          <p:nvPr/>
        </p:nvSpPr>
        <p:spPr>
          <a:xfrm>
            <a:off x="2828278" y="2880360"/>
            <a:ext cx="65354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7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CCTV Snapshot</a:t>
            </a:r>
            <a:endParaRPr kumimoji="1" lang="ko-Kore-KR" altLang="en-US" sz="7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89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43BDEF-8F8C-5E46-A671-E100912E06DF}"/>
              </a:ext>
            </a:extLst>
          </p:cNvPr>
          <p:cNvSpPr txBox="1"/>
          <p:nvPr/>
        </p:nvSpPr>
        <p:spPr>
          <a:xfrm>
            <a:off x="5020032" y="2105340"/>
            <a:ext cx="2151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0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Abstract</a:t>
            </a:r>
            <a:endParaRPr kumimoji="1" lang="ko-Kore-KR" altLang="en-US" sz="4000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5EA0F-C358-064F-8E63-41C022D21335}"/>
              </a:ext>
            </a:extLst>
          </p:cNvPr>
          <p:cNvSpPr txBox="1"/>
          <p:nvPr/>
        </p:nvSpPr>
        <p:spPr>
          <a:xfrm>
            <a:off x="166941" y="3105834"/>
            <a:ext cx="11858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3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주기적으로</a:t>
            </a:r>
            <a:r>
              <a:rPr kumimoji="1" lang="ko-KR" altLang="en-US" sz="3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3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CCTV</a:t>
            </a:r>
            <a:r>
              <a:rPr kumimoji="1" lang="ko-KR" altLang="en-US" sz="3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영상을 보호자에게 전송해 학교폭력을 예방함</a:t>
            </a:r>
            <a:endParaRPr kumimoji="1" lang="en-US" altLang="ko-KR" sz="36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15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43BDEF-8F8C-5E46-A671-E100912E06DF}"/>
              </a:ext>
            </a:extLst>
          </p:cNvPr>
          <p:cNvSpPr txBox="1"/>
          <p:nvPr/>
        </p:nvSpPr>
        <p:spPr>
          <a:xfrm>
            <a:off x="5401643" y="2105340"/>
            <a:ext cx="1388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0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Point</a:t>
            </a:r>
            <a:endParaRPr kumimoji="1" lang="ko-Kore-KR" altLang="en-US" sz="4000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5EA0F-C358-064F-8E63-41C022D21335}"/>
              </a:ext>
            </a:extLst>
          </p:cNvPr>
          <p:cNvSpPr txBox="1"/>
          <p:nvPr/>
        </p:nvSpPr>
        <p:spPr>
          <a:xfrm>
            <a:off x="1398239" y="3105834"/>
            <a:ext cx="939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블록 체인을 기반으로 한 데이터 위</a:t>
            </a:r>
            <a:r>
              <a:rPr kumimoji="1" lang="en-US" altLang="ko-KR" sz="3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36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변조 방지 도모</a:t>
            </a:r>
            <a:endParaRPr kumimoji="1" lang="en-US" altLang="ko-KR" sz="36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30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D75 | Sure24 Outdoor CCTV Camera | RS Components">
            <a:extLst>
              <a:ext uri="{FF2B5EF4-FFF2-40B4-BE49-F238E27FC236}">
                <a16:creationId xmlns:a16="http://schemas.microsoft.com/office/drawing/2014/main" id="{41EA656B-1729-6541-805B-47EF47A66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" y="2726436"/>
            <a:ext cx="1382486" cy="77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cenic sunset picture is causing several Android phones to crash. Here's  why | Trending News,The Indian Express">
            <a:extLst>
              <a:ext uri="{FF2B5EF4-FFF2-40B4-BE49-F238E27FC236}">
                <a16:creationId xmlns:a16="http://schemas.microsoft.com/office/drawing/2014/main" id="{AA739EAB-010B-F041-B2E5-338067E40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290" y="2726435"/>
            <a:ext cx="1395402" cy="77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93F3AE0-5816-E448-A93D-AB9D2D025259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>
            <a:off x="2464526" y="3113532"/>
            <a:ext cx="11257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23C229-7E1E-1844-AF3D-E82FA9612E57}"/>
              </a:ext>
            </a:extLst>
          </p:cNvPr>
          <p:cNvSpPr txBox="1"/>
          <p:nvPr/>
        </p:nvSpPr>
        <p:spPr>
          <a:xfrm>
            <a:off x="2546346" y="2805754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Snapshot</a:t>
            </a:r>
            <a:endParaRPr kumimoji="1" lang="ko-Kore-KR" altLang="en-US" sz="1400" b="1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CD8C96-40D6-ED46-B8B6-8993D8300C55}"/>
              </a:ext>
            </a:extLst>
          </p:cNvPr>
          <p:cNvSpPr/>
          <p:nvPr/>
        </p:nvSpPr>
        <p:spPr>
          <a:xfrm>
            <a:off x="6770293" y="803997"/>
            <a:ext cx="1463040" cy="890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E9F857-382A-E242-A5AE-43AB5A03FCD4}"/>
              </a:ext>
            </a:extLst>
          </p:cNvPr>
          <p:cNvSpPr/>
          <p:nvPr/>
        </p:nvSpPr>
        <p:spPr>
          <a:xfrm>
            <a:off x="6648373" y="936622"/>
            <a:ext cx="1463040" cy="890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719772-67F3-4240-847B-ABFA1E95BD71}"/>
              </a:ext>
            </a:extLst>
          </p:cNvPr>
          <p:cNvSpPr/>
          <p:nvPr/>
        </p:nvSpPr>
        <p:spPr>
          <a:xfrm>
            <a:off x="6468072" y="1090510"/>
            <a:ext cx="1463040" cy="890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217D8-6E93-2444-B060-405B43534B27}"/>
              </a:ext>
            </a:extLst>
          </p:cNvPr>
          <p:cNvSpPr txBox="1"/>
          <p:nvPr/>
        </p:nvSpPr>
        <p:spPr>
          <a:xfrm>
            <a:off x="6583591" y="1386236"/>
            <a:ext cx="1232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Transactions</a:t>
            </a:r>
            <a:endParaRPr kumimoji="1" lang="ko-Kore-KR" altLang="en-US" sz="1400" b="1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D888B19A-A1EF-2C4F-86D4-35EBAF305874}"/>
              </a:ext>
            </a:extLst>
          </p:cNvPr>
          <p:cNvSpPr/>
          <p:nvPr/>
        </p:nvSpPr>
        <p:spPr>
          <a:xfrm>
            <a:off x="6225261" y="3012869"/>
            <a:ext cx="1716582" cy="9115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Block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3DC413-C108-3442-A18C-665E1BF24621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7197499" y="1980526"/>
            <a:ext cx="2093" cy="10323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래픽 26" descr="블록체인 단색으로 채워진">
            <a:extLst>
              <a:ext uri="{FF2B5EF4-FFF2-40B4-BE49-F238E27FC236}">
                <a16:creationId xmlns:a16="http://schemas.microsoft.com/office/drawing/2014/main" id="{4A2C9244-2680-094D-9F46-E71C7F4B3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7480" y="4878324"/>
            <a:ext cx="914400" cy="914400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CCEC3B2-C308-6F44-9C5D-EF8599986D3F}"/>
              </a:ext>
            </a:extLst>
          </p:cNvPr>
          <p:cNvCxnSpPr>
            <a:cxnSpLocks/>
            <a:stCxn id="9" idx="3"/>
            <a:endCxn id="27" idx="0"/>
          </p:cNvCxnSpPr>
          <p:nvPr/>
        </p:nvCxnSpPr>
        <p:spPr>
          <a:xfrm flipH="1">
            <a:off x="6964680" y="3924445"/>
            <a:ext cx="4925" cy="9538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10571054-02B3-ED46-A2F7-7F63CC10413E}"/>
              </a:ext>
            </a:extLst>
          </p:cNvPr>
          <p:cNvSpPr/>
          <p:nvPr/>
        </p:nvSpPr>
        <p:spPr>
          <a:xfrm>
            <a:off x="5660136" y="434340"/>
            <a:ext cx="2962656" cy="598932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B568221-94A4-5B4D-ACAD-737F6C0CDAB1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4985692" y="3113532"/>
            <a:ext cx="674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A3112F3-1A1E-3141-A5E6-FA60293A2520}"/>
              </a:ext>
            </a:extLst>
          </p:cNvPr>
          <p:cNvCxnSpPr>
            <a:cxnSpLocks/>
          </p:cNvCxnSpPr>
          <p:nvPr/>
        </p:nvCxnSpPr>
        <p:spPr>
          <a:xfrm>
            <a:off x="8622792" y="3110483"/>
            <a:ext cx="674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래픽 38" descr="보내다 단색으로 채워진">
            <a:extLst>
              <a:ext uri="{FF2B5EF4-FFF2-40B4-BE49-F238E27FC236}">
                <a16:creationId xmlns:a16="http://schemas.microsoft.com/office/drawing/2014/main" id="{D026713F-9F07-CA47-B975-2A557F33B4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7822" y="25680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0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1D0D8FE2-6172-7641-8F82-CBFC6B6A4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68553"/>
              </p:ext>
            </p:extLst>
          </p:nvPr>
        </p:nvGraphicFramePr>
        <p:xfrm>
          <a:off x="2032000" y="1726437"/>
          <a:ext cx="8128000" cy="340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861127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75594883"/>
                    </a:ext>
                  </a:extLst>
                </a:gridCol>
              </a:tblGrid>
              <a:tr h="6810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0" b="1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객체</a:t>
                      </a:r>
                      <a:endParaRPr lang="ko-Kore-KR" altLang="en-US" sz="3000" b="1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000" b="1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구현</a:t>
                      </a:r>
                      <a:r>
                        <a:rPr lang="ko-KR" altLang="en-US" sz="3000" b="1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 방법</a:t>
                      </a:r>
                      <a:endParaRPr lang="ko-Kore-KR" altLang="en-US" sz="3000" b="1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441564"/>
                  </a:ext>
                </a:extLst>
              </a:tr>
              <a:tr h="68102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CCTV</a:t>
                      </a:r>
                      <a:endParaRPr lang="ko-Kore-KR" altLang="en-US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i="0" dirty="0">
                          <a:latin typeface="NanumBarunGothic UltraLight" panose="020B0603020101020101" pitchFamily="34" charset="-127"/>
                          <a:ea typeface="NanumBarunGothic UltraLight" panose="020B0603020101020101" pitchFamily="34" charset="-127"/>
                        </a:rPr>
                        <a:t>랩탑</a:t>
                      </a:r>
                      <a:r>
                        <a:rPr lang="ko-KR" altLang="en-US" b="0" i="0" dirty="0">
                          <a:latin typeface="NanumBarunGothic UltraLight" panose="020B0603020101020101" pitchFamily="34" charset="-127"/>
                          <a:ea typeface="NanumBarunGothic UltraLight" panose="020B0603020101020101" pitchFamily="34" charset="-127"/>
                        </a:rPr>
                        <a:t> 웹</a:t>
                      </a:r>
                      <a:r>
                        <a:rPr lang="en-US" altLang="ko-KR" b="0" i="0" dirty="0">
                          <a:latin typeface="NanumBarunGothic UltraLight" panose="020B0603020101020101" pitchFamily="34" charset="-127"/>
                          <a:ea typeface="NanumBarunGothic UltraLight" panose="020B0603020101020101" pitchFamily="34" charset="-127"/>
                        </a:rPr>
                        <a:t> </a:t>
                      </a:r>
                      <a:r>
                        <a:rPr lang="ko-KR" altLang="en-US" b="0" i="0" dirty="0">
                          <a:latin typeface="NanumBarunGothic UltraLight" panose="020B0603020101020101" pitchFamily="34" charset="-127"/>
                          <a:ea typeface="NanumBarunGothic UltraLight" panose="020B0603020101020101" pitchFamily="34" charset="-127"/>
                        </a:rPr>
                        <a:t>캠</a:t>
                      </a:r>
                      <a:endParaRPr lang="ko-Kore-KR" altLang="en-US" b="0" i="0" dirty="0">
                        <a:latin typeface="NanumBarunGothic UltraLight" panose="020B0603020101020101" pitchFamily="34" charset="-127"/>
                        <a:ea typeface="NanumBarunGothic UltraLight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40961"/>
                  </a:ext>
                </a:extLst>
              </a:tr>
              <a:tr h="68102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스냅샷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 dirty="0">
                          <a:latin typeface="NanumBarunGothic UltraLight" panose="020B0603020101020101" pitchFamily="34" charset="-127"/>
                          <a:ea typeface="NanumBarunGothic UltraLight" panose="020B0603020101020101" pitchFamily="34" charset="-127"/>
                        </a:rPr>
                        <a:t>OpenCV</a:t>
                      </a:r>
                      <a:endParaRPr lang="ko-Kore-KR" altLang="en-US" b="0" i="0" dirty="0">
                        <a:latin typeface="NanumBarunGothic UltraLight" panose="020B0603020101020101" pitchFamily="34" charset="-127"/>
                        <a:ea typeface="NanumBarunGothic UltraLight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819104"/>
                  </a:ext>
                </a:extLst>
              </a:tr>
              <a:tr h="681025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블록</a:t>
                      </a:r>
                      <a:r>
                        <a:rPr lang="en-US" altLang="ko-KR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 </a:t>
                      </a:r>
                      <a:r>
                        <a:rPr lang="ko-KR" altLang="en-US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체인</a:t>
                      </a:r>
                      <a:endParaRPr lang="ko-Kore-KR" altLang="en-US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 dirty="0">
                          <a:latin typeface="NanumBarunGothic UltraLight" panose="020B0603020101020101" pitchFamily="34" charset="-127"/>
                          <a:ea typeface="NanumBarunGothic UltraLight" panose="020B0603020101020101" pitchFamily="34" charset="-127"/>
                        </a:rPr>
                        <a:t>Python3</a:t>
                      </a:r>
                      <a:endParaRPr lang="ko-Kore-KR" altLang="en-US" b="0" i="0" dirty="0">
                        <a:latin typeface="NanumBarunGothic UltraLight" panose="020B0603020101020101" pitchFamily="34" charset="-127"/>
                        <a:ea typeface="NanumBarunGothic UltraLight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853518"/>
                  </a:ext>
                </a:extLst>
              </a:tr>
              <a:tr h="681025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메시지</a:t>
                      </a:r>
                      <a:endParaRPr lang="ko-Kore-KR" altLang="en-US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i="0" dirty="0">
                          <a:latin typeface="NanumBarunGothic UltraLight" panose="020B0603020101020101" pitchFamily="34" charset="-127"/>
                          <a:ea typeface="NanumBarunGothic UltraLight" panose="020B0603020101020101" pitchFamily="34" charset="-127"/>
                        </a:rPr>
                        <a:t>Telegram Bot</a:t>
                      </a:r>
                      <a:endParaRPr lang="ko-Kore-KR" altLang="en-US" b="0" i="0" dirty="0">
                        <a:latin typeface="NanumBarunGothic UltraLight" panose="020B0603020101020101" pitchFamily="34" charset="-127"/>
                        <a:ea typeface="NanumBarunGothic UltraLight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74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43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5769BC-DA14-E942-A3F0-65425BCA6C54}"/>
              </a:ext>
            </a:extLst>
          </p:cNvPr>
          <p:cNvSpPr txBox="1"/>
          <p:nvPr/>
        </p:nvSpPr>
        <p:spPr>
          <a:xfrm>
            <a:off x="2668298" y="1273236"/>
            <a:ext cx="6855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0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Key point : </a:t>
            </a:r>
            <a:r>
              <a:rPr kumimoji="1" lang="en-US" altLang="ko-Kore-KR" sz="4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Image Processing</a:t>
            </a:r>
            <a:endParaRPr kumimoji="1" lang="ko-Kore-KR" altLang="en-US" sz="4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0403E5F9-BE39-7B4A-97AC-6A0D666797C4}"/>
              </a:ext>
            </a:extLst>
          </p:cNvPr>
          <p:cNvCxnSpPr>
            <a:stCxn id="4" idx="2"/>
          </p:cNvCxnSpPr>
          <p:nvPr/>
        </p:nvCxnSpPr>
        <p:spPr>
          <a:xfrm>
            <a:off x="6096000" y="1981122"/>
            <a:ext cx="0" cy="4876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 descr="열린 폴더 단색으로 채워진">
            <a:extLst>
              <a:ext uri="{FF2B5EF4-FFF2-40B4-BE49-F238E27FC236}">
                <a16:creationId xmlns:a16="http://schemas.microsoft.com/office/drawing/2014/main" id="{BB78E813-398C-1D43-81B6-6D85C7FD7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1599" y="3489921"/>
            <a:ext cx="914400" cy="914400"/>
          </a:xfrm>
          <a:prstGeom prst="rect">
            <a:avLst/>
          </a:prstGeom>
        </p:spPr>
      </p:pic>
      <p:pic>
        <p:nvPicPr>
          <p:cNvPr id="10" name="Picture 4" descr="A scenic sunset picture is causing several Android phones to crash. Here's  why | Trending News,The Indian Express">
            <a:extLst>
              <a:ext uri="{FF2B5EF4-FFF2-40B4-BE49-F238E27FC236}">
                <a16:creationId xmlns:a16="http://schemas.microsoft.com/office/drawing/2014/main" id="{D593F47C-0738-CF4E-BFE8-F840457F2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46" y="3575264"/>
            <a:ext cx="1395402" cy="77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76015A-88E5-F14B-B0B1-3F6FEE55709D}"/>
              </a:ext>
            </a:extLst>
          </p:cNvPr>
          <p:cNvSpPr/>
          <p:nvPr/>
        </p:nvSpPr>
        <p:spPr>
          <a:xfrm>
            <a:off x="4475401" y="3227792"/>
            <a:ext cx="1463040" cy="890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EAF723-C4EF-1149-96C3-72B4CD3198D6}"/>
              </a:ext>
            </a:extLst>
          </p:cNvPr>
          <p:cNvSpPr/>
          <p:nvPr/>
        </p:nvSpPr>
        <p:spPr>
          <a:xfrm>
            <a:off x="4353481" y="3360417"/>
            <a:ext cx="1463040" cy="890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AD84DF-8842-DF49-B7C5-5269E7C68122}"/>
              </a:ext>
            </a:extLst>
          </p:cNvPr>
          <p:cNvSpPr/>
          <p:nvPr/>
        </p:nvSpPr>
        <p:spPr>
          <a:xfrm>
            <a:off x="4173180" y="3514305"/>
            <a:ext cx="1463040" cy="890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Transaction</a:t>
            </a:r>
            <a:endParaRPr kumimoji="1" lang="ko-Kore-KR" altLang="en-US" dirty="0">
              <a:solidFill>
                <a:schemeClr val="tx1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pic>
        <p:nvPicPr>
          <p:cNvPr id="15" name="Picture 4" descr="A scenic sunset picture is causing several Android phones to crash. Here's  why | Trending News,The Indian Express">
            <a:extLst>
              <a:ext uri="{FF2B5EF4-FFF2-40B4-BE49-F238E27FC236}">
                <a16:creationId xmlns:a16="http://schemas.microsoft.com/office/drawing/2014/main" id="{C563D49A-5279-BD40-B543-D3FDADF2A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01" y="3489921"/>
            <a:ext cx="1395402" cy="77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ACF3FF-D1F0-AE41-8768-A9D4B35ED039}"/>
              </a:ext>
            </a:extLst>
          </p:cNvPr>
          <p:cNvSpPr/>
          <p:nvPr/>
        </p:nvSpPr>
        <p:spPr>
          <a:xfrm>
            <a:off x="10042622" y="3145496"/>
            <a:ext cx="1463040" cy="890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FEE7E-B4CD-1E4C-AC97-22EF822B0C76}"/>
              </a:ext>
            </a:extLst>
          </p:cNvPr>
          <p:cNvSpPr/>
          <p:nvPr/>
        </p:nvSpPr>
        <p:spPr>
          <a:xfrm>
            <a:off x="9920702" y="3278121"/>
            <a:ext cx="1463040" cy="890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C966A3-1F6E-F647-B690-84A792905C09}"/>
              </a:ext>
            </a:extLst>
          </p:cNvPr>
          <p:cNvSpPr/>
          <p:nvPr/>
        </p:nvSpPr>
        <p:spPr>
          <a:xfrm>
            <a:off x="9740401" y="3432009"/>
            <a:ext cx="1463040" cy="890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Transaction</a:t>
            </a:r>
            <a:endParaRPr kumimoji="1" lang="ko-Kore-KR" altLang="en-US" dirty="0">
              <a:solidFill>
                <a:schemeClr val="tx1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BB77407-7B53-DB47-B133-B7714AB21E92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1652148" y="3947121"/>
            <a:ext cx="799451" cy="15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A25F196-E23A-9148-A935-7917D9A8629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365999" y="3947121"/>
            <a:ext cx="807181" cy="121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132859-34EF-4749-955A-CADE7462F428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8004403" y="3877017"/>
            <a:ext cx="173599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82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22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50</Words>
  <Application>Microsoft Macintosh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NanumBarunGothic</vt:lpstr>
      <vt:lpstr>NANUMBARUNGOTHIC ULTRALIGHT</vt:lpstr>
      <vt:lpstr>NANUMBARUNGOTHIC ULTRALIGHT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차민재</dc:creator>
  <cp:lastModifiedBy>차민재</cp:lastModifiedBy>
  <cp:revision>68</cp:revision>
  <dcterms:created xsi:type="dcterms:W3CDTF">2021-03-16T01:39:40Z</dcterms:created>
  <dcterms:modified xsi:type="dcterms:W3CDTF">2021-03-16T04:15:28Z</dcterms:modified>
</cp:coreProperties>
</file>