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NanumBarunGothic" panose="020B0603020101020101" pitchFamily="34" charset="-127"/>
      <p:regular r:id="rId7"/>
      <p:bold r:id="rId8"/>
    </p:embeddedFont>
    <p:embeddedFont>
      <p:font typeface="NANUMBARUNGOTHIC ULTRALIGHT" panose="020B0603020101020101" pitchFamily="34" charset="-127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83"/>
  </p:normalViewPr>
  <p:slideViewPr>
    <p:cSldViewPr snapToGrid="0" snapToObjects="1">
      <p:cViewPr varScale="1">
        <p:scale>
          <a:sx n="139" d="100"/>
          <a:sy n="139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A2A4B-9CB4-8C4A-BE8C-BDCD1B88C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A2CF69-A021-714D-BD79-59B7BB666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056E7-4BD2-B143-946B-DF4BC2507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D39A-EF94-FB46-AC75-718E069A7A5C}" type="datetimeFigureOut">
              <a:rPr kumimoji="1" lang="ko-Kore-KR" altLang="en-US" smtClean="0"/>
              <a:t>2020. 11. 19.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E0749-14D6-BA4C-BF77-47899793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52025-90F0-CA43-9EAD-9AC383AF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49DB-DA58-C340-B8F8-56A675240F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459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1103C-16E8-9846-9D93-FD8A797E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EEF6EC-CC3B-EC45-AA1D-DF69189F5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76AC9-F753-0F48-967A-BCDEE20B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D39A-EF94-FB46-AC75-718E069A7A5C}" type="datetimeFigureOut">
              <a:rPr kumimoji="1" lang="ko-Kore-KR" altLang="en-US" smtClean="0"/>
              <a:t>2020. 11. 19.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FFF1D-3F3D-E449-BBB6-503EB986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9662E-150E-2C4C-B1C8-08BC39A8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49DB-DA58-C340-B8F8-56A675240F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324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F58721-FEF3-2A44-A3CF-FBA68BF7A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330D07-AC80-8140-9CD5-B5AAA554B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D4DBC-D597-6345-A3BB-5D26CA83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D39A-EF94-FB46-AC75-718E069A7A5C}" type="datetimeFigureOut">
              <a:rPr kumimoji="1" lang="ko-Kore-KR" altLang="en-US" smtClean="0"/>
              <a:t>2020. 11. 19.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DB062-28E7-C143-974F-29BE044E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6E864-8340-794E-AE9C-60F40BF7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49DB-DA58-C340-B8F8-56A675240F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497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9DAE5-5983-5D47-BF5E-768E5641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E5A5CD-5807-E84C-828A-5779736FA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63214-5EA1-8F43-A5AB-4152DC37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D39A-EF94-FB46-AC75-718E069A7A5C}" type="datetimeFigureOut">
              <a:rPr kumimoji="1" lang="ko-Kore-KR" altLang="en-US" smtClean="0"/>
              <a:t>2020. 11. 19.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F88F40-9F73-6C4F-9B2C-022B846A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9859D4-E6A0-AB46-B3CB-B1E006E6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49DB-DA58-C340-B8F8-56A675240F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44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ACC80-E2AD-2547-9D15-7D7648D34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29179D-3A40-DE4D-8F92-2533D5C2C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D0957-C1A5-7A40-BB77-8363CBDC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D39A-EF94-FB46-AC75-718E069A7A5C}" type="datetimeFigureOut">
              <a:rPr kumimoji="1" lang="ko-Kore-KR" altLang="en-US" smtClean="0"/>
              <a:t>2020. 11. 19.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AE5C8A-9BEF-CA4A-A742-C30AED82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B9725-C2C9-564A-8523-B38D25CE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49DB-DA58-C340-B8F8-56A675240F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953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E7DC7-E38D-8143-A740-A2B3CC2E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01F8D-2434-6242-93D2-87986F07A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1449B0-2E5D-4447-85F4-E0457BF19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AB6A56-9082-D342-A1C3-F2417D7D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D39A-EF94-FB46-AC75-718E069A7A5C}" type="datetimeFigureOut">
              <a:rPr kumimoji="1" lang="ko-Kore-KR" altLang="en-US" smtClean="0"/>
              <a:t>2020. 11. 19.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FB502-B9E0-4B4C-A285-1441912E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FA8D7A-CDFF-C54D-8DE3-5D67638E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49DB-DA58-C340-B8F8-56A675240F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041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488F0-2AC7-7F4B-B95A-FD704687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2A9FE8-6AD4-214E-8D36-EFD29BF2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464949-F5BA-CD4A-995E-6ACA55B43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DF846B-1103-874D-87AF-E032C91BD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19063C-20BF-3A48-AC9E-B35C53616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8BEED1-45A9-9F45-9C45-7C138D53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D39A-EF94-FB46-AC75-718E069A7A5C}" type="datetimeFigureOut">
              <a:rPr kumimoji="1" lang="ko-Kore-KR" altLang="en-US" smtClean="0"/>
              <a:t>2020. 11. 19.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F97DA8-CDD2-F742-B479-1B2BC50D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B9C222-BF56-7144-8326-08D32B64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49DB-DA58-C340-B8F8-56A675240F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214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67EEF-09B3-D243-A1CA-92CC45C1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228012-2FD6-F14A-822E-8BBEFB83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D39A-EF94-FB46-AC75-718E069A7A5C}" type="datetimeFigureOut">
              <a:rPr kumimoji="1" lang="ko-Kore-KR" altLang="en-US" smtClean="0"/>
              <a:t>2020. 11. 19.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88F096-7E6F-524B-8186-15E5A2EF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05717C-C05C-F941-A13D-D36DDB80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49DB-DA58-C340-B8F8-56A675240F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519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EA2769-BDA2-9A42-8837-14EB58F2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D39A-EF94-FB46-AC75-718E069A7A5C}" type="datetimeFigureOut">
              <a:rPr kumimoji="1" lang="ko-Kore-KR" altLang="en-US" smtClean="0"/>
              <a:t>2020. 11. 19.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92F549-3463-A444-ACB0-1EF7ACF3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52F10A-182E-7A44-9B51-C0FE0FDF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49DB-DA58-C340-B8F8-56A675240F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645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29CE0-F9BE-E14A-A1B8-26103A3D2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3B3ED4-2C62-3C4E-BAFB-CA50FBEE2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89F2AA-3E56-6741-88C7-A102C5ACD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EC330-CCAC-CD4C-BF0B-E6113E45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D39A-EF94-FB46-AC75-718E069A7A5C}" type="datetimeFigureOut">
              <a:rPr kumimoji="1" lang="ko-Kore-KR" altLang="en-US" smtClean="0"/>
              <a:t>2020. 11. 19.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522E9-734E-904E-9C85-3B9A2E54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E2992F-E123-D045-B358-E460900B7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49DB-DA58-C340-B8F8-56A675240F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443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40ED2-AC88-3243-B073-69B8C131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0DB5FB-9BAD-8E4B-B1FB-7B2F8A2C7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C5B4FF-D221-D048-9AA1-5661EA1F8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E68501-095C-F44A-82AF-50A8F87A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D39A-EF94-FB46-AC75-718E069A7A5C}" type="datetimeFigureOut">
              <a:rPr kumimoji="1" lang="ko-Kore-KR" altLang="en-US" smtClean="0"/>
              <a:t>2020. 11. 19.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CF81DD-9384-2F4D-B893-30F51D0C1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5039C0-2FC6-9A45-839D-A90F79A1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49DB-DA58-C340-B8F8-56A675240F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588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8FFE44-DACC-E14F-9B22-018AD029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7AB9B5-5ABE-3349-8D2A-784C4052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96BEC8-7793-B84C-9625-F3595315F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1D39A-EF94-FB46-AC75-718E069A7A5C}" type="datetimeFigureOut">
              <a:rPr kumimoji="1" lang="ko-Kore-KR" altLang="en-US" smtClean="0"/>
              <a:t>2020. 11. 19.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67C42-CA32-EA42-8E37-89C84FBE5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FCFFE-086C-1240-9712-33227B72F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349DB-DA58-C340-B8F8-56A675240F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945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448BA5-2201-B246-A7EA-3415053BB5A4}"/>
              </a:ext>
            </a:extLst>
          </p:cNvPr>
          <p:cNvSpPr txBox="1"/>
          <p:nvPr/>
        </p:nvSpPr>
        <p:spPr>
          <a:xfrm>
            <a:off x="1166125" y="2311640"/>
            <a:ext cx="98597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BLOCKBUS-TOP</a:t>
            </a:r>
            <a:endParaRPr kumimoji="1" lang="ko-Kore-KR" altLang="en-US" sz="100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D62AA76F-D44F-E841-B96B-587C214C0CF2}"/>
              </a:ext>
            </a:extLst>
          </p:cNvPr>
          <p:cNvCxnSpPr/>
          <p:nvPr/>
        </p:nvCxnSpPr>
        <p:spPr>
          <a:xfrm>
            <a:off x="1166125" y="3942856"/>
            <a:ext cx="9751811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3570D3-0C7D-4B45-864F-F64C52B86876}"/>
              </a:ext>
            </a:extLst>
          </p:cNvPr>
          <p:cNvSpPr txBox="1"/>
          <p:nvPr/>
        </p:nvSpPr>
        <p:spPr>
          <a:xfrm>
            <a:off x="5467462" y="4197096"/>
            <a:ext cx="12570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무선 네트워크</a:t>
            </a:r>
            <a:endParaRPr kumimoji="1" lang="ko-Kore-KR" altLang="en-US" sz="1500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524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1140707-0CC7-754A-A75F-2208539D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64" y="1490472"/>
            <a:ext cx="6716268" cy="179366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BAA2CBD-E2FF-0049-9E4E-1C8CE744E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942" y="2488391"/>
            <a:ext cx="6716268" cy="159148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F5E548B-918F-F847-AC3D-F5475FB90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624" y="3066902"/>
            <a:ext cx="6592316" cy="243030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74B01DA8-F316-ED41-9E30-007F330B9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193" y="3940704"/>
            <a:ext cx="6178042" cy="227418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9EE77A-DFE8-E04F-B9BA-7C4F28A2E69D}"/>
              </a:ext>
            </a:extLst>
          </p:cNvPr>
          <p:cNvSpPr txBox="1"/>
          <p:nvPr/>
        </p:nvSpPr>
        <p:spPr>
          <a:xfrm>
            <a:off x="0" y="0"/>
            <a:ext cx="1735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&gt;&gt; INTRO</a:t>
            </a:r>
            <a:endParaRPr kumimoji="1" lang="ko-Kore-KR" altLang="en-US" sz="30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81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49EE77A-DFE8-E04F-B9BA-7C4F28A2E69D}"/>
              </a:ext>
            </a:extLst>
          </p:cNvPr>
          <p:cNvSpPr txBox="1"/>
          <p:nvPr/>
        </p:nvSpPr>
        <p:spPr>
          <a:xfrm>
            <a:off x="0" y="0"/>
            <a:ext cx="1735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&gt;&gt; INTRO</a:t>
            </a:r>
            <a:endParaRPr kumimoji="1" lang="ko-Kore-KR" altLang="en-US" sz="30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23254-2014-8A4C-A3F3-F8EB6687549C}"/>
              </a:ext>
            </a:extLst>
          </p:cNvPr>
          <p:cNvSpPr txBox="1"/>
          <p:nvPr/>
        </p:nvSpPr>
        <p:spPr>
          <a:xfrm>
            <a:off x="2954755" y="2048256"/>
            <a:ext cx="62824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7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I. </a:t>
            </a:r>
            <a:r>
              <a:rPr kumimoji="1" lang="ko-KR" altLang="en-US" sz="7000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개인 의식 부재</a:t>
            </a:r>
            <a:endParaRPr kumimoji="1" lang="ko-Kore-KR" altLang="en-US" sz="7000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B980D0-2ECF-CD47-B318-F35D9C9C7C42}"/>
              </a:ext>
            </a:extLst>
          </p:cNvPr>
          <p:cNvSpPr txBox="1"/>
          <p:nvPr/>
        </p:nvSpPr>
        <p:spPr>
          <a:xfrm>
            <a:off x="2029823" y="4079106"/>
            <a:ext cx="811151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7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II. </a:t>
            </a:r>
            <a:r>
              <a:rPr kumimoji="1" lang="ko-KR" altLang="en-US" sz="7000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주변인의 제지 부족</a:t>
            </a:r>
            <a:endParaRPr kumimoji="1" lang="ko-Kore-KR" altLang="en-US" sz="7000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801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2882C0-F2D1-9645-B5C9-C3B58967A4B8}"/>
              </a:ext>
            </a:extLst>
          </p:cNvPr>
          <p:cNvSpPr txBox="1"/>
          <p:nvPr/>
        </p:nvSpPr>
        <p:spPr>
          <a:xfrm>
            <a:off x="0" y="0"/>
            <a:ext cx="22131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&gt;&gt; SUBJECT</a:t>
            </a:r>
            <a:endParaRPr kumimoji="1" lang="ko-Kore-KR" altLang="en-US" sz="30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CE34E3-AC75-7E42-8907-8140CC7405B2}"/>
              </a:ext>
            </a:extLst>
          </p:cNvPr>
          <p:cNvSpPr txBox="1"/>
          <p:nvPr/>
        </p:nvSpPr>
        <p:spPr>
          <a:xfrm>
            <a:off x="18475" y="3013501"/>
            <a:ext cx="12173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4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MQ-3</a:t>
            </a:r>
            <a:r>
              <a:rPr kumimoji="1" lang="ko-KR" altLang="en-US" sz="4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가스 센서</a:t>
            </a:r>
            <a:r>
              <a:rPr kumimoji="1" lang="ko-KR" altLang="en-US" sz="4800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를 </a:t>
            </a:r>
            <a:r>
              <a:rPr kumimoji="1" lang="ko-KR" altLang="en-US" sz="4500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활용한</a:t>
            </a:r>
            <a:r>
              <a:rPr kumimoji="1" lang="ko-KR" altLang="en-US" sz="45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4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알코올 감지 키트</a:t>
            </a:r>
            <a:r>
              <a:rPr kumimoji="1" lang="en-US" altLang="ko-KR" sz="4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(Kit)</a:t>
            </a:r>
            <a:endParaRPr kumimoji="1" lang="ko-Kore-KR" altLang="en-US" sz="45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38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2882C0-F2D1-9645-B5C9-C3B58967A4B8}"/>
              </a:ext>
            </a:extLst>
          </p:cNvPr>
          <p:cNvSpPr txBox="1"/>
          <p:nvPr/>
        </p:nvSpPr>
        <p:spPr>
          <a:xfrm>
            <a:off x="18475" y="0"/>
            <a:ext cx="25047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&gt;&gt; ABSTRACT</a:t>
            </a:r>
            <a:endParaRPr kumimoji="1" lang="ko-Kore-KR" altLang="en-US" sz="30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1028" name="Picture 4" descr="라즈베리파이 RASPBRRY PI 4 | RASPBERRY-PI - 모든 전자부품, 산업용부품 전문 쇼핑몰 - 레오콤">
            <a:extLst>
              <a:ext uri="{FF2B5EF4-FFF2-40B4-BE49-F238E27FC236}">
                <a16:creationId xmlns:a16="http://schemas.microsoft.com/office/drawing/2014/main" id="{70BA2DA0-E228-A449-AF28-FCDCEC59C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008" y="2247899"/>
            <a:ext cx="34544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 descr="스타에게 반한 얼굴(윤곽선)">
            <a:extLst>
              <a:ext uri="{FF2B5EF4-FFF2-40B4-BE49-F238E27FC236}">
                <a16:creationId xmlns:a16="http://schemas.microsoft.com/office/drawing/2014/main" id="{5A29E6A2-3FEA-094F-BC43-B494DB2B6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555" y="2410177"/>
            <a:ext cx="2037645" cy="203764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02E3D2F-0FEE-794D-AA50-A41027D0265A}"/>
              </a:ext>
            </a:extLst>
          </p:cNvPr>
          <p:cNvCxnSpPr>
            <a:stCxn id="4" idx="3"/>
          </p:cNvCxnSpPr>
          <p:nvPr/>
        </p:nvCxnSpPr>
        <p:spPr>
          <a:xfrm flipV="1">
            <a:off x="2523200" y="3428999"/>
            <a:ext cx="1390432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E2A045-D927-9F4B-ADF4-F72847887171}"/>
              </a:ext>
            </a:extLst>
          </p:cNvPr>
          <p:cNvSpPr txBox="1"/>
          <p:nvPr/>
        </p:nvSpPr>
        <p:spPr>
          <a:xfrm>
            <a:off x="2895250" y="305966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날숨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0A1B5DF-8D1C-0B45-A597-AD5DCA87C0D9}"/>
              </a:ext>
            </a:extLst>
          </p:cNvPr>
          <p:cNvSpPr/>
          <p:nvPr/>
        </p:nvSpPr>
        <p:spPr>
          <a:xfrm>
            <a:off x="5094732" y="850392"/>
            <a:ext cx="758952" cy="7589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9FF9C7B-5D1E-1748-8FDE-F785ACB6D6A4}"/>
              </a:ext>
            </a:extLst>
          </p:cNvPr>
          <p:cNvCxnSpPr>
            <a:cxnSpLocks/>
            <a:stCxn id="1028" idx="0"/>
            <a:endCxn id="9" idx="4"/>
          </p:cNvCxnSpPr>
          <p:nvPr/>
        </p:nvCxnSpPr>
        <p:spPr>
          <a:xfrm flipV="1">
            <a:off x="5474208" y="1609344"/>
            <a:ext cx="0" cy="6385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453B4A6B-DE77-0748-94E4-166412D4C5E9}"/>
              </a:ext>
            </a:extLst>
          </p:cNvPr>
          <p:cNvCxnSpPr>
            <a:stCxn id="9" idx="2"/>
            <a:endCxn id="4" idx="0"/>
          </p:cNvCxnSpPr>
          <p:nvPr/>
        </p:nvCxnSpPr>
        <p:spPr>
          <a:xfrm rot="10800000" flipV="1">
            <a:off x="1504378" y="1229867"/>
            <a:ext cx="3590354" cy="118030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80445E-C3F4-874A-AFF8-7B84D573EB71}"/>
              </a:ext>
            </a:extLst>
          </p:cNvPr>
          <p:cNvSpPr txBox="1"/>
          <p:nvPr/>
        </p:nvSpPr>
        <p:spPr>
          <a:xfrm>
            <a:off x="5584126" y="1743955"/>
            <a:ext cx="114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Compare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17" name="그래픽 16" descr="로봇">
            <a:extLst>
              <a:ext uri="{FF2B5EF4-FFF2-40B4-BE49-F238E27FC236}">
                <a16:creationId xmlns:a16="http://schemas.microsoft.com/office/drawing/2014/main" id="{34832CFB-2C61-994C-A53F-0DDA7DE5F8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13713" y="2522216"/>
            <a:ext cx="1830325" cy="1830325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8B2EBB7-110E-7D4A-89F0-6A300EDEA122}"/>
              </a:ext>
            </a:extLst>
          </p:cNvPr>
          <p:cNvCxnSpPr>
            <a:cxnSpLocks/>
          </p:cNvCxnSpPr>
          <p:nvPr/>
        </p:nvCxnSpPr>
        <p:spPr>
          <a:xfrm flipV="1">
            <a:off x="6867934" y="3421878"/>
            <a:ext cx="88617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F2404C0-9A50-E74C-A3C2-DB7C830BB028}"/>
              </a:ext>
            </a:extLst>
          </p:cNvPr>
          <p:cNvSpPr txBox="1"/>
          <p:nvPr/>
        </p:nvSpPr>
        <p:spPr>
          <a:xfrm>
            <a:off x="8257005" y="435254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Bot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21" name="그래픽 20" descr="웃는 얼굴(윤곽선)">
            <a:extLst>
              <a:ext uri="{FF2B5EF4-FFF2-40B4-BE49-F238E27FC236}">
                <a16:creationId xmlns:a16="http://schemas.microsoft.com/office/drawing/2014/main" id="{FED0112D-1991-BA47-BE25-029EA62A99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5046" y="2755385"/>
            <a:ext cx="1363985" cy="1363985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425ED58-7872-604B-B860-DEFB42DFDE4B}"/>
              </a:ext>
            </a:extLst>
          </p:cNvPr>
          <p:cNvCxnSpPr>
            <a:cxnSpLocks/>
          </p:cNvCxnSpPr>
          <p:nvPr/>
        </p:nvCxnSpPr>
        <p:spPr>
          <a:xfrm flipV="1">
            <a:off x="9296750" y="3428998"/>
            <a:ext cx="878296" cy="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Telegram Logo transparent PNG - StickPNG">
            <a:extLst>
              <a:ext uri="{FF2B5EF4-FFF2-40B4-BE49-F238E27FC236}">
                <a16:creationId xmlns:a16="http://schemas.microsoft.com/office/drawing/2014/main" id="{FF7600EC-9F23-D541-870B-B045B854F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306" y="1861901"/>
            <a:ext cx="755135" cy="75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99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34</Words>
  <Application>Microsoft Macintosh PowerPoint</Application>
  <PresentationFormat>와이드스크린</PresentationFormat>
  <Paragraphs>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Arial</vt:lpstr>
      <vt:lpstr>NANUMBARUNGOTHIC ULTRALIGHT</vt:lpstr>
      <vt:lpstr>Calibri Light</vt:lpstr>
      <vt:lpstr>NanumBarunGothic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차민재</dc:creator>
  <cp:lastModifiedBy>차민재</cp:lastModifiedBy>
  <cp:revision>60</cp:revision>
  <dcterms:created xsi:type="dcterms:W3CDTF">2020-11-19T01:40:27Z</dcterms:created>
  <dcterms:modified xsi:type="dcterms:W3CDTF">2020-11-19T02:30:07Z</dcterms:modified>
</cp:coreProperties>
</file>