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NanumBarunGothic" panose="020B0603020101020101" pitchFamily="34" charset="-127"/>
      <p:regular r:id="rId16"/>
      <p:bold r:id="rId17"/>
    </p:embeddedFont>
    <p:embeddedFont>
      <p:font typeface="NANUMBARUNGOTHIC ULTRALIGHT" panose="020B0603020101020101" pitchFamily="34" charset="-127"/>
      <p:regular r:id="rId1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87933"/>
  </p:normalViewPr>
  <p:slideViewPr>
    <p:cSldViewPr snapToGrid="0" snapToObjects="1">
      <p:cViewPr varScale="1">
        <p:scale>
          <a:sx n="128" d="100"/>
          <a:sy n="12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DDB57-475C-D842-8FAC-3D729E6BB3BD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95065-66AD-9F48-A7A1-86B97F5E2F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939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팀</a:t>
            </a:r>
            <a:r>
              <a:rPr kumimoji="1" lang="ko-KR" altLang="en-US" dirty="0"/>
              <a:t> 이름을 말하면서 팀 소개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913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우리</a:t>
            </a:r>
            <a:r>
              <a:rPr kumimoji="1" lang="ko-KR" altLang="en-US" dirty="0"/>
              <a:t> 팀이 진행하는 프로젝트 소개 </a:t>
            </a:r>
            <a:r>
              <a:rPr kumimoji="1" lang="en-US" altLang="ko-KR" dirty="0"/>
              <a:t>::</a:t>
            </a:r>
          </a:p>
          <a:p>
            <a:r>
              <a:rPr kumimoji="1" lang="en-US" altLang="ko-Kore-KR" dirty="0"/>
              <a:t>MQ-</a:t>
            </a:r>
            <a:r>
              <a:rPr kumimoji="1" lang="en-US" altLang="ko-KR" dirty="0"/>
              <a:t>3</a:t>
            </a:r>
            <a:r>
              <a:rPr kumimoji="1" lang="ko-KR" altLang="en-US" dirty="0"/>
              <a:t>라는 이름의 가스 센서를 이용해 운전자의 음주 여부를 판단한다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59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도식화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::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왼쪽에서 오른쪽으로 진행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먼저 날숨을 </a:t>
            </a:r>
            <a:r>
              <a:rPr kumimoji="1" lang="en-US" altLang="ko-KR" dirty="0"/>
              <a:t>MQ-3</a:t>
            </a:r>
            <a:r>
              <a:rPr kumimoji="1" lang="ko-KR" altLang="en-US" dirty="0"/>
              <a:t> 센서에서 감지 해 기준 값</a:t>
            </a:r>
            <a:r>
              <a:rPr kumimoji="1" lang="en-US" altLang="ko-KR" dirty="0"/>
              <a:t>(Reference)</a:t>
            </a:r>
            <a:r>
              <a:rPr kumimoji="1" lang="ko-KR" altLang="en-US" dirty="0"/>
              <a:t> 보다 낮으면 루프를 돌면서 감지한다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기존 값</a:t>
            </a:r>
            <a:r>
              <a:rPr kumimoji="1" lang="en-US" altLang="ko-KR" dirty="0"/>
              <a:t>(Reference)</a:t>
            </a:r>
            <a:r>
              <a:rPr kumimoji="1" lang="ko-KR" altLang="en-US" dirty="0"/>
              <a:t> 보다 감지 값</a:t>
            </a:r>
            <a:r>
              <a:rPr kumimoji="1" lang="en-US" altLang="ko-KR" dirty="0"/>
              <a:t>(Levels)</a:t>
            </a:r>
            <a:r>
              <a:rPr kumimoji="1" lang="ko-KR" altLang="en-US" dirty="0"/>
              <a:t>가 높다면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부저</a:t>
            </a:r>
            <a:r>
              <a:rPr kumimoji="1" lang="en-US" altLang="ko-KR" dirty="0"/>
              <a:t>(Buzzer)</a:t>
            </a:r>
            <a:r>
              <a:rPr kumimoji="1" lang="ko-KR" altLang="en-US" dirty="0"/>
              <a:t>가 작동된다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후에 </a:t>
            </a:r>
            <a:r>
              <a:rPr kumimoji="1" lang="ko-KR" altLang="en-US" dirty="0" err="1"/>
              <a:t>텔레그램으로</a:t>
            </a:r>
            <a:r>
              <a:rPr kumimoji="1" lang="ko-KR" altLang="en-US" dirty="0"/>
              <a:t> 운전자의 상태 값이 전송이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전송을 한 후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부저는</a:t>
            </a:r>
            <a:r>
              <a:rPr kumimoji="1" lang="ko-KR" altLang="en-US" dirty="0"/>
              <a:t> 자동적으로 꺼지며 다시 처음으로 돌아가 날숨을 감지한다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434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도식화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::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왼쪽에서 오른쪽으로 진행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먼저 날숨을 </a:t>
            </a:r>
            <a:r>
              <a:rPr kumimoji="1" lang="en-US" altLang="ko-KR" dirty="0"/>
              <a:t>MQ-3</a:t>
            </a:r>
            <a:r>
              <a:rPr kumimoji="1" lang="ko-KR" altLang="en-US" dirty="0"/>
              <a:t> 센서에서 감지 해 기준 값</a:t>
            </a:r>
            <a:r>
              <a:rPr kumimoji="1" lang="en-US" altLang="ko-KR" dirty="0"/>
              <a:t>(Reference)</a:t>
            </a:r>
            <a:r>
              <a:rPr kumimoji="1" lang="ko-KR" altLang="en-US" dirty="0"/>
              <a:t> 보다 낮으면 루프를 돌면서 감지한다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기존 값</a:t>
            </a:r>
            <a:r>
              <a:rPr kumimoji="1" lang="en-US" altLang="ko-KR" dirty="0"/>
              <a:t>(Reference)</a:t>
            </a:r>
            <a:r>
              <a:rPr kumimoji="1" lang="ko-KR" altLang="en-US" dirty="0"/>
              <a:t> 보다 감지 값</a:t>
            </a:r>
            <a:r>
              <a:rPr kumimoji="1" lang="en-US" altLang="ko-KR" dirty="0"/>
              <a:t>(Levels)</a:t>
            </a:r>
            <a:r>
              <a:rPr kumimoji="1" lang="ko-KR" altLang="en-US" dirty="0"/>
              <a:t>가 높다면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부저</a:t>
            </a:r>
            <a:r>
              <a:rPr kumimoji="1" lang="en-US" altLang="ko-KR" dirty="0"/>
              <a:t>(Buzzer)</a:t>
            </a:r>
            <a:r>
              <a:rPr kumimoji="1" lang="ko-KR" altLang="en-US" dirty="0"/>
              <a:t>가 작동된다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후에 </a:t>
            </a:r>
            <a:r>
              <a:rPr kumimoji="1" lang="ko-KR" altLang="en-US" dirty="0" err="1"/>
              <a:t>텔레그램으로</a:t>
            </a:r>
            <a:r>
              <a:rPr kumimoji="1" lang="ko-KR" altLang="en-US" dirty="0"/>
              <a:t> 운전자의 상태 값이 전송이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전송을 한 후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부저는</a:t>
            </a:r>
            <a:r>
              <a:rPr kumimoji="1" lang="ko-KR" altLang="en-US" dirty="0"/>
              <a:t> 자동적으로 꺼지며 다시 처음으로 돌아가 날숨을 감지한다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33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기대효과</a:t>
            </a:r>
            <a:r>
              <a:rPr kumimoji="1" lang="en-US" altLang="ko-KR" dirty="0"/>
              <a:t>(Benefit) ::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엘이디와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부저를</a:t>
            </a:r>
            <a:r>
              <a:rPr kumimoji="1" lang="ko-KR" altLang="en-US" dirty="0"/>
              <a:t> 사용하여 운전자의 상태를 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청각화</a:t>
            </a:r>
            <a:r>
              <a:rPr kumimoji="1" lang="ko-KR" altLang="en-US" dirty="0"/>
              <a:t> 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텔레그램으로</a:t>
            </a:r>
            <a:r>
              <a:rPr kumimoji="1" lang="ko-KR" altLang="en-US" dirty="0"/>
              <a:t> 메시지를 전송 해 주변인들에게 알려 적극적인 제지를 기대할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02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구성 </a:t>
            </a:r>
            <a:r>
              <a:rPr kumimoji="1" lang="en-US" altLang="ko-KR" dirty="0"/>
              <a:t>::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라즈베리</a:t>
            </a:r>
            <a:r>
              <a:rPr kumimoji="1" lang="ko-KR" altLang="en-US" dirty="0"/>
              <a:t> 파이 구성 이미지 첨부 예정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53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: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구성 </a:t>
            </a:r>
            <a:r>
              <a:rPr kumimoji="1" lang="en-US" altLang="ko-KR" dirty="0"/>
              <a:t>::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라즈베리</a:t>
            </a:r>
            <a:r>
              <a:rPr kumimoji="1" lang="ko-KR" altLang="en-US" dirty="0"/>
              <a:t> 파이 구성 이미지 첨부 예정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5065-66AD-9F48-A7A1-86B97F5E2FA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47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2A4B-9CB4-8C4A-BE8C-BDCD1B88C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2CF69-A021-714D-BD79-59B7BB66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056E7-4BD2-B143-946B-DF4BC250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0749-14D6-BA4C-BF77-47899793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2025-90F0-CA43-9EAD-9AC383AF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5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103C-16E8-9846-9D93-FD8A797E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EEF6EC-CC3B-EC45-AA1D-DF69189F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76AC9-F753-0F48-967A-BCDEE20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FF1D-3F3D-E449-BBB6-503EB98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9662E-150E-2C4C-B1C8-08BC39A8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2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58721-FEF3-2A44-A3CF-FBA68BF7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30D07-AC80-8140-9CD5-B5AAA554B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4DBC-D597-6345-A3BB-5D26CA8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B062-28E7-C143-974F-29BE044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E864-8340-794E-AE9C-60F40BF7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9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DAE5-5983-5D47-BF5E-768E564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5A5CD-5807-E84C-828A-5779736F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63214-5EA1-8F43-A5AB-4152DC3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88F40-9F73-6C4F-9B2C-022B846A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859D4-E6A0-AB46-B3CB-B1E006E6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CC80-E2AD-2547-9D15-7D7648D3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9179D-3A40-DE4D-8F92-2533D5C2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D0957-C1A5-7A40-BB77-8363CBDC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E5C8A-9BEF-CA4A-A742-C30AED82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B9725-C2C9-564A-8523-B38D25C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5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DC7-E38D-8143-A740-A2B3CC2E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01F8D-2434-6242-93D2-87986F07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449B0-2E5D-4447-85F4-E0457BF1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B6A56-9082-D342-A1C3-F2417D7D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FB502-B9E0-4B4C-A285-1441912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8D7A-CDFF-C54D-8DE3-5D67638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4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88F0-2AC7-7F4B-B95A-FD704687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A9FE8-6AD4-214E-8D36-EFD29BF2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64949-F5BA-CD4A-995E-6ACA55B4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F846B-1103-874D-87AF-E032C91B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9063C-20BF-3A48-AC9E-B35C5361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BEED1-45A9-9F45-9C45-7C138D53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97DA8-CDD2-F742-B479-1B2BC50D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9C222-BF56-7144-8326-08D32B6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21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EF-09B3-D243-A1CA-92CC45C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228012-2FD6-F14A-822E-8BBEFB83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8F096-7E6F-524B-8186-15E5A2EF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5717C-C05C-F941-A13D-D36DDB80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1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A2769-BDA2-9A42-8837-14EB58F2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92F549-3463-A444-ACB0-1EF7ACF3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2F10A-182E-7A44-9B51-C0FE0FD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4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29CE0-F9BE-E14A-A1B8-26103A3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B3ED4-2C62-3C4E-BAFB-CA50FBEE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9F2AA-3E56-6741-88C7-A102C5AC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EC330-CCAC-CD4C-BF0B-E6113E45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22E9-734E-904E-9C85-3B9A2E54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2992F-E123-D045-B358-E460900B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4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40ED2-AC88-3243-B073-69B8C13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DB5FB-9BAD-8E4B-B1FB-7B2F8A2C7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5B4FF-D221-D048-9AA1-5661EA1F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68501-095C-F44A-82AF-50A8F87A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F81DD-9384-2F4D-B893-30F51D0C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039C0-2FC6-9A45-839D-A90F79A1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88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8FFE44-DACC-E14F-9B22-018AD029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AB9B5-5ABE-3349-8D2A-784C4052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6BEC8-7793-B84C-9625-F3595315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D39A-EF94-FB46-AC75-718E069A7A5C}" type="datetimeFigureOut">
              <a:rPr kumimoji="1" lang="ko-Kore-KR" altLang="en-US" smtClean="0"/>
              <a:t>2020. 11. 27.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67C42-CA32-EA42-8E37-89C84FBE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FCFFE-086C-1240-9712-33227B72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4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48BA5-2201-B246-A7EA-3415053BB5A4}"/>
              </a:ext>
            </a:extLst>
          </p:cNvPr>
          <p:cNvSpPr txBox="1"/>
          <p:nvPr/>
        </p:nvSpPr>
        <p:spPr>
          <a:xfrm>
            <a:off x="1166125" y="2311640"/>
            <a:ext cx="9859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BLOCKBUS-TOP</a:t>
            </a:r>
            <a:endParaRPr kumimoji="1" lang="ko-Kore-KR" altLang="en-US" sz="10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62AA76F-D44F-E841-B96B-587C214C0CF2}"/>
              </a:ext>
            </a:extLst>
          </p:cNvPr>
          <p:cNvCxnSpPr/>
          <p:nvPr/>
        </p:nvCxnSpPr>
        <p:spPr>
          <a:xfrm>
            <a:off x="1166125" y="3942856"/>
            <a:ext cx="97518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3570D3-0C7D-4B45-864F-F64C52B86876}"/>
              </a:ext>
            </a:extLst>
          </p:cNvPr>
          <p:cNvSpPr txBox="1"/>
          <p:nvPr/>
        </p:nvSpPr>
        <p:spPr>
          <a:xfrm>
            <a:off x="5467462" y="4197096"/>
            <a:ext cx="12570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무선 네트워크</a:t>
            </a:r>
            <a:endParaRPr kumimoji="1" lang="ko-Kore-KR" altLang="en-US" sz="15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4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0"/>
            <a:ext cx="2213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SUBJECT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E34E3-AC75-7E42-8907-8140CC7405B2}"/>
              </a:ext>
            </a:extLst>
          </p:cNvPr>
          <p:cNvSpPr txBox="1"/>
          <p:nvPr/>
        </p:nvSpPr>
        <p:spPr>
          <a:xfrm>
            <a:off x="18475" y="3013501"/>
            <a:ext cx="121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MQ-3</a:t>
            </a:r>
            <a:r>
              <a:rPr kumimoji="1" lang="ko-KR" altLang="en-US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가스 센서</a:t>
            </a:r>
            <a:r>
              <a:rPr kumimoji="1" lang="ko-KR" altLang="en-US" sz="48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를 </a:t>
            </a:r>
            <a:r>
              <a:rPr kumimoji="1" lang="ko-KR" altLang="en-US" sz="45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활용한</a:t>
            </a:r>
            <a:r>
              <a:rPr kumimoji="1" lang="ko-KR" altLang="en-US" sz="4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알코올 감지 키트</a:t>
            </a:r>
            <a:r>
              <a:rPr kumimoji="1" lang="en-US" altLang="ko-KR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(Kit)</a:t>
            </a:r>
            <a:endParaRPr kumimoji="1" lang="ko-Kore-KR" altLang="en-US" sz="45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38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10510"/>
            <a:ext cx="2732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SCHEMATIC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3C02D-E0FE-E749-95CE-FD4C3333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67" y="397565"/>
            <a:ext cx="3413466" cy="60628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9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10510"/>
            <a:ext cx="2732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SCHEMATIC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30" name="Picture 6" descr="Telegram Logo transparent PNG - StickPNG">
            <a:extLst>
              <a:ext uri="{FF2B5EF4-FFF2-40B4-BE49-F238E27FC236}">
                <a16:creationId xmlns:a16="http://schemas.microsoft.com/office/drawing/2014/main" id="{FF7600EC-9F23-D541-870B-B045B854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15" y="2402207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혀 내민 얼굴(윤곽선)">
            <a:extLst>
              <a:ext uri="{FF2B5EF4-FFF2-40B4-BE49-F238E27FC236}">
                <a16:creationId xmlns:a16="http://schemas.microsoft.com/office/drawing/2014/main" id="{D73856B1-9C0B-D94D-90BD-ECDD548DA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008" y="2322576"/>
            <a:ext cx="914400" cy="914400"/>
          </a:xfrm>
          <a:prstGeom prst="rect">
            <a:avLst/>
          </a:prstGeom>
        </p:spPr>
      </p:pic>
      <p:pic>
        <p:nvPicPr>
          <p:cNvPr id="1026" name="Picture 2" descr="MQ 3 Gas Sensor Module alcohol ethanol detection MQ3 for STM32 Development| mq3 mq-3|mq3 alcohol sensormq3 module - AliExpress">
            <a:extLst>
              <a:ext uri="{FF2B5EF4-FFF2-40B4-BE49-F238E27FC236}">
                <a16:creationId xmlns:a16="http://schemas.microsoft.com/office/drawing/2014/main" id="{F316E43D-BC3C-FB44-B8F2-283443763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0" t="16646" r="14743" b="13653"/>
          <a:stretch/>
        </p:blipFill>
        <p:spPr bwMode="auto">
          <a:xfrm>
            <a:off x="3118326" y="2183692"/>
            <a:ext cx="1561171" cy="119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222DCC-150D-B445-AD18-3DD8F1DC21D0}"/>
              </a:ext>
            </a:extLst>
          </p:cNvPr>
          <p:cNvCxnSpPr>
            <a:stCxn id="3" idx="3"/>
            <a:endCxn id="1026" idx="1"/>
          </p:cNvCxnSpPr>
          <p:nvPr/>
        </p:nvCxnSpPr>
        <p:spPr>
          <a:xfrm>
            <a:off x="2061408" y="2779776"/>
            <a:ext cx="10569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60362F-AB0B-B143-83B1-81BCFA071AE9}"/>
              </a:ext>
            </a:extLst>
          </p:cNvPr>
          <p:cNvSpPr txBox="1"/>
          <p:nvPr/>
        </p:nvSpPr>
        <p:spPr>
          <a:xfrm>
            <a:off x="3483572" y="337585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MQ-3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95F54-993C-914B-B7FA-D2CB1D8529FA}"/>
              </a:ext>
            </a:extLst>
          </p:cNvPr>
          <p:cNvSpPr txBox="1"/>
          <p:nvPr/>
        </p:nvSpPr>
        <p:spPr>
          <a:xfrm>
            <a:off x="2292349" y="24104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날숨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76AAFFBF-0E7D-7F46-BA35-A1A92BACEAF8}"/>
              </a:ext>
            </a:extLst>
          </p:cNvPr>
          <p:cNvCxnSpPr>
            <a:stCxn id="1026" idx="0"/>
            <a:endCxn id="3" idx="0"/>
          </p:cNvCxnSpPr>
          <p:nvPr/>
        </p:nvCxnSpPr>
        <p:spPr>
          <a:xfrm rot="16200000" flipH="1" flipV="1">
            <a:off x="2682118" y="1105782"/>
            <a:ext cx="138884" cy="2294704"/>
          </a:xfrm>
          <a:prstGeom prst="bentConnector3">
            <a:avLst>
              <a:gd name="adj1" fmla="val -1645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E44434-897B-E749-9FF4-EFE8DF066256}"/>
              </a:ext>
            </a:extLst>
          </p:cNvPr>
          <p:cNvSpPr txBox="1"/>
          <p:nvPr/>
        </p:nvSpPr>
        <p:spPr>
          <a:xfrm>
            <a:off x="1999821" y="157304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Check</a:t>
            </a:r>
            <a:r>
              <a:rPr kumimoji="1" lang="ko-KR" altLang="en-US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</a:t>
            </a:r>
            <a:r>
              <a:rPr kumimoji="1" lang="en-US" altLang="ko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levels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7EFF105-422B-024E-8896-91814996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03" y="1624223"/>
            <a:ext cx="1125577" cy="7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D15F3D5B-AFB5-E041-97E9-6DDA29BA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56" y="2852573"/>
            <a:ext cx="761117" cy="76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0C6EAE-064B-3144-A39D-8F8D9E6E4D78}"/>
              </a:ext>
            </a:extLst>
          </p:cNvPr>
          <p:cNvSpPr txBox="1"/>
          <p:nvPr/>
        </p:nvSpPr>
        <p:spPr>
          <a:xfrm>
            <a:off x="7163820" y="22585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LED ON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985C18-A9B0-BA4B-BCEF-D87CA4E96B28}"/>
              </a:ext>
            </a:extLst>
          </p:cNvPr>
          <p:cNvSpPr txBox="1"/>
          <p:nvPr/>
        </p:nvSpPr>
        <p:spPr>
          <a:xfrm>
            <a:off x="7057932" y="36213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Buzzer ON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22BE1B-0F9E-3B47-BAE8-ECA8F090A227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679497" y="2779776"/>
            <a:ext cx="231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51299C-1AA8-214F-8E3F-4389C7226360}"/>
              </a:ext>
            </a:extLst>
          </p:cNvPr>
          <p:cNvSpPr txBox="1"/>
          <p:nvPr/>
        </p:nvSpPr>
        <p:spPr>
          <a:xfrm>
            <a:off x="4785192" y="2258568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Levels &gt; Reference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1A17C5-1FFF-9D4B-99AB-0D0794AEA2A3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8149780" y="2779775"/>
            <a:ext cx="111973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4A5760-D610-1D4A-89A2-0EBA73B2722A}"/>
              </a:ext>
            </a:extLst>
          </p:cNvPr>
          <p:cNvSpPr txBox="1"/>
          <p:nvPr/>
        </p:nvSpPr>
        <p:spPr>
          <a:xfrm>
            <a:off x="9036177" y="319119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Send Msg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83C601F5-D325-D842-9C0D-766029E487B0}"/>
              </a:ext>
            </a:extLst>
          </p:cNvPr>
          <p:cNvCxnSpPr>
            <a:cxnSpLocks/>
            <a:stCxn id="1030" idx="3"/>
          </p:cNvCxnSpPr>
          <p:nvPr/>
        </p:nvCxnSpPr>
        <p:spPr>
          <a:xfrm flipH="1">
            <a:off x="6697775" y="2779775"/>
            <a:ext cx="3326875" cy="2432305"/>
          </a:xfrm>
          <a:prstGeom prst="bentConnector3">
            <a:avLst>
              <a:gd name="adj1" fmla="val -29134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91B750F3-69DE-CE40-9F44-F802B52C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16" y="4171473"/>
            <a:ext cx="1125577" cy="7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0568C7D-9728-7543-B26C-E3C463FE7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69" y="5399823"/>
            <a:ext cx="761117" cy="76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FF5D59-BB6B-9240-B667-6A176B36449B}"/>
              </a:ext>
            </a:extLst>
          </p:cNvPr>
          <p:cNvSpPr txBox="1"/>
          <p:nvPr/>
        </p:nvSpPr>
        <p:spPr>
          <a:xfrm>
            <a:off x="5397133" y="480581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LED OFF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E0D05-9218-8E4A-80C8-5B55064594FC}"/>
              </a:ext>
            </a:extLst>
          </p:cNvPr>
          <p:cNvSpPr txBox="1"/>
          <p:nvPr/>
        </p:nvSpPr>
        <p:spPr>
          <a:xfrm>
            <a:off x="5201387" y="616862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Buzzer OFF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5A9C39E-73A0-264B-91AC-3BEB9B8E9835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1604209" y="3236976"/>
            <a:ext cx="3559589" cy="1975104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0"/>
            <a:ext cx="213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BENEFIT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8321B5-57FA-824D-9FCE-2E8BFFFC0D2E}"/>
              </a:ext>
            </a:extLst>
          </p:cNvPr>
          <p:cNvSpPr txBox="1"/>
          <p:nvPr/>
        </p:nvSpPr>
        <p:spPr>
          <a:xfrm>
            <a:off x="1891966" y="2228671"/>
            <a:ext cx="84080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I. </a:t>
            </a:r>
            <a:r>
              <a:rPr kumimoji="1" lang="ko-KR" altLang="en-US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운전자의 음주 상태 시</a:t>
            </a:r>
            <a:r>
              <a:rPr lang="en-US" altLang="ko-Kore-KR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·</a:t>
            </a:r>
            <a:r>
              <a:rPr kumimoji="1" lang="ko-KR" altLang="en-US" sz="5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청각화</a:t>
            </a:r>
            <a:endParaRPr kumimoji="1" lang="en-US" altLang="ko-KR" sz="5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endParaRPr kumimoji="1" lang="en-US" altLang="ko-KR" sz="5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ore-KR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II. </a:t>
            </a:r>
            <a:r>
              <a:rPr kumimoji="1" lang="ko-KR" altLang="en-US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적극적인 제지</a:t>
            </a:r>
            <a:endParaRPr kumimoji="1" lang="ko-Kore-KR" altLang="en-US" sz="5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4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0"/>
            <a:ext cx="5276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Raspberry Pi Configuration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215FF-2C45-2341-AEF5-0B0031F1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10" y="627988"/>
            <a:ext cx="5945780" cy="6041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46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204DB-6D6D-AA46-B765-69EA2EDB0A9B}"/>
              </a:ext>
            </a:extLst>
          </p:cNvPr>
          <p:cNvSpPr txBox="1"/>
          <p:nvPr/>
        </p:nvSpPr>
        <p:spPr>
          <a:xfrm>
            <a:off x="4249180" y="2613392"/>
            <a:ext cx="3693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Q &amp; A</a:t>
            </a:r>
            <a:endParaRPr kumimoji="1" lang="ko-Kore-KR" altLang="en-US" sz="10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0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279</Words>
  <Application>Microsoft Macintosh PowerPoint</Application>
  <PresentationFormat>와이드스크린</PresentationFormat>
  <Paragraphs>48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NanumBarunGothic</vt:lpstr>
      <vt:lpstr>Calibri</vt:lpstr>
      <vt:lpstr>Arial</vt:lpstr>
      <vt:lpstr>Calibri Light</vt:lpstr>
      <vt:lpstr>NANUMBARUNGOTHIC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차민재</dc:creator>
  <cp:lastModifiedBy>차민재</cp:lastModifiedBy>
  <cp:revision>134</cp:revision>
  <dcterms:created xsi:type="dcterms:W3CDTF">2020-11-19T01:40:27Z</dcterms:created>
  <dcterms:modified xsi:type="dcterms:W3CDTF">2020-11-27T05:57:06Z</dcterms:modified>
</cp:coreProperties>
</file>