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78136"/>
  </p:normalViewPr>
  <p:slideViewPr>
    <p:cSldViewPr snapToGrid="0" snapToObjects="1">
      <p:cViewPr varScale="1">
        <p:scale>
          <a:sx n="113" d="100"/>
          <a:sy n="113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E3FCB-A30C-9245-BC55-F240D245DF68}" type="datetimeFigureOut">
              <a:rPr kumimoji="1" lang="ko-Kore-KR" altLang="en-US" smtClean="0"/>
              <a:t>2020. 11. 18.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2C46A-7BFC-2B4A-85BC-94C262899A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562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요즘</a:t>
            </a:r>
            <a:r>
              <a:rPr kumimoji="1" lang="ko-KR" altLang="en-US" dirty="0"/>
              <a:t> 건조한 날씨 속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화재 비율이 크게 증가하고 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</a:t>
            </a:r>
            <a:r>
              <a:rPr kumimoji="1" lang="ko-KR" altLang="en-US" dirty="0"/>
              <a:t> 때 뿐만 아니라 크고 작은 화재가 우리 주변에서 자주 일어나곤 한다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연간 화재 발생 통계 데이터를 분석해 화재 발생 유형을 조사하고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그에 따른 인명</a:t>
            </a:r>
            <a:r>
              <a:rPr kumimoji="1" lang="en-US" altLang="ko-KR" dirty="0"/>
              <a:t>,</a:t>
            </a:r>
            <a:r>
              <a:rPr kumimoji="1" lang="ko-KR" altLang="en-US" dirty="0"/>
              <a:t>  재산 피해 규모를 각출해 추가적인 시각적 자료를 추려내기 위해서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2C46A-7BFC-2B4A-85BC-94C262899AC2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788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데이터 수집 방법에 관련된 내용입니다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2C46A-7BFC-2B4A-85BC-94C262899AC2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5345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2C46A-7BFC-2B4A-85BC-94C262899AC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8859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2C46A-7BFC-2B4A-85BC-94C262899AC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248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2C46A-7BFC-2B4A-85BC-94C262899AC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288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DDAF-E3D2-B746-8CDA-78EBF0A23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2810C4-0A2F-6149-A68E-5A4EF837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25E0A-6928-5C45-9442-7BD076C1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3711-FB9C-6347-AFF0-83C8E15C5558}" type="datetimeFigureOut">
              <a:rPr kumimoji="1" lang="ko-Kore-KR" altLang="en-US" smtClean="0"/>
              <a:t>2020. 11. 18.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FBAAA-68B5-B04A-8C6F-D4B39761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12784-AEE4-874F-8F8A-AE2223B0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F23A-8394-9649-B97A-DB3D95BF69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692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CFA69-FC43-BE47-AD48-7339DDA5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750B08-AC35-DA43-9175-17EC03E2A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6609F-62C5-9840-AA87-D5A8F142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3711-FB9C-6347-AFF0-83C8E15C5558}" type="datetimeFigureOut">
              <a:rPr kumimoji="1" lang="ko-Kore-KR" altLang="en-US" smtClean="0"/>
              <a:t>2020. 11. 18.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A0BFE-CB19-DD45-BF14-189453D8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DD1A4-4E98-2E44-9360-891DA7E4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F23A-8394-9649-B97A-DB3D95BF69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393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408325-D493-DB4F-9C30-2440304DB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A3153D-BF5A-F64E-993C-F5B3F378C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37B7F-84CF-E04E-8FFE-3AFBBE92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3711-FB9C-6347-AFF0-83C8E15C5558}" type="datetimeFigureOut">
              <a:rPr kumimoji="1" lang="ko-Kore-KR" altLang="en-US" smtClean="0"/>
              <a:t>2020. 11. 18.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B348E-E1AA-D146-8A79-B2D5E44B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67C51-BD11-2B43-8EEC-E3EB2CDA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F23A-8394-9649-B97A-DB3D95BF69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47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ABFFC-AEE8-6148-B5E2-1A0F3ABF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AB316-AFA6-B04D-8584-FC1D92129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DFA54-4FFE-5641-8F3A-879C3511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3711-FB9C-6347-AFF0-83C8E15C5558}" type="datetimeFigureOut">
              <a:rPr kumimoji="1" lang="ko-Kore-KR" altLang="en-US" smtClean="0"/>
              <a:t>2020. 11. 18.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A2739-9DF2-9F4C-8C08-EB128B27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DCD7D-7951-8648-8480-369621A5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F23A-8394-9649-B97A-DB3D95BF69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790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1C48F-0B82-FA43-80AD-28BB0294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49CCC-12BD-9C49-8D7A-2D2C2F6E6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3F5E6-0B31-B143-89C4-12F07670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3711-FB9C-6347-AFF0-83C8E15C5558}" type="datetimeFigureOut">
              <a:rPr kumimoji="1" lang="ko-Kore-KR" altLang="en-US" smtClean="0"/>
              <a:t>2020. 11. 18.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90F56-CCC0-3645-B499-28E1994E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09819-02F9-F941-8DB1-45C34829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F23A-8394-9649-B97A-DB3D95BF69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3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4CE14-81B8-784A-BE9C-F84AEF3E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9BA37-C0D8-4E4C-A1FC-2810995BB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E12A8-B0DD-EA44-A3A7-DB6A873F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0FFDC-4C56-9146-ABFC-B92B14FE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3711-FB9C-6347-AFF0-83C8E15C5558}" type="datetimeFigureOut">
              <a:rPr kumimoji="1" lang="ko-Kore-KR" altLang="en-US" smtClean="0"/>
              <a:t>2020. 11. 18.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512B6-EF63-3147-828A-3ADF9B1D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817F9B-F141-A248-BCB4-805EE5FF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F23A-8394-9649-B97A-DB3D95BF69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853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AB81C-4CC1-6D43-BE07-06A789FB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2B9CA3-E3B2-654C-837B-E9CD6DC1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081B47-E6E6-1E48-8885-6C7551716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7747C9-464A-D64E-888C-CD77A10DD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91408C-FC52-8843-9D9A-E8BD25857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B2D7AD-E833-114D-88D3-98F5BF81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3711-FB9C-6347-AFF0-83C8E15C5558}" type="datetimeFigureOut">
              <a:rPr kumimoji="1" lang="ko-Kore-KR" altLang="en-US" smtClean="0"/>
              <a:t>2020. 11. 18.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EAFC3D-6168-5046-B071-82C04A80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17810D-0698-5048-9CE8-F2F60421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F23A-8394-9649-B97A-DB3D95BF69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26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F81E5-8AEB-5D41-9F6A-93FF25E5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29FA4F-DB45-054F-B427-1338C717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3711-FB9C-6347-AFF0-83C8E15C5558}" type="datetimeFigureOut">
              <a:rPr kumimoji="1" lang="ko-Kore-KR" altLang="en-US" smtClean="0"/>
              <a:t>2020. 11. 18.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F82512-F937-9C4E-9266-B67F0C8F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7AD704-5B52-5C40-91DB-B4466EE1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F23A-8394-9649-B97A-DB3D95BF69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941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CCF6C8-D97C-BF4E-8532-82BA51A8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3711-FB9C-6347-AFF0-83C8E15C5558}" type="datetimeFigureOut">
              <a:rPr kumimoji="1" lang="ko-Kore-KR" altLang="en-US" smtClean="0"/>
              <a:t>2020. 11. 18.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652D33-3C39-BB4C-BFAC-926DF37C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090651-9CC4-104E-857F-0CC258AA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F23A-8394-9649-B97A-DB3D95BF69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113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11683-9757-FF4E-A0AA-0C07BB27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547DF-C96C-E944-8B4A-D71B400E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EB84E4-2DDD-C24B-B438-F62A7E2B7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CC3245-E322-3A43-9A56-13A64835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3711-FB9C-6347-AFF0-83C8E15C5558}" type="datetimeFigureOut">
              <a:rPr kumimoji="1" lang="ko-Kore-KR" altLang="en-US" smtClean="0"/>
              <a:t>2020. 11. 18.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6B3845-3C0F-3D46-850C-6DF00B34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4CF369-BFA9-A14F-BD3A-E648F25B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F23A-8394-9649-B97A-DB3D95BF69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064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D69C2-ADBC-C346-BF83-70CDFD9A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16A87D-FB9B-984E-A936-AE57AF4DF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97D8DE-7A9B-7A4F-A4FE-1C82ED2FB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C781C-7CDA-7747-90F5-416EAFEE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3711-FB9C-6347-AFF0-83C8E15C5558}" type="datetimeFigureOut">
              <a:rPr kumimoji="1" lang="ko-Kore-KR" altLang="en-US" smtClean="0"/>
              <a:t>2020. 11. 18.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5A5E85-1D27-8A42-846D-E828CEA6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D7A088-6AD8-8F42-AEA1-6C6DD0AD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F23A-8394-9649-B97A-DB3D95BF69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392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A96D2B-0843-8F4E-A6EF-45DEF23B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120928-8B24-754D-8D7B-4CF22D05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FFC2A-FA82-8C4E-ACE0-135E791D3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3711-FB9C-6347-AFF0-83C8E15C5558}" type="datetimeFigureOut">
              <a:rPr kumimoji="1" lang="ko-Kore-KR" altLang="en-US" smtClean="0"/>
              <a:t>2020. 11. 18.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0B52C-BFA6-FF4B-8506-DDAA4F1C0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83836-2861-1D45-9C53-EAAB370B4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DF23A-8394-9649-B97A-DB3D95BF69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73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D52776-79DE-FE44-BE5B-B5A0F97832BB}"/>
              </a:ext>
            </a:extLst>
          </p:cNvPr>
          <p:cNvSpPr txBox="1"/>
          <p:nvPr/>
        </p:nvSpPr>
        <p:spPr>
          <a:xfrm>
            <a:off x="2497098" y="2259449"/>
            <a:ext cx="71978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7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연간</a:t>
            </a:r>
            <a:r>
              <a:rPr kumimoji="1" lang="ko-KR" altLang="en-US" sz="7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화재 통계 분석</a:t>
            </a:r>
            <a:endParaRPr kumimoji="1" lang="ko-Kore-KR" altLang="en-US" sz="7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911CE5BC-331D-4849-8F72-56C9CC9DEB19}"/>
              </a:ext>
            </a:extLst>
          </p:cNvPr>
          <p:cNvCxnSpPr/>
          <p:nvPr/>
        </p:nvCxnSpPr>
        <p:spPr>
          <a:xfrm>
            <a:off x="2497098" y="3548269"/>
            <a:ext cx="719780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66A389-3695-6347-AC8F-CD1DA6066532}"/>
              </a:ext>
            </a:extLst>
          </p:cNvPr>
          <p:cNvSpPr txBox="1"/>
          <p:nvPr/>
        </p:nvSpPr>
        <p:spPr>
          <a:xfrm>
            <a:off x="7631452" y="3667539"/>
            <a:ext cx="2063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3-A</a:t>
            </a:r>
          </a:p>
          <a:p>
            <a:pPr algn="r"/>
            <a:endParaRPr kumimoji="1" lang="en-US" altLang="ko-Kore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r"/>
            <a:r>
              <a:rPr kumimoji="1" lang="en-US" altLang="ko-Kore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201644037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ore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차민재</a:t>
            </a:r>
            <a:endParaRPr kumimoji="1" lang="en-US" altLang="ko-Kore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67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48C209-9CC1-3C4D-AD73-9D654FDE2475}"/>
              </a:ext>
            </a:extLst>
          </p:cNvPr>
          <p:cNvSpPr txBox="1"/>
          <p:nvPr/>
        </p:nvSpPr>
        <p:spPr>
          <a:xfrm>
            <a:off x="0" y="0"/>
            <a:ext cx="30155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5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선정</a:t>
            </a:r>
            <a:r>
              <a:rPr kumimoji="1" lang="ko-KR" altLang="en-US" sz="5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이유</a:t>
            </a:r>
            <a:endParaRPr kumimoji="1" lang="ko-Kore-KR" altLang="en-US" sz="5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3B9C21E-E0F2-F042-8F72-8B8146528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286" y="1753704"/>
            <a:ext cx="6110025" cy="200328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E5D5011-84FC-D842-96C5-7A5CCA163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804" y="2745408"/>
            <a:ext cx="6179431" cy="118054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DDDA9CA-D9AE-144E-9C6B-31E213204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005" y="3553269"/>
            <a:ext cx="6179431" cy="119542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7721F7F-7D86-B84C-A622-48B8BC7C9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3214" y="4230495"/>
            <a:ext cx="6577663" cy="173509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663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A0220-F687-484E-896A-44FBB58C1F78}"/>
              </a:ext>
            </a:extLst>
          </p:cNvPr>
          <p:cNvSpPr txBox="1"/>
          <p:nvPr/>
        </p:nvSpPr>
        <p:spPr>
          <a:xfrm>
            <a:off x="3899726" y="2690336"/>
            <a:ext cx="43925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7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데이터</a:t>
            </a:r>
            <a:r>
              <a:rPr kumimoji="1" lang="ko-KR" altLang="en-US" sz="7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수집</a:t>
            </a:r>
            <a:endParaRPr kumimoji="1" lang="en-US" altLang="ko-KR" sz="70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kumimoji="1" lang="en-US" altLang="ko-Kore-KR" sz="20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Data collection</a:t>
            </a:r>
            <a:endParaRPr kumimoji="1" lang="ko-Kore-KR" altLang="en-US" sz="2000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pic>
        <p:nvPicPr>
          <p:cNvPr id="1026" name="Picture 2" descr="MI소개 | 과학기술정보통신부">
            <a:extLst>
              <a:ext uri="{FF2B5EF4-FFF2-40B4-BE49-F238E27FC236}">
                <a16:creationId xmlns:a16="http://schemas.microsoft.com/office/drawing/2014/main" id="{05486A02-633A-0D43-9D86-4D6854E87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731" y="1874520"/>
            <a:ext cx="840538" cy="81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33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9E3C0162-C6F5-DD4D-ABF3-2578A0D85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568" y="0"/>
            <a:ext cx="7788864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4613D8-5BE6-D840-A338-7BEC84439E7D}"/>
              </a:ext>
            </a:extLst>
          </p:cNvPr>
          <p:cNvSpPr/>
          <p:nvPr/>
        </p:nvSpPr>
        <p:spPr>
          <a:xfrm>
            <a:off x="2201568" y="338667"/>
            <a:ext cx="7788864" cy="349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518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3D22C3-E51E-E246-A58A-038E8C445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973"/>
            <a:ext cx="12192000" cy="55320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98C298-2361-3044-8C3A-BBED976F5C36}"/>
              </a:ext>
            </a:extLst>
          </p:cNvPr>
          <p:cNvSpPr/>
          <p:nvPr/>
        </p:nvSpPr>
        <p:spPr>
          <a:xfrm>
            <a:off x="0" y="891822"/>
            <a:ext cx="12192000" cy="349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866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262DA9A-4E39-8841-A819-3E40FA623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4084"/>
            <a:ext cx="12192000" cy="548983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9E8CDD2-D8C2-5E4D-8842-5A8FB7F06504}"/>
              </a:ext>
            </a:extLst>
          </p:cNvPr>
          <p:cNvSpPr/>
          <p:nvPr/>
        </p:nvSpPr>
        <p:spPr>
          <a:xfrm>
            <a:off x="0" y="936977"/>
            <a:ext cx="4086578" cy="5236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506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73</Words>
  <Application>Microsoft Macintosh PowerPoint</Application>
  <PresentationFormat>와이드스크린</PresentationFormat>
  <Paragraphs>20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NanumBarunGothic</vt:lpstr>
      <vt:lpstr>NanumBarunGothic UltraLight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차민재</dc:creator>
  <cp:lastModifiedBy>차민재</cp:lastModifiedBy>
  <cp:revision>70</cp:revision>
  <dcterms:created xsi:type="dcterms:W3CDTF">2020-11-16T01:43:41Z</dcterms:created>
  <dcterms:modified xsi:type="dcterms:W3CDTF">2020-11-18T00:29:36Z</dcterms:modified>
</cp:coreProperties>
</file>