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CAC5-32E1-BE46-AA62-EDA9CC5A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417E3-8218-1F40-876D-E70839B4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EF61-BB37-AD44-B16B-BE29AC0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224B-49CD-AB43-8AD2-2586665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38E3-14C8-F44F-80F4-A5BBFE0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1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8F80-F138-E443-935D-FFDEDD8E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5EC1-DD17-DA40-AE3D-8E90636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894B-796E-EB49-9A66-1E9B5C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A096-EEEA-CA47-AFC5-929E1EFD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765E-24A2-754F-A50B-E0FC18A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1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7A29E-C414-834A-BA69-536A3E56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6680A-4E82-6640-8683-CB18D90C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A026-B6F2-EE4C-B72E-847C64E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F9A5-2258-124D-A579-EFCCFCD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648-8118-6D4E-8D7F-EBF6CD3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7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796E-8EFF-9341-AF85-C805A2B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8ACA-2F8F-204C-A3B9-1A2DF052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FC22-8CEB-5C49-ACE5-6D761C6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E3A08-2747-0142-89CA-2A8B8A7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E88C-5AF5-484A-96F1-64EC1829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E6671-A84F-824D-800F-21A89EF8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30327-746A-814A-B22B-2C6E563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96A8E-BE36-E34A-8E10-BD1F01F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3298-8C77-4C44-8153-6B8082DB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781B6-C76C-EB46-AF50-B073F9F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5C4B-D984-6043-984E-4104A86A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B3B0-41DC-0549-A4C9-8420D6254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73D47-D100-1F42-B4BF-05F17EF3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D6F6-C785-7A4E-AFD8-77D96DD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8101-FDB0-9447-BAE0-E68BBAF5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198DD-E7A4-CF48-810B-BC3C37D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CA2-BE37-784D-A221-FE783D83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18D54-0062-AF47-B7C2-336BF401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C05B4-1A57-7448-B0E8-2ED4912E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96470-32D4-B547-ACB1-C0C3FE6E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A9A98-0CCF-7448-9763-9C9AAEA0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36B46-15EF-464E-AB8F-1A464EF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B8B10-5FC7-0D48-89A4-E07A15C3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C2B00-1448-CB46-9D06-B567E3A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6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A456-67C1-8941-8409-3BF977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E485B-3F4A-B34D-AF49-ADF07F75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2B2EF-241E-D649-B838-C3B34CDD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08B7-9A31-C146-B7C0-468D2A5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8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C9DAA-5BB7-834F-9791-999D452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AA8AC-DCDF-A043-8BE3-D383E7E7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5B9CD-6747-4948-8827-54359F83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E645-0DC8-7D47-824B-81A14C3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D9978-6707-4247-AF41-EBC206CB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FAD06-8BAF-404B-8E43-24B80D21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1B60B-8F94-4F48-B97C-59D7EFE5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2492F-4207-6C43-8359-9D86E35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42B3-01BF-CC48-8335-CBC138D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FA9-9F5A-354A-8993-EFBE089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7F47C-C90C-1A45-B73E-C7F3FDF0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41B9E-3408-BE4A-A5E1-EEEC13FB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793BF-40DA-C44E-9725-5EB5B7D0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E5A0D-5281-884B-816D-6FB2C38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78E1D-1FB5-A244-B2C3-ADBC419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CF7ED-E35E-694E-A8BA-B3CCE23D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9703-D4B4-9740-B5A6-F6EC2542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B672C-3088-6B4D-82F7-209CFC27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8E2D-E888-1741-A2F7-9DF8A9185FFD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DB20-66C5-7942-BD2C-230927A2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2315-62F6-3B47-9749-5FDB1565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4D47F-BC9D-3C40-ADD6-6A5A522CDAA1}"/>
              </a:ext>
            </a:extLst>
          </p:cNvPr>
          <p:cNvSpPr txBox="1"/>
          <p:nvPr/>
        </p:nvSpPr>
        <p:spPr>
          <a:xfrm>
            <a:off x="2738349" y="2105561"/>
            <a:ext cx="671530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8000" b="1" dirty="0"/>
              <a:t>S/W</a:t>
            </a:r>
            <a:r>
              <a:rPr kumimoji="1" lang="ko-KR" altLang="en-US" sz="8000" b="1" dirty="0"/>
              <a:t> 프로젝트</a:t>
            </a:r>
          </a:p>
        </p:txBody>
      </p:sp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948" y="4090719"/>
            <a:ext cx="2428103" cy="2428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래픽 4" descr="점검 목록">
            <a:extLst>
              <a:ext uri="{FF2B5EF4-FFF2-40B4-BE49-F238E27FC236}">
                <a16:creationId xmlns:a16="http://schemas.microsoft.com/office/drawing/2014/main" id="{AE65CC6A-BBC0-254D-9B8B-5F18B7F84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7569" y="1507525"/>
            <a:ext cx="1587844" cy="1587844"/>
          </a:xfrm>
          <a:prstGeom prst="rect">
            <a:avLst/>
          </a:prstGeom>
        </p:spPr>
      </p:pic>
      <p:pic>
        <p:nvPicPr>
          <p:cNvPr id="8" name="그래픽 7" descr="프로세서">
            <a:extLst>
              <a:ext uri="{FF2B5EF4-FFF2-40B4-BE49-F238E27FC236}">
                <a16:creationId xmlns:a16="http://schemas.microsoft.com/office/drawing/2014/main" id="{EEE967E4-6006-9F4F-984C-FF45BBD64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569" y="4083907"/>
            <a:ext cx="1587843" cy="158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3D1880-BD97-EE46-B7D2-2DF90FB2DD37}"/>
              </a:ext>
            </a:extLst>
          </p:cNvPr>
          <p:cNvSpPr txBox="1"/>
          <p:nvPr/>
        </p:nvSpPr>
        <p:spPr>
          <a:xfrm>
            <a:off x="3673297" y="1639727"/>
            <a:ext cx="5674951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8000" b="1" dirty="0"/>
              <a:t>공산품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E2DC1-1EFE-AE47-9937-2DB2DB663A1A}"/>
              </a:ext>
            </a:extLst>
          </p:cNvPr>
          <p:cNvSpPr txBox="1"/>
          <p:nvPr/>
        </p:nvSpPr>
        <p:spPr>
          <a:xfrm>
            <a:off x="4366595" y="4216108"/>
            <a:ext cx="428835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8000" b="1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333607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6</cp:revision>
  <dcterms:created xsi:type="dcterms:W3CDTF">2019-09-04T02:56:46Z</dcterms:created>
  <dcterms:modified xsi:type="dcterms:W3CDTF">2019-09-04T05:34:40Z</dcterms:modified>
</cp:coreProperties>
</file>