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2" r:id="rId3"/>
    <p:sldId id="364" r:id="rId4"/>
    <p:sldId id="363" r:id="rId5"/>
    <p:sldId id="369" r:id="rId6"/>
    <p:sldId id="370" r:id="rId7"/>
    <p:sldId id="376" r:id="rId8"/>
    <p:sldId id="371" r:id="rId9"/>
    <p:sldId id="373" r:id="rId10"/>
    <p:sldId id="372" r:id="rId11"/>
    <p:sldId id="3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2F92"/>
    <a:srgbClr val="3676AA"/>
    <a:srgbClr val="FFD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0080"/>
  </p:normalViewPr>
  <p:slideViewPr>
    <p:cSldViewPr snapToGrid="0" snapToObjects="1">
      <p:cViewPr varScale="1">
        <p:scale>
          <a:sx n="117" d="100"/>
          <a:sy n="117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3E64-D7B6-E646-A5F5-9C7271D8B790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8A81-762E-1B46-B5E9-079AECAA0C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3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2019. 11. 20.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696120" y="1997838"/>
            <a:ext cx="10799751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3000" b="1" dirty="0"/>
              <a:t>S/W</a:t>
            </a:r>
            <a:r>
              <a:rPr kumimoji="1" lang="ko-KR" altLang="en-US" sz="13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5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F6525-E88F-DA4A-9265-3198A5FC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9379"/>
            <a:ext cx="12192000" cy="39392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B2C452-71FB-EA45-B4B3-DCD3618CE514}"/>
              </a:ext>
            </a:extLst>
          </p:cNvPr>
          <p:cNvSpPr/>
          <p:nvPr/>
        </p:nvSpPr>
        <p:spPr>
          <a:xfrm>
            <a:off x="120874" y="1252988"/>
            <a:ext cx="1981201" cy="575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383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898CEF-0F84-2342-B952-E2DC62DBE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78" y="0"/>
            <a:ext cx="5852043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E78BE8-D663-DC42-937A-3B3B4E79461D}"/>
              </a:ext>
            </a:extLst>
          </p:cNvPr>
          <p:cNvSpPr/>
          <p:nvPr/>
        </p:nvSpPr>
        <p:spPr>
          <a:xfrm>
            <a:off x="3169978" y="468085"/>
            <a:ext cx="1981201" cy="2939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8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469E8C-72A4-7742-A2FB-08DDDFF39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864" y="1820616"/>
            <a:ext cx="2832816" cy="3216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D12B0-A626-854A-BB09-F0F9FB2D761B}"/>
              </a:ext>
            </a:extLst>
          </p:cNvPr>
          <p:cNvSpPr txBox="1"/>
          <p:nvPr/>
        </p:nvSpPr>
        <p:spPr>
          <a:xfrm>
            <a:off x="1111475" y="124850"/>
            <a:ext cx="2975495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5000" b="1" i="1" dirty="0"/>
              <a:t>차주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9FF3D-6C64-DE4C-B7A6-ECB6C0BC4768}"/>
              </a:ext>
            </a:extLst>
          </p:cNvPr>
          <p:cNvSpPr txBox="1"/>
          <p:nvPr/>
        </p:nvSpPr>
        <p:spPr>
          <a:xfrm>
            <a:off x="555737" y="1867285"/>
            <a:ext cx="7141699" cy="31700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0000" b="1" i="1" dirty="0"/>
              <a:t>Transaction</a:t>
            </a:r>
          </a:p>
          <a:p>
            <a:pPr algn="r"/>
            <a:r>
              <a:rPr kumimoji="1" lang="ko-KR" altLang="en-US" sz="10000" b="1" i="1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A170C-076F-6C40-83CD-123ADE87792E}"/>
              </a:ext>
            </a:extLst>
          </p:cNvPr>
          <p:cNvSpPr txBox="1"/>
          <p:nvPr/>
        </p:nvSpPr>
        <p:spPr>
          <a:xfrm>
            <a:off x="5042542" y="1648362"/>
            <a:ext cx="2654894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3000" b="1" i="1" dirty="0"/>
              <a:t>+</a:t>
            </a:r>
            <a:r>
              <a:rPr kumimoji="1" lang="ko-KR" altLang="en-US" sz="3000" b="1" i="1" dirty="0"/>
              <a:t> 값 가져오기</a:t>
            </a:r>
          </a:p>
        </p:txBody>
      </p:sp>
    </p:spTree>
    <p:extLst>
      <p:ext uri="{BB962C8B-B14F-4D97-AF65-F5344CB8AC3E}">
        <p14:creationId xmlns:p14="http://schemas.microsoft.com/office/powerpoint/2010/main" val="9678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A11601-25DB-D043-8048-54A57D009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2895600"/>
            <a:ext cx="284480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24EED-6B17-B14B-A6CF-7D92C80002C4}"/>
              </a:ext>
            </a:extLst>
          </p:cNvPr>
          <p:cNvSpPr txBox="1"/>
          <p:nvPr/>
        </p:nvSpPr>
        <p:spPr>
          <a:xfrm>
            <a:off x="5197998" y="1949717"/>
            <a:ext cx="1796004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3000" b="1" i="1" dirty="0" err="1"/>
              <a:t>Tran.java</a:t>
            </a:r>
            <a:endParaRPr kumimoji="1" lang="ko-KR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6471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A170C-076F-6C40-83CD-123ADE87792E}"/>
              </a:ext>
            </a:extLst>
          </p:cNvPr>
          <p:cNvSpPr txBox="1"/>
          <p:nvPr/>
        </p:nvSpPr>
        <p:spPr>
          <a:xfrm>
            <a:off x="5042542" y="1648362"/>
            <a:ext cx="2654894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3000" b="1" i="1" dirty="0"/>
              <a:t>+</a:t>
            </a:r>
            <a:r>
              <a:rPr kumimoji="1" lang="ko-KR" altLang="en-US" sz="3000" b="1" i="1" dirty="0"/>
              <a:t> 값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9E923-C6F0-CC41-8EE8-2A0726F4A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184150"/>
            <a:ext cx="8521700" cy="6489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AD1691-FEEC-CC46-9493-9029C4BD2F6A}"/>
              </a:ext>
            </a:extLst>
          </p:cNvPr>
          <p:cNvSpPr/>
          <p:nvPr/>
        </p:nvSpPr>
        <p:spPr>
          <a:xfrm>
            <a:off x="2166257" y="3614057"/>
            <a:ext cx="2177143" cy="1164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08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0C3C5-34EF-814A-AFCE-C8335EEC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22" y="0"/>
            <a:ext cx="664215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980920-A012-6841-B661-059FC6F299A3}"/>
              </a:ext>
            </a:extLst>
          </p:cNvPr>
          <p:cNvSpPr/>
          <p:nvPr/>
        </p:nvSpPr>
        <p:spPr>
          <a:xfrm>
            <a:off x="3080657" y="2079170"/>
            <a:ext cx="5529943" cy="1970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EF9B2-3278-FC43-990B-FA2CC9404A46}"/>
              </a:ext>
            </a:extLst>
          </p:cNvPr>
          <p:cNvSpPr/>
          <p:nvPr/>
        </p:nvSpPr>
        <p:spPr>
          <a:xfrm>
            <a:off x="3080657" y="4321628"/>
            <a:ext cx="5529943" cy="1970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D12B0-A626-854A-BB09-F0F9FB2D761B}"/>
              </a:ext>
            </a:extLst>
          </p:cNvPr>
          <p:cNvSpPr txBox="1"/>
          <p:nvPr/>
        </p:nvSpPr>
        <p:spPr>
          <a:xfrm>
            <a:off x="1111475" y="124850"/>
            <a:ext cx="2975495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5000" b="1" i="1" dirty="0"/>
              <a:t>차주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9FF3D-6C64-DE4C-B7A6-ECB6C0BC4768}"/>
              </a:ext>
            </a:extLst>
          </p:cNvPr>
          <p:cNvSpPr txBox="1"/>
          <p:nvPr/>
        </p:nvSpPr>
        <p:spPr>
          <a:xfrm>
            <a:off x="774428" y="2613391"/>
            <a:ext cx="6562246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0000" b="1" i="1" dirty="0"/>
              <a:t>EVENT FIX</a:t>
            </a:r>
            <a:endParaRPr kumimoji="1" lang="ko-KR" altLang="en-US" sz="100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FE618-F81D-1B4A-888D-8BA07A291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038" y="1393370"/>
            <a:ext cx="3680534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210782-1896-1849-B6DD-DA50380B28B8}"/>
              </a:ext>
            </a:extLst>
          </p:cNvPr>
          <p:cNvSpPr/>
          <p:nvPr/>
        </p:nvSpPr>
        <p:spPr>
          <a:xfrm>
            <a:off x="1186543" y="3244334"/>
            <a:ext cx="981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ERROR 2002: Can't connect to local 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server through socket '/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tmp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/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mysql.sock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’ (2)</a:t>
            </a:r>
            <a:endParaRPr lang="ko-KR" altLang="en-US" b="1" i="0" dirty="0">
              <a:solidFill>
                <a:srgbClr val="000000"/>
              </a:solidFill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3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C59CB-DA45-2A4B-B41A-9DEAFD87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22" y="0"/>
            <a:ext cx="664215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509713-0F3E-D845-9E6C-0B738CF972AE}"/>
              </a:ext>
            </a:extLst>
          </p:cNvPr>
          <p:cNvSpPr/>
          <p:nvPr/>
        </p:nvSpPr>
        <p:spPr>
          <a:xfrm>
            <a:off x="3080657" y="2079171"/>
            <a:ext cx="5529943" cy="348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58A582-0756-B54C-A867-351A67173317}"/>
              </a:ext>
            </a:extLst>
          </p:cNvPr>
          <p:cNvSpPr/>
          <p:nvPr/>
        </p:nvSpPr>
        <p:spPr>
          <a:xfrm>
            <a:off x="3080657" y="4294413"/>
            <a:ext cx="5529943" cy="348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46986-ABC6-424A-BDAD-CBFB978E97C6}"/>
              </a:ext>
            </a:extLst>
          </p:cNvPr>
          <p:cNvSpPr/>
          <p:nvPr/>
        </p:nvSpPr>
        <p:spPr>
          <a:xfrm>
            <a:off x="2830285" y="763131"/>
            <a:ext cx="1981201" cy="575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6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084A9C-4C91-A149-B365-89EFD635E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260600"/>
            <a:ext cx="10401300" cy="2336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01FE66-BDB9-514C-A3F8-5A666FA90F2B}"/>
              </a:ext>
            </a:extLst>
          </p:cNvPr>
          <p:cNvSpPr/>
          <p:nvPr/>
        </p:nvSpPr>
        <p:spPr>
          <a:xfrm>
            <a:off x="2471057" y="2460172"/>
            <a:ext cx="1045029" cy="206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1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42</Words>
  <Application>Microsoft Macintosh PowerPoint</Application>
  <PresentationFormat>와이드스크린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210</cp:revision>
  <dcterms:created xsi:type="dcterms:W3CDTF">2019-09-04T02:56:46Z</dcterms:created>
  <dcterms:modified xsi:type="dcterms:W3CDTF">2019-11-20T07:00:28Z</dcterms:modified>
</cp:coreProperties>
</file>