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311" r:id="rId5"/>
    <p:sldId id="300" r:id="rId6"/>
    <p:sldId id="314" r:id="rId7"/>
    <p:sldId id="315" r:id="rId8"/>
    <p:sldId id="317" r:id="rId9"/>
    <p:sldId id="318" r:id="rId10"/>
    <p:sldId id="316" r:id="rId11"/>
    <p:sldId id="319" r:id="rId12"/>
    <p:sldId id="337" r:id="rId13"/>
    <p:sldId id="324" r:id="rId14"/>
    <p:sldId id="325" r:id="rId15"/>
    <p:sldId id="326" r:id="rId16"/>
    <p:sldId id="336" r:id="rId17"/>
    <p:sldId id="322" r:id="rId18"/>
    <p:sldId id="321" r:id="rId19"/>
    <p:sldId id="323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8" r:id="rId30"/>
    <p:sldId id="33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7A81FF"/>
    <a:srgbClr val="3676AA"/>
    <a:srgbClr val="FFD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/>
    <p:restoredTop sz="90071"/>
  </p:normalViewPr>
  <p:slideViewPr>
    <p:cSldViewPr snapToGrid="0" snapToObjects="1">
      <p:cViewPr varScale="1">
        <p:scale>
          <a:sx n="113" d="100"/>
          <a:sy n="113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3E64-D7B6-E646-A5F5-9C7271D8B790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8A81-762E-1B46-B5E9-079AECAA0C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3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3697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42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05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8806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32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171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9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5676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42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833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13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879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4764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035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1577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7112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25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671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27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70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54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1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394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CAC5-32E1-BE46-AA62-EDA9CC5A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417E3-8218-1F40-876D-E70839B4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EF61-BB37-AD44-B16B-BE29AC0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224B-49CD-AB43-8AD2-2586665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38E3-14C8-F44F-80F4-A5BBFE0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1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8F80-F138-E443-935D-FFDEDD8E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5EC1-DD17-DA40-AE3D-8E90636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894B-796E-EB49-9A66-1E9B5C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A096-EEEA-CA47-AFC5-929E1EFD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765E-24A2-754F-A50B-E0FC18A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1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7A29E-C414-834A-BA69-536A3E56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6680A-4E82-6640-8683-CB18D90C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A026-B6F2-EE4C-B72E-847C64E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F9A5-2258-124D-A579-EFCCFCD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648-8118-6D4E-8D7F-EBF6CD3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7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796E-8EFF-9341-AF85-C805A2B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8ACA-2F8F-204C-A3B9-1A2DF052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FC22-8CEB-5C49-ACE5-6D761C6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E3A08-2747-0142-89CA-2A8B8A7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E88C-5AF5-484A-96F1-64EC1829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E6671-A84F-824D-800F-21A89EF8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30327-746A-814A-B22B-2C6E563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96A8E-BE36-E34A-8E10-BD1F01F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3298-8C77-4C44-8153-6B8082DB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781B6-C76C-EB46-AF50-B073F9F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5C4B-D984-6043-984E-4104A86A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B3B0-41DC-0549-A4C9-8420D6254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73D47-D100-1F42-B4BF-05F17EF3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D6F6-C785-7A4E-AFD8-77D96DD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8101-FDB0-9447-BAE0-E68BBAF5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198DD-E7A4-CF48-810B-BC3C37D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CA2-BE37-784D-A221-FE783D83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18D54-0062-AF47-B7C2-336BF401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C05B4-1A57-7448-B0E8-2ED4912E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96470-32D4-B547-ACB1-C0C3FE6E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A9A98-0CCF-7448-9763-9C9AAEA0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36B46-15EF-464E-AB8F-1A464EF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B8B10-5FC7-0D48-89A4-E07A15C3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C2B00-1448-CB46-9D06-B567E3A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6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A456-67C1-8941-8409-3BF977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E485B-3F4A-B34D-AF49-ADF07F75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2B2EF-241E-D649-B838-C3B34CDD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08B7-9A31-C146-B7C0-468D2A5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8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C9DAA-5BB7-834F-9791-999D452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AA8AC-DCDF-A043-8BE3-D383E7E7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5B9CD-6747-4948-8827-54359F83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E645-0DC8-7D47-824B-81A14C3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D9978-6707-4247-AF41-EBC206CB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FAD06-8BAF-404B-8E43-24B80D21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1B60B-8F94-4F48-B97C-59D7EFE5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2492F-4207-6C43-8359-9D86E35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42B3-01BF-CC48-8335-CBC138D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FA9-9F5A-354A-8993-EFBE089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7F47C-C90C-1A45-B73E-C7F3FDF0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41B9E-3408-BE4A-A5E1-EEEC13FB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793BF-40DA-C44E-9725-5EB5B7D0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E5A0D-5281-884B-816D-6FB2C38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78E1D-1FB5-A244-B2C3-ADBC419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CF7ED-E35E-694E-A8BA-B3CCE23D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9703-D4B4-9740-B5A6-F6EC2542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B672C-3088-6B4D-82F7-209CFC27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8E2D-E888-1741-A2F7-9DF8A9185FFD}" type="datetimeFigureOut">
              <a:rPr kumimoji="1" lang="ko-KR" altLang="en-US" smtClean="0"/>
              <a:t>2019. 10. 1.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DB20-66C5-7942-BD2C-230927A2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2315-62F6-3B47-9749-5FDB1565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4D47F-BC9D-3C40-ADD6-6A5A522CDAA1}"/>
              </a:ext>
            </a:extLst>
          </p:cNvPr>
          <p:cNvSpPr txBox="1"/>
          <p:nvPr/>
        </p:nvSpPr>
        <p:spPr>
          <a:xfrm>
            <a:off x="696120" y="1997838"/>
            <a:ext cx="10799751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3000" b="1" dirty="0"/>
              <a:t>S/W</a:t>
            </a:r>
            <a:r>
              <a:rPr kumimoji="1" lang="ko-KR" altLang="en-US" sz="13000" b="1" dirty="0"/>
              <a:t> 프로젝트</a:t>
            </a:r>
          </a:p>
        </p:txBody>
      </p:sp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945" y="4090719"/>
            <a:ext cx="2428103" cy="2428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0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932C0-0EEC-5048-8C26-F30AA7741330}"/>
              </a:ext>
            </a:extLst>
          </p:cNvPr>
          <p:cNvSpPr txBox="1"/>
          <p:nvPr/>
        </p:nvSpPr>
        <p:spPr>
          <a:xfrm>
            <a:off x="2167969" y="1111475"/>
            <a:ext cx="82597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400" dirty="0"/>
          </a:p>
          <a:p>
            <a:r>
              <a:rPr kumimoji="1" lang="en-US" altLang="ko-KR" sz="2400" dirty="0"/>
              <a:t>def </a:t>
            </a:r>
            <a:r>
              <a:rPr kumimoji="1" lang="en-US" altLang="ko-KR" sz="2400" dirty="0" err="1"/>
              <a:t>new_transaction</a:t>
            </a:r>
            <a:r>
              <a:rPr kumimoji="1" lang="en-US" altLang="ko-KR" sz="2400" dirty="0"/>
              <a:t>(self, sender, recipient, amount) :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self.current_transactions.append</a:t>
            </a:r>
            <a:r>
              <a:rPr kumimoji="1" lang="en-US" altLang="ko-KR" sz="2400" dirty="0"/>
              <a:t>({</a:t>
            </a:r>
          </a:p>
          <a:p>
            <a:r>
              <a:rPr kumimoji="1" lang="en-US" altLang="ko-KR" sz="2400" dirty="0"/>
              <a:t>		</a:t>
            </a:r>
            <a:r>
              <a:rPr kumimoji="1"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‘sender’: 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’SELECT SENDER FROM pm ~’,</a:t>
            </a:r>
          </a:p>
          <a:p>
            <a:r>
              <a:rPr kumimoji="1"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		‘recipient’: 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’SELECT recipient FROM pm ~’,</a:t>
            </a:r>
          </a:p>
          <a:p>
            <a:r>
              <a:rPr kumimoji="1"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		‘amount’: 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’SELECT amount FROM pm ~’,</a:t>
            </a:r>
          </a:p>
          <a:p>
            <a:r>
              <a:rPr kumimoji="1" lang="en-US" altLang="ko-KR" sz="2400" dirty="0"/>
              <a:t>	})</a:t>
            </a:r>
          </a:p>
          <a:p>
            <a:r>
              <a:rPr kumimoji="1" lang="en-US" altLang="ko-KR" sz="2400" dirty="0"/>
              <a:t>	</a:t>
            </a:r>
          </a:p>
          <a:p>
            <a:r>
              <a:rPr kumimoji="1" lang="en-US" altLang="ko-KR" sz="2400" dirty="0"/>
              <a:t>return </a:t>
            </a:r>
            <a:r>
              <a:rPr kumimoji="1" lang="en-US" altLang="ko-KR" sz="2400" dirty="0" err="1"/>
              <a:t>self.last_block</a:t>
            </a:r>
            <a:r>
              <a:rPr kumimoji="1" lang="en-US" altLang="ko-KR" sz="2400" dirty="0"/>
              <a:t>[‘index’] +1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84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62BBBD-BF0A-F54E-A3AE-2716BB322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4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75B35A-967B-0A43-9F9B-C2DA0CD77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785" y="1364845"/>
            <a:ext cx="4278429" cy="41283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7EBE5-C728-574F-9E88-13A48DE4C583}"/>
              </a:ext>
            </a:extLst>
          </p:cNvPr>
          <p:cNvSpPr txBox="1"/>
          <p:nvPr/>
        </p:nvSpPr>
        <p:spPr>
          <a:xfrm>
            <a:off x="2935112" y="2105560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kumimoji="1" lang="ko-KR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B1138-6BB7-3F40-9C97-18F44F698B49}"/>
              </a:ext>
            </a:extLst>
          </p:cNvPr>
          <p:cNvSpPr txBox="1"/>
          <p:nvPr/>
        </p:nvSpPr>
        <p:spPr>
          <a:xfrm>
            <a:off x="2935111" y="3767666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1" lang="ko-KR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F5ED-1058-B543-86F6-87031604E44D}"/>
              </a:ext>
            </a:extLst>
          </p:cNvPr>
          <p:cNvSpPr txBox="1"/>
          <p:nvPr/>
        </p:nvSpPr>
        <p:spPr>
          <a:xfrm>
            <a:off x="5695889" y="5493154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1" lang="ko-KR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3430-B505-DE4F-A7D3-E1C232B268D5}"/>
              </a:ext>
            </a:extLst>
          </p:cNvPr>
          <p:cNvSpPr txBox="1"/>
          <p:nvPr/>
        </p:nvSpPr>
        <p:spPr>
          <a:xfrm>
            <a:off x="8456668" y="2105560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1" lang="ko-KR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F7B22-C9DC-0043-B50E-855126DA77D7}"/>
              </a:ext>
            </a:extLst>
          </p:cNvPr>
          <p:cNvSpPr txBox="1"/>
          <p:nvPr/>
        </p:nvSpPr>
        <p:spPr>
          <a:xfrm>
            <a:off x="8456667" y="3767666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kumimoji="1" lang="ko-KR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9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405129-70D8-174F-A569-13E4ACD23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2495550"/>
            <a:ext cx="5410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189E20-00EE-D24F-B4D9-6B30044BE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666" y="754239"/>
            <a:ext cx="14341272" cy="53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838A488-4C9B-2F48-969F-FAF6A55E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204" y="768703"/>
            <a:ext cx="11424219" cy="53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C1C3FE-77D6-1C42-B308-CCCE794F6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444" y="1326444"/>
            <a:ext cx="4205112" cy="42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0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D43970-5E68-EF40-8ACD-8C7D5B437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67" y="381000"/>
            <a:ext cx="10261600" cy="6096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0DB0E3-7AB5-3D4C-99BE-6D506AC26CD6}"/>
              </a:ext>
            </a:extLst>
          </p:cNvPr>
          <p:cNvSpPr/>
          <p:nvPr/>
        </p:nvSpPr>
        <p:spPr>
          <a:xfrm>
            <a:off x="7631289" y="2009422"/>
            <a:ext cx="1027289" cy="180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45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189E20-00EE-D24F-B4D9-6B30044BE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666" y="754239"/>
            <a:ext cx="14341272" cy="53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46A986-B613-7F40-A96D-41F02F29F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111" y="627062"/>
            <a:ext cx="8035746" cy="56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9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래픽 4" descr="점검 목록">
            <a:extLst>
              <a:ext uri="{FF2B5EF4-FFF2-40B4-BE49-F238E27FC236}">
                <a16:creationId xmlns:a16="http://schemas.microsoft.com/office/drawing/2014/main" id="{AE65CC6A-BBC0-254D-9B8B-5F18B7F84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0729" y="2635078"/>
            <a:ext cx="1587844" cy="1587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3D1880-BD97-EE46-B7D2-2DF90FB2DD37}"/>
              </a:ext>
            </a:extLst>
          </p:cNvPr>
          <p:cNvSpPr txBox="1"/>
          <p:nvPr/>
        </p:nvSpPr>
        <p:spPr>
          <a:xfrm>
            <a:off x="4166457" y="2767280"/>
            <a:ext cx="5674951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8000" b="1" dirty="0"/>
              <a:t>공산품 관리</a:t>
            </a:r>
          </a:p>
        </p:txBody>
      </p:sp>
    </p:spTree>
    <p:extLst>
      <p:ext uri="{BB962C8B-B14F-4D97-AF65-F5344CB8AC3E}">
        <p14:creationId xmlns:p14="http://schemas.microsoft.com/office/powerpoint/2010/main" val="333607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502A6F-3B4A-EA4D-801D-889C85FE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75" y="0"/>
            <a:ext cx="12192000" cy="6801193"/>
          </a:xfrm>
          <a:prstGeom prst="rect">
            <a:avLst/>
          </a:prstGeom>
        </p:spPr>
      </p:pic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278B92-0DCF-A64C-84F8-9936B3F6BC10}"/>
              </a:ext>
            </a:extLst>
          </p:cNvPr>
          <p:cNvSpPr/>
          <p:nvPr/>
        </p:nvSpPr>
        <p:spPr>
          <a:xfrm>
            <a:off x="6423378" y="3883377"/>
            <a:ext cx="857955" cy="191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3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98CFA0-309F-4847-9E0F-B526944D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50" y="-629597"/>
            <a:ext cx="12895302" cy="7211484"/>
          </a:xfrm>
          <a:prstGeom prst="rect">
            <a:avLst/>
          </a:prstGeom>
        </p:spPr>
      </p:pic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FD9A50-C423-9842-B6B5-A13672A5F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-200619"/>
            <a:ext cx="5807397" cy="39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7325A9D-7E4F-3149-9F3D-EA3262108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200" y="1835150"/>
            <a:ext cx="7213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DF4308-D418-344A-B650-F7351A5B4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472" y="0"/>
            <a:ext cx="15899912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2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09C727-4977-7343-8A1C-DA6C7F31FC79}"/>
              </a:ext>
            </a:extLst>
          </p:cNvPr>
          <p:cNvSpPr/>
          <p:nvPr/>
        </p:nvSpPr>
        <p:spPr>
          <a:xfrm>
            <a:off x="2201333" y="1907823"/>
            <a:ext cx="2460978" cy="790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sender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6D0980-368D-7440-96E9-83DF68CD313E}"/>
              </a:ext>
            </a:extLst>
          </p:cNvPr>
          <p:cNvSpPr/>
          <p:nvPr/>
        </p:nvSpPr>
        <p:spPr>
          <a:xfrm>
            <a:off x="5074355" y="1907822"/>
            <a:ext cx="2460978" cy="790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recipient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2AEB7-CA79-1B42-84DD-7F125B0CCF04}"/>
              </a:ext>
            </a:extLst>
          </p:cNvPr>
          <p:cNvSpPr/>
          <p:nvPr/>
        </p:nvSpPr>
        <p:spPr>
          <a:xfrm>
            <a:off x="7947377" y="1907821"/>
            <a:ext cx="2460978" cy="790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amount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079DFE-AF26-D84E-9C09-6BC30BC07AD5}"/>
              </a:ext>
            </a:extLst>
          </p:cNvPr>
          <p:cNvSpPr/>
          <p:nvPr/>
        </p:nvSpPr>
        <p:spPr>
          <a:xfrm>
            <a:off x="2201333" y="3282244"/>
            <a:ext cx="2460978" cy="7902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sender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5FD932-1699-FF44-9EA3-1F4C651F02C3}"/>
              </a:ext>
            </a:extLst>
          </p:cNvPr>
          <p:cNvSpPr/>
          <p:nvPr/>
        </p:nvSpPr>
        <p:spPr>
          <a:xfrm>
            <a:off x="5074355" y="3282243"/>
            <a:ext cx="2460978" cy="7902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recipient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95E02-CCEC-024E-B5B3-BA86BA523360}"/>
              </a:ext>
            </a:extLst>
          </p:cNvPr>
          <p:cNvSpPr/>
          <p:nvPr/>
        </p:nvSpPr>
        <p:spPr>
          <a:xfrm>
            <a:off x="7947377" y="3282242"/>
            <a:ext cx="2460978" cy="7902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amount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F10418-FA91-4A42-B5F4-9EA188CB312E}"/>
              </a:ext>
            </a:extLst>
          </p:cNvPr>
          <p:cNvSpPr/>
          <p:nvPr/>
        </p:nvSpPr>
        <p:spPr>
          <a:xfrm>
            <a:off x="2201333" y="4656666"/>
            <a:ext cx="2460978" cy="7902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sender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3827A-D94C-F641-882D-1E3906024C18}"/>
              </a:ext>
            </a:extLst>
          </p:cNvPr>
          <p:cNvSpPr/>
          <p:nvPr/>
        </p:nvSpPr>
        <p:spPr>
          <a:xfrm>
            <a:off x="5074355" y="4656665"/>
            <a:ext cx="2460978" cy="7902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recipient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56B3EB-DA6C-C34B-BBDA-ABB783D3C5C2}"/>
              </a:ext>
            </a:extLst>
          </p:cNvPr>
          <p:cNvSpPr/>
          <p:nvPr/>
        </p:nvSpPr>
        <p:spPr>
          <a:xfrm>
            <a:off x="7947377" y="4656664"/>
            <a:ext cx="2460978" cy="7902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amount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5B7AE-20F4-414A-900C-3E9AAE95E309}"/>
              </a:ext>
            </a:extLst>
          </p:cNvPr>
          <p:cNvSpPr txBox="1"/>
          <p:nvPr/>
        </p:nvSpPr>
        <p:spPr>
          <a:xfrm>
            <a:off x="3002844" y="14449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[0][0]</a:t>
            </a:r>
            <a:endParaRPr kumimoji="1"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B35866-8283-7B48-828C-F5A4D6B4CB62}"/>
              </a:ext>
            </a:extLst>
          </p:cNvPr>
          <p:cNvSpPr txBox="1"/>
          <p:nvPr/>
        </p:nvSpPr>
        <p:spPr>
          <a:xfrm>
            <a:off x="5912749" y="14449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[0][1]</a:t>
            </a:r>
            <a:endParaRPr kumimoji="1"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36BB2-1B45-5A45-B9BC-1E348E57D419}"/>
              </a:ext>
            </a:extLst>
          </p:cNvPr>
          <p:cNvSpPr txBox="1"/>
          <p:nvPr/>
        </p:nvSpPr>
        <p:spPr>
          <a:xfrm>
            <a:off x="8785771" y="14449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[0][2]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527F7-B0A0-B14C-A4E8-4669B6BD8930}"/>
              </a:ext>
            </a:extLst>
          </p:cNvPr>
          <p:cNvSpPr txBox="1"/>
          <p:nvPr/>
        </p:nvSpPr>
        <p:spPr>
          <a:xfrm>
            <a:off x="3002844" y="280547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[1][0]</a:t>
            </a:r>
            <a:endParaRPr kumimoji="1"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ED70A-6C23-8E44-A0BA-0F8E0F0B3871}"/>
              </a:ext>
            </a:extLst>
          </p:cNvPr>
          <p:cNvSpPr txBox="1"/>
          <p:nvPr/>
        </p:nvSpPr>
        <p:spPr>
          <a:xfrm>
            <a:off x="5912749" y="28054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[1][1]</a:t>
            </a:r>
            <a:endParaRPr kumimoji="1"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B130-B5DF-1B43-B7F3-20127DA5D3C7}"/>
              </a:ext>
            </a:extLst>
          </p:cNvPr>
          <p:cNvSpPr txBox="1"/>
          <p:nvPr/>
        </p:nvSpPr>
        <p:spPr>
          <a:xfrm>
            <a:off x="8785770" y="28054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[1][2]</a:t>
            </a:r>
            <a:endParaRPr kumimoji="1"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53E45-C383-394B-8082-BA0944B16B30}"/>
              </a:ext>
            </a:extLst>
          </p:cNvPr>
          <p:cNvSpPr txBox="1"/>
          <p:nvPr/>
        </p:nvSpPr>
        <p:spPr>
          <a:xfrm>
            <a:off x="3002843" y="41799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[2][1]</a:t>
            </a:r>
            <a:endParaRPr kumimoji="1"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95B49-80E2-5242-A223-F3BC95C983ED}"/>
              </a:ext>
            </a:extLst>
          </p:cNvPr>
          <p:cNvSpPr txBox="1"/>
          <p:nvPr/>
        </p:nvSpPr>
        <p:spPr>
          <a:xfrm>
            <a:off x="5912748" y="41799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[2][2]</a:t>
            </a:r>
            <a:endParaRPr kumimoji="1"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C56CDB-C528-5C40-93AC-3004ECD168FE}"/>
              </a:ext>
            </a:extLst>
          </p:cNvPr>
          <p:cNvSpPr txBox="1"/>
          <p:nvPr/>
        </p:nvSpPr>
        <p:spPr>
          <a:xfrm>
            <a:off x="8785769" y="41799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[2][3]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158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E69F4F-BF13-854E-8438-177B8A825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94" y="2019300"/>
            <a:ext cx="678801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33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B01534-BC58-694D-9394-5A7E634E4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153" y="1248128"/>
            <a:ext cx="9585693" cy="4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6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323FC9-FCCA-6448-BC26-5055F4DD8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1474611"/>
            <a:ext cx="8305800" cy="3073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5E4685-28E7-4947-8FA0-9E6113D919AA}"/>
              </a:ext>
            </a:extLst>
          </p:cNvPr>
          <p:cNvSpPr/>
          <p:nvPr/>
        </p:nvSpPr>
        <p:spPr>
          <a:xfrm>
            <a:off x="1943100" y="4988277"/>
            <a:ext cx="8305800" cy="790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SELECT ‘COLUMNS’ FROM ‘TABLE’ </a:t>
            </a:r>
          </a:p>
          <a:p>
            <a:pPr algn="ctr"/>
            <a:r>
              <a:rPr kumimoji="1" lang="en-US" altLang="ko-KR" sz="3600" b="1" dirty="0"/>
              <a:t>ORDER BY NO DESC LIMIT 1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363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3A7A70-648C-2047-B4D5-89477BB8A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89" y="0"/>
            <a:ext cx="8001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318772-9623-3C49-8EB1-FB3416F13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100" y="-678746"/>
            <a:ext cx="10820439" cy="49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B835F-CFF1-A544-83B3-467284896990}"/>
              </a:ext>
            </a:extLst>
          </p:cNvPr>
          <p:cNvSpPr txBox="1"/>
          <p:nvPr/>
        </p:nvSpPr>
        <p:spPr>
          <a:xfrm>
            <a:off x="4374312" y="549612"/>
            <a:ext cx="4933507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/>
              <a:t>다음 이 시간에</a:t>
            </a:r>
            <a:r>
              <a:rPr kumimoji="1" lang="en-US" altLang="ko-KR" sz="3000" b="1" dirty="0"/>
              <a:t>…</a:t>
            </a:r>
            <a:r>
              <a:rPr kumimoji="1" lang="ko-KR" altLang="en-US" sz="3000" b="1" dirty="0"/>
              <a:t>는 한글날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3F7473-50E9-5041-860B-72432AC92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055" y="1179018"/>
            <a:ext cx="7457889" cy="51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4FE588-1B0D-764F-97F9-CC1D46D1B23B}"/>
              </a:ext>
            </a:extLst>
          </p:cNvPr>
          <p:cNvSpPr txBox="1"/>
          <p:nvPr/>
        </p:nvSpPr>
        <p:spPr>
          <a:xfrm>
            <a:off x="4768727" y="156749"/>
            <a:ext cx="2725426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5000" b="1" dirty="0">
                <a:solidFill>
                  <a:schemeClr val="accent4"/>
                </a:solidFill>
              </a:rPr>
              <a:t>function</a:t>
            </a:r>
            <a:endParaRPr kumimoji="1" lang="ko-KR" altLang="en-US" sz="5000" b="1" dirty="0">
              <a:solidFill>
                <a:schemeClr val="accent4"/>
              </a:solidFill>
            </a:endParaRPr>
          </a:p>
        </p:txBody>
      </p:sp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6996AB-3725-504D-8F1A-DC98F9787F5F}"/>
              </a:ext>
            </a:extLst>
          </p:cNvPr>
          <p:cNvSpPr txBox="1"/>
          <p:nvPr/>
        </p:nvSpPr>
        <p:spPr>
          <a:xfrm>
            <a:off x="4733287" y="124850"/>
            <a:ext cx="2725426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ko-KR" sz="5000" b="1" dirty="0">
                <a:solidFill>
                  <a:srgbClr val="7030A0"/>
                </a:solidFill>
              </a:rPr>
              <a:t>function</a:t>
            </a:r>
            <a:endParaRPr kumimoji="1" lang="ko-KR" altLang="en-US" sz="5000" b="1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322A9-2B75-2044-847F-495C389E260D}"/>
              </a:ext>
            </a:extLst>
          </p:cNvPr>
          <p:cNvSpPr txBox="1"/>
          <p:nvPr/>
        </p:nvSpPr>
        <p:spPr>
          <a:xfrm>
            <a:off x="2526753" y="1571696"/>
            <a:ext cx="713849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제품 명 </a:t>
            </a:r>
            <a:r>
              <a:rPr kumimoji="1" lang="en-US" altLang="ko-KR" sz="4000" b="1" dirty="0"/>
              <a:t>+</a:t>
            </a:r>
            <a:r>
              <a:rPr kumimoji="1" lang="ko-KR" altLang="en-US" sz="4000" b="1" dirty="0"/>
              <a:t> 생산국 </a:t>
            </a:r>
            <a:r>
              <a:rPr kumimoji="1" lang="en-US" altLang="ko-KR" sz="4000" b="1" dirty="0"/>
              <a:t>+</a:t>
            </a:r>
            <a:r>
              <a:rPr kumimoji="1" lang="ko-KR" altLang="en-US" sz="4000" b="1" dirty="0"/>
              <a:t> 생산 날짜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138AE-DC3A-6148-9D56-AC9E1EDC5FC8}"/>
              </a:ext>
            </a:extLst>
          </p:cNvPr>
          <p:cNvSpPr/>
          <p:nvPr/>
        </p:nvSpPr>
        <p:spPr>
          <a:xfrm>
            <a:off x="2650351" y="4082902"/>
            <a:ext cx="1084521" cy="1084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8501F5-F868-E04C-A37A-D54206C884E2}"/>
              </a:ext>
            </a:extLst>
          </p:cNvPr>
          <p:cNvSpPr/>
          <p:nvPr/>
        </p:nvSpPr>
        <p:spPr>
          <a:xfrm>
            <a:off x="4472063" y="4082901"/>
            <a:ext cx="1084521" cy="1084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A9CD30-1863-7341-AE6E-295CEA57FCC4}"/>
              </a:ext>
            </a:extLst>
          </p:cNvPr>
          <p:cNvSpPr/>
          <p:nvPr/>
        </p:nvSpPr>
        <p:spPr>
          <a:xfrm>
            <a:off x="6293775" y="4082901"/>
            <a:ext cx="1084521" cy="1084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ADE4D7-A444-FD4C-A6EE-5A96B439BCC8}"/>
              </a:ext>
            </a:extLst>
          </p:cNvPr>
          <p:cNvSpPr/>
          <p:nvPr/>
        </p:nvSpPr>
        <p:spPr>
          <a:xfrm>
            <a:off x="8115487" y="4082900"/>
            <a:ext cx="1084521" cy="1084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6176F9-348D-B24F-A3C3-CE4D82AC6AEB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734872" y="4625162"/>
            <a:ext cx="737191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F67EA1-2067-2F4C-BE4C-EA65AB0D75EB}"/>
              </a:ext>
            </a:extLst>
          </p:cNvPr>
          <p:cNvCxnSpPr/>
          <p:nvPr/>
        </p:nvCxnSpPr>
        <p:spPr>
          <a:xfrm flipV="1">
            <a:off x="5556584" y="4625160"/>
            <a:ext cx="737191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38F6211-92E0-AE4E-B633-1318C1DA8E61}"/>
              </a:ext>
            </a:extLst>
          </p:cNvPr>
          <p:cNvCxnSpPr/>
          <p:nvPr/>
        </p:nvCxnSpPr>
        <p:spPr>
          <a:xfrm flipV="1">
            <a:off x="7378296" y="4625159"/>
            <a:ext cx="737191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38B95D-1FC8-0140-A3D6-07C60ED52D0D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6096000" y="2279582"/>
            <a:ext cx="2561748" cy="180331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43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B835F-CFF1-A544-83B3-467284896990}"/>
              </a:ext>
            </a:extLst>
          </p:cNvPr>
          <p:cNvSpPr txBox="1"/>
          <p:nvPr/>
        </p:nvSpPr>
        <p:spPr>
          <a:xfrm>
            <a:off x="3852856" y="0"/>
            <a:ext cx="7989187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메인 </a:t>
            </a:r>
            <a:r>
              <a:rPr kumimoji="1" lang="ko-KR" altLang="en-US" sz="7200" b="1" dirty="0"/>
              <a:t>페이지</a:t>
            </a:r>
            <a:r>
              <a:rPr kumimoji="1" lang="ko-KR" altLang="en-US" sz="4000" b="1" dirty="0"/>
              <a:t> </a:t>
            </a:r>
            <a:r>
              <a:rPr kumimoji="1" lang="ko-KR" altLang="en-US" sz="6600" b="1" dirty="0"/>
              <a:t>기능 추가</a:t>
            </a:r>
            <a:endParaRPr kumimoji="1"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67526-2800-274B-A269-1204B0418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659" y="1068291"/>
            <a:ext cx="8509719" cy="46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B835F-CFF1-A544-83B3-467284896990}"/>
              </a:ext>
            </a:extLst>
          </p:cNvPr>
          <p:cNvSpPr txBox="1"/>
          <p:nvPr/>
        </p:nvSpPr>
        <p:spPr>
          <a:xfrm>
            <a:off x="3629246" y="4661569"/>
            <a:ext cx="4933507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/>
              <a:t>다음 이 시간에</a:t>
            </a:r>
            <a:r>
              <a:rPr kumimoji="1" lang="en-US" altLang="ko-KR" sz="3000" b="1" dirty="0"/>
              <a:t>..</a:t>
            </a:r>
            <a:endParaRPr kumimoji="1" lang="ko-KR" altLang="en-US" sz="3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BCD26-3E43-5E49-8DA5-E24CC4A30351}"/>
              </a:ext>
            </a:extLst>
          </p:cNvPr>
          <p:cNvSpPr txBox="1"/>
          <p:nvPr/>
        </p:nvSpPr>
        <p:spPr>
          <a:xfrm>
            <a:off x="1752600" y="1193533"/>
            <a:ext cx="10210800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ko-KR" sz="9000" b="1" dirty="0"/>
              <a:t>JSP &amp; PYTHON</a:t>
            </a:r>
            <a:endParaRPr kumimoji="1" lang="ko-KR" altLang="en-US" sz="9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A9F22D-B1DE-7A45-96DE-57E20D004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571" y="2729691"/>
            <a:ext cx="4278429" cy="41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3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B24A7-E417-D44A-8D82-E9845C01FF34}"/>
              </a:ext>
            </a:extLst>
          </p:cNvPr>
          <p:cNvSpPr txBox="1"/>
          <p:nvPr/>
        </p:nvSpPr>
        <p:spPr>
          <a:xfrm>
            <a:off x="2167969" y="105970"/>
            <a:ext cx="78560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400" dirty="0"/>
          </a:p>
          <a:p>
            <a:r>
              <a:rPr kumimoji="1" lang="en-US" altLang="ko-KR" sz="2400" dirty="0"/>
              <a:t>def </a:t>
            </a:r>
            <a:r>
              <a:rPr kumimoji="1" lang="en-US" altLang="ko-KR" sz="2400" b="1" dirty="0" err="1">
                <a:solidFill>
                  <a:srgbClr val="7030A0"/>
                </a:solidFill>
              </a:rPr>
              <a:t>new_transaction</a:t>
            </a:r>
            <a:r>
              <a:rPr kumimoji="1" lang="en-US" altLang="ko-KR" sz="2400" dirty="0"/>
              <a:t>(self, </a:t>
            </a:r>
            <a:r>
              <a:rPr kumimoji="1" lang="en-US" altLang="ko-KR" sz="2400" b="1" dirty="0">
                <a:solidFill>
                  <a:schemeClr val="accent6"/>
                </a:solidFill>
              </a:rPr>
              <a:t>sender, recipient, amount</a:t>
            </a:r>
            <a:r>
              <a:rPr kumimoji="1" lang="en-US" altLang="ko-KR" sz="2400" dirty="0"/>
              <a:t>) :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self.current_transactions.append</a:t>
            </a:r>
            <a:r>
              <a:rPr kumimoji="1" lang="en-US" altLang="ko-KR" sz="2400" dirty="0"/>
              <a:t>({</a:t>
            </a:r>
          </a:p>
          <a:p>
            <a:r>
              <a:rPr kumimoji="1" lang="en-US" altLang="ko-KR" sz="2400" dirty="0"/>
              <a:t>		‘sender’: sender,</a:t>
            </a:r>
          </a:p>
          <a:p>
            <a:r>
              <a:rPr kumimoji="1" lang="en-US" altLang="ko-KR" sz="2400" dirty="0"/>
              <a:t>		‘recipient’: recipient,</a:t>
            </a:r>
          </a:p>
          <a:p>
            <a:r>
              <a:rPr kumimoji="1" lang="en-US" altLang="ko-KR" sz="2400" dirty="0"/>
              <a:t>		‘amount’: amount,</a:t>
            </a:r>
          </a:p>
          <a:p>
            <a:r>
              <a:rPr kumimoji="1" lang="en-US" altLang="ko-KR" sz="2400" dirty="0"/>
              <a:t>	})</a:t>
            </a:r>
          </a:p>
          <a:p>
            <a:r>
              <a:rPr kumimoji="1" lang="en-US" altLang="ko-KR" sz="2400" dirty="0"/>
              <a:t>	</a:t>
            </a:r>
          </a:p>
          <a:p>
            <a:r>
              <a:rPr kumimoji="1" lang="en-US" altLang="ko-KR" sz="2400" dirty="0"/>
              <a:t>	return </a:t>
            </a:r>
            <a:r>
              <a:rPr kumimoji="1" lang="en-US" altLang="ko-KR" sz="2400" b="1" dirty="0" err="1">
                <a:solidFill>
                  <a:srgbClr val="0070C0"/>
                </a:solidFill>
              </a:rPr>
              <a:t>self.last_block</a:t>
            </a:r>
            <a:r>
              <a:rPr kumimoji="1" lang="en-US" altLang="ko-KR" sz="2400" b="1" dirty="0">
                <a:solidFill>
                  <a:srgbClr val="0070C0"/>
                </a:solidFill>
              </a:rPr>
              <a:t>[‘index’] +1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endParaRPr kumimoji="1"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F91206-45CE-BE45-9B00-40204ED6B253}"/>
              </a:ext>
            </a:extLst>
          </p:cNvPr>
          <p:cNvSpPr/>
          <p:nvPr/>
        </p:nvSpPr>
        <p:spPr>
          <a:xfrm>
            <a:off x="1699847" y="4260954"/>
            <a:ext cx="1664676" cy="1448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569443-6EF4-F94F-8D5C-592A745F0648}"/>
              </a:ext>
            </a:extLst>
          </p:cNvPr>
          <p:cNvSpPr/>
          <p:nvPr/>
        </p:nvSpPr>
        <p:spPr>
          <a:xfrm>
            <a:off x="4114801" y="4260954"/>
            <a:ext cx="1664676" cy="1448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03C70-8B8F-E343-9E6B-386B92B78EA9}"/>
              </a:ext>
            </a:extLst>
          </p:cNvPr>
          <p:cNvSpPr/>
          <p:nvPr/>
        </p:nvSpPr>
        <p:spPr>
          <a:xfrm>
            <a:off x="6529755" y="4260954"/>
            <a:ext cx="1664676" cy="1448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err="1"/>
              <a:t>last_block</a:t>
            </a:r>
            <a:endParaRPr kumimoji="1"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B99E20-E4FB-1247-8362-DB4D23C4183A}"/>
              </a:ext>
            </a:extLst>
          </p:cNvPr>
          <p:cNvSpPr/>
          <p:nvPr/>
        </p:nvSpPr>
        <p:spPr>
          <a:xfrm>
            <a:off x="8944709" y="4260954"/>
            <a:ext cx="1664676" cy="144818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last_block+1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1918610-ED1F-3747-906E-1A2283E3C87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364523" y="4985046"/>
            <a:ext cx="7502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CC93B06-6AE6-2445-ADA5-CB0FA48D40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779477" y="4985046"/>
            <a:ext cx="7502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C75B7BA-A98D-DE4F-B26E-79AE288238AC}"/>
              </a:ext>
            </a:extLst>
          </p:cNvPr>
          <p:cNvCxnSpPr/>
          <p:nvPr/>
        </p:nvCxnSpPr>
        <p:spPr>
          <a:xfrm>
            <a:off x="8194431" y="4964338"/>
            <a:ext cx="7502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2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3E7FA4-624F-4B47-8E9C-33023BCE4307}"/>
              </a:ext>
            </a:extLst>
          </p:cNvPr>
          <p:cNvSpPr/>
          <p:nvPr/>
        </p:nvSpPr>
        <p:spPr>
          <a:xfrm>
            <a:off x="1111475" y="1831206"/>
            <a:ext cx="2743200" cy="3195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0" b="1" dirty="0"/>
              <a:t>JSP</a:t>
            </a:r>
            <a:endParaRPr kumimoji="1" lang="ko-KR" altLang="en-US" sz="10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9A0209-4A97-444A-8A20-F3539AD5D53E}"/>
              </a:ext>
            </a:extLst>
          </p:cNvPr>
          <p:cNvSpPr/>
          <p:nvPr/>
        </p:nvSpPr>
        <p:spPr>
          <a:xfrm>
            <a:off x="8171848" y="1831205"/>
            <a:ext cx="2467645" cy="3195587"/>
          </a:xfrm>
          <a:prstGeom prst="rect">
            <a:avLst/>
          </a:prstGeom>
          <a:solidFill>
            <a:srgbClr val="36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0" b="1" i="1" dirty="0">
                <a:solidFill>
                  <a:srgbClr val="FFDB4A"/>
                </a:solidFill>
              </a:rPr>
              <a:t>python</a:t>
            </a:r>
            <a:endParaRPr kumimoji="1" lang="ko-KR" altLang="en-US" sz="5000" b="1" i="1" dirty="0">
              <a:solidFill>
                <a:srgbClr val="FFDB4A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0E901E-B21A-3C4B-8ABB-2FC2C331AF2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854675" y="3428999"/>
            <a:ext cx="43171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0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B24A7-E417-D44A-8D82-E9845C01FF34}"/>
              </a:ext>
            </a:extLst>
          </p:cNvPr>
          <p:cNvSpPr txBox="1"/>
          <p:nvPr/>
        </p:nvSpPr>
        <p:spPr>
          <a:xfrm>
            <a:off x="2167969" y="1111475"/>
            <a:ext cx="75107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400" dirty="0"/>
          </a:p>
          <a:p>
            <a:r>
              <a:rPr kumimoji="1" lang="en-US" altLang="ko-KR" sz="2400" dirty="0"/>
              <a:t>def </a:t>
            </a:r>
            <a:r>
              <a:rPr kumimoji="1" lang="en-US" altLang="ko-KR" sz="2400" dirty="0" err="1"/>
              <a:t>new_transaction</a:t>
            </a:r>
            <a:r>
              <a:rPr kumimoji="1" lang="en-US" altLang="ko-KR" sz="2400" dirty="0"/>
              <a:t>(self, sender, recipient, amount) :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self.current_transactions.append</a:t>
            </a:r>
            <a:r>
              <a:rPr kumimoji="1" lang="en-US" altLang="ko-KR" sz="2400" dirty="0"/>
              <a:t>({</a:t>
            </a:r>
          </a:p>
          <a:p>
            <a:r>
              <a:rPr kumimoji="1" lang="en-US" altLang="ko-KR" sz="2400" dirty="0"/>
              <a:t>		</a:t>
            </a:r>
            <a:r>
              <a:rPr kumimoji="1"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‘sender’: sender,</a:t>
            </a:r>
          </a:p>
          <a:p>
            <a:r>
              <a:rPr kumimoji="1"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		‘recipient’: recipient,</a:t>
            </a:r>
          </a:p>
          <a:p>
            <a:r>
              <a:rPr kumimoji="1"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		‘amount’: amount,</a:t>
            </a:r>
          </a:p>
          <a:p>
            <a:r>
              <a:rPr kumimoji="1" lang="en-US" altLang="ko-KR" sz="2400" dirty="0"/>
              <a:t>	})</a:t>
            </a:r>
          </a:p>
          <a:p>
            <a:r>
              <a:rPr kumimoji="1" lang="en-US" altLang="ko-KR" sz="2400" dirty="0"/>
              <a:t>	</a:t>
            </a:r>
          </a:p>
          <a:p>
            <a:r>
              <a:rPr kumimoji="1" lang="en-US" altLang="ko-KR" sz="2400" dirty="0"/>
              <a:t>return </a:t>
            </a:r>
            <a:r>
              <a:rPr kumimoji="1" lang="en-US" altLang="ko-KR" sz="2400" dirty="0" err="1"/>
              <a:t>self.last_block</a:t>
            </a:r>
            <a:r>
              <a:rPr kumimoji="1" lang="en-US" altLang="ko-KR" sz="2400" dirty="0"/>
              <a:t>[‘index’] +1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657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DD629C-A724-4A4E-A80F-D9458499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73" y="1740370"/>
            <a:ext cx="10036253" cy="273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023812-7E6F-9A47-A3EC-3BFA361C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94" y="2907297"/>
            <a:ext cx="5170211" cy="15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3E7FA4-624F-4B47-8E9C-33023BCE4307}"/>
              </a:ext>
            </a:extLst>
          </p:cNvPr>
          <p:cNvSpPr/>
          <p:nvPr/>
        </p:nvSpPr>
        <p:spPr>
          <a:xfrm>
            <a:off x="1111475" y="2502568"/>
            <a:ext cx="1824230" cy="2524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0" b="1" dirty="0"/>
              <a:t>JSP</a:t>
            </a:r>
            <a:endParaRPr kumimoji="1" lang="ko-KR" altLang="en-US" sz="8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9A0209-4A97-444A-8A20-F3539AD5D53E}"/>
              </a:ext>
            </a:extLst>
          </p:cNvPr>
          <p:cNvSpPr/>
          <p:nvPr/>
        </p:nvSpPr>
        <p:spPr>
          <a:xfrm>
            <a:off x="9018871" y="2502568"/>
            <a:ext cx="1780673" cy="2524224"/>
          </a:xfrm>
          <a:prstGeom prst="rect">
            <a:avLst/>
          </a:prstGeom>
          <a:solidFill>
            <a:srgbClr val="36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i="1" dirty="0">
                <a:solidFill>
                  <a:srgbClr val="FFDB4A"/>
                </a:solidFill>
              </a:rPr>
              <a:t>python</a:t>
            </a:r>
            <a:endParaRPr kumimoji="1" lang="ko-KR" altLang="en-US" sz="3600" b="1" i="1" dirty="0">
              <a:solidFill>
                <a:srgbClr val="FFDB4A"/>
              </a:solidFill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07802097-8EF6-6D49-897F-11050127157B}"/>
              </a:ext>
            </a:extLst>
          </p:cNvPr>
          <p:cNvSpPr/>
          <p:nvPr/>
        </p:nvSpPr>
        <p:spPr>
          <a:xfrm>
            <a:off x="4783755" y="2040555"/>
            <a:ext cx="2387065" cy="344824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/>
              <a:t>DATABASE</a:t>
            </a:r>
            <a:endParaRPr kumimoji="1" lang="ko-KR" altLang="en-US" sz="30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0F87B4-64A0-3447-873B-1B59B2305C51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2935705" y="3764680"/>
            <a:ext cx="18480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776C56-6122-2D41-9939-B7521B153AFD}"/>
              </a:ext>
            </a:extLst>
          </p:cNvPr>
          <p:cNvCxnSpPr>
            <a:cxnSpLocks/>
            <a:stCxn id="2" idx="4"/>
            <a:endCxn id="10" idx="1"/>
          </p:cNvCxnSpPr>
          <p:nvPr/>
        </p:nvCxnSpPr>
        <p:spPr>
          <a:xfrm>
            <a:off x="7170820" y="3764680"/>
            <a:ext cx="1848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184</Words>
  <Application>Microsoft Macintosh PowerPoint</Application>
  <PresentationFormat>와이드스크린</PresentationFormat>
  <Paragraphs>98</Paragraphs>
  <Slides>30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123</cp:revision>
  <dcterms:created xsi:type="dcterms:W3CDTF">2019-09-04T02:56:46Z</dcterms:created>
  <dcterms:modified xsi:type="dcterms:W3CDTF">2019-10-01T17:53:44Z</dcterms:modified>
</cp:coreProperties>
</file>