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70" r:id="rId3"/>
    <p:sldId id="376" r:id="rId4"/>
    <p:sldId id="371" r:id="rId5"/>
    <p:sldId id="373" r:id="rId6"/>
    <p:sldId id="372" r:id="rId7"/>
    <p:sldId id="374" r:id="rId8"/>
    <p:sldId id="377" r:id="rId9"/>
    <p:sldId id="379" r:id="rId10"/>
    <p:sldId id="380" r:id="rId11"/>
    <p:sldId id="381" r:id="rId12"/>
    <p:sldId id="38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1FF"/>
    <a:srgbClr val="FF2F92"/>
    <a:srgbClr val="3676AA"/>
    <a:srgbClr val="FFD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5"/>
    <p:restoredTop sz="90080"/>
  </p:normalViewPr>
  <p:slideViewPr>
    <p:cSldViewPr snapToGrid="0" snapToObjects="1">
      <p:cViewPr varScale="1">
        <p:scale>
          <a:sx n="117" d="100"/>
          <a:sy n="117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B3E64-D7B6-E646-A5F5-9C7271D8B790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18A81-762E-1B46-B5E9-079AECAA0C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330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0CAC5-32E1-BE46-AA62-EDA9CC5A4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417E3-8218-1F40-876D-E70839B49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2EF61-BB37-AD44-B16B-BE29AC0B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A224B-49CD-AB43-8AD2-25866652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638E3-14C8-F44F-80F4-A5BBFE09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415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8F80-F138-E443-935D-FFDEDD8E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A5EC1-DD17-DA40-AE3D-8E906368F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1894B-796E-EB49-9A66-1E9B5C3D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CA096-EEEA-CA47-AFC5-929E1EFD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D765E-24A2-754F-A50B-E0FC18A9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61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47A29E-C414-834A-BA69-536A3E56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E6680A-4E82-6640-8683-CB18D90C0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BA026-B6F2-EE4C-B72E-847C64E7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BF9A5-2258-124D-A579-EFCCFCDE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21648-8118-6D4E-8D7F-EBF6CD3C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175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7796E-8EFF-9341-AF85-C805A2BE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08ACA-2F8F-204C-A3B9-1A2DF052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FFC22-8CEB-5C49-ACE5-6D761C6B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6E3A08-2747-0142-89CA-2A8B8A77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4E88C-5AF5-484A-96F1-64EC1829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3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E6671-A84F-824D-800F-21A89EF8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30327-746A-814A-B22B-2C6E563F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96A8E-BE36-E34A-8E10-BD1F01F6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33298-8C77-4C44-8153-6B8082DB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781B6-C76C-EB46-AF50-B073F9F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23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95C4B-D984-6043-984E-4104A86A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DB3B0-41DC-0549-A4C9-8420D6254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C73D47-D100-1F42-B4BF-05F17EF39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7AD6F6-C785-7A4E-AFD8-77D96DD2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B8101-FDB0-9447-BAE0-E68BBAF5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6198DD-E7A4-CF48-810B-BC3C37D4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853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9ACA2-BE37-784D-A221-FE783D83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18D54-0062-AF47-B7C2-336BF4019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7C05B4-1A57-7448-B0E8-2ED4912E8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796470-32D4-B547-ACB1-C0C3FE6EB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A9A98-0CCF-7448-9763-9C9AAEA01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36B46-15EF-464E-AB8F-1A464EF1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B8B10-5FC7-0D48-89A4-E07A15C3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6C2B00-1448-CB46-9D06-B567E3AD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061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4A456-67C1-8941-8409-3BF977CB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3E485B-3F4A-B34D-AF49-ADF07F75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F2B2EF-241E-D649-B838-C3B34CDD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AC08B7-9A31-C146-B7C0-468D2A56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784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4C9DAA-5BB7-834F-9791-999D4529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1AA8AC-DCDF-A043-8BE3-D383E7E7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5B9CD-6747-4948-8827-54359F83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21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1E645-0DC8-7D47-824B-81A14C36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D9978-6707-4247-AF41-EBC206CBC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EFAD06-8BAF-404B-8E43-24B80D210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1B60B-8F94-4F48-B97C-59D7EFE5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2492F-4207-6C43-8359-9D86E354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042B3-01BF-CC48-8335-CBC138DD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694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A8FA9-9F5A-354A-8993-EFBE089E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37F47C-C90C-1A45-B73E-C7F3FDF0B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141B9E-3408-BE4A-A5E1-EEEC13FB1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0793BF-40DA-C44E-9725-5EB5B7D0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6E5A0D-5281-884B-816D-6FB2C38D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78E1D-1FB5-A244-B2C3-ADBC4199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214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ACF7ED-E35E-694E-A8BA-B3CCE23D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89703-D4B4-9740-B5A6-F6EC25422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B672C-3088-6B4D-82F7-209CFC27C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18E2D-E888-1741-A2F7-9DF8A9185FFD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BDB20-66C5-7942-BD2C-230927A21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C2315-62F6-3B47-9749-5FDB15659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4D47F-BC9D-3C40-ADD6-6A5A522CDAA1}"/>
              </a:ext>
            </a:extLst>
          </p:cNvPr>
          <p:cNvSpPr txBox="1"/>
          <p:nvPr/>
        </p:nvSpPr>
        <p:spPr>
          <a:xfrm>
            <a:off x="696120" y="1997838"/>
            <a:ext cx="10799751" cy="20928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ko-KR" sz="13000" b="1" dirty="0"/>
              <a:t>S/W</a:t>
            </a:r>
            <a:r>
              <a:rPr kumimoji="1" lang="ko-KR" altLang="en-US" sz="13000" b="1" dirty="0"/>
              <a:t> 프로젝트</a:t>
            </a:r>
          </a:p>
        </p:txBody>
      </p:sp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1945" y="4090719"/>
            <a:ext cx="2428103" cy="24281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20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988F28-C1DD-A049-8146-55BBD1F0B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489" y="1813199"/>
            <a:ext cx="5197021" cy="3231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17441F-4C40-DE4C-848D-EB27EA3B43FF}"/>
              </a:ext>
            </a:extLst>
          </p:cNvPr>
          <p:cNvSpPr txBox="1"/>
          <p:nvPr/>
        </p:nvSpPr>
        <p:spPr>
          <a:xfrm>
            <a:off x="5817717" y="249701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000" b="1" dirty="0"/>
              <a:t>2</a:t>
            </a:r>
            <a:endParaRPr kumimoji="1"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30159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5BA1DC-5594-014C-A76A-70E21B39D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557" y="1750332"/>
            <a:ext cx="5206886" cy="3357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C2BC88-010E-C945-A692-D960C35D7E4A}"/>
              </a:ext>
            </a:extLst>
          </p:cNvPr>
          <p:cNvSpPr txBox="1"/>
          <p:nvPr/>
        </p:nvSpPr>
        <p:spPr>
          <a:xfrm>
            <a:off x="5817717" y="249701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000" b="1" dirty="0"/>
              <a:t>3</a:t>
            </a:r>
            <a:endParaRPr kumimoji="1"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58685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C2BC88-010E-C945-A692-D960C35D7E4A}"/>
              </a:ext>
            </a:extLst>
          </p:cNvPr>
          <p:cNvSpPr txBox="1"/>
          <p:nvPr/>
        </p:nvSpPr>
        <p:spPr>
          <a:xfrm>
            <a:off x="5817717" y="249701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000" b="1" dirty="0"/>
              <a:t>4</a:t>
            </a:r>
            <a:endParaRPr kumimoji="1" lang="ko-KR" altLang="en-US" sz="5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E5178B-95C2-A847-BAAB-CC1280B53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260" y="1111475"/>
            <a:ext cx="7062040" cy="54746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657F6D8-D52C-1745-B4EF-F2720DB354B0}"/>
              </a:ext>
            </a:extLst>
          </p:cNvPr>
          <p:cNvSpPr/>
          <p:nvPr/>
        </p:nvSpPr>
        <p:spPr>
          <a:xfrm>
            <a:off x="3178629" y="1404257"/>
            <a:ext cx="4626428" cy="22751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C54D6A-358C-F242-A1DE-DA93AD29E3F2}"/>
              </a:ext>
            </a:extLst>
          </p:cNvPr>
          <p:cNvSpPr/>
          <p:nvPr/>
        </p:nvSpPr>
        <p:spPr>
          <a:xfrm>
            <a:off x="3178629" y="3679371"/>
            <a:ext cx="4626428" cy="22751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3BCEF7-454F-E44D-8495-4D6C1B9B8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129" y="54657"/>
            <a:ext cx="9278301" cy="4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7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4D12B0-A626-854A-BB09-F0F9FB2D761B}"/>
              </a:ext>
            </a:extLst>
          </p:cNvPr>
          <p:cNvSpPr txBox="1"/>
          <p:nvPr/>
        </p:nvSpPr>
        <p:spPr>
          <a:xfrm>
            <a:off x="1111475" y="124850"/>
            <a:ext cx="2975495" cy="861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ko-KR" altLang="en-US" sz="5000" b="1" i="1" dirty="0"/>
              <a:t>차주 계획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9FF3D-6C64-DE4C-B7A6-ECB6C0BC4768}"/>
              </a:ext>
            </a:extLst>
          </p:cNvPr>
          <p:cNvSpPr txBox="1"/>
          <p:nvPr/>
        </p:nvSpPr>
        <p:spPr>
          <a:xfrm>
            <a:off x="774428" y="2613391"/>
            <a:ext cx="6562246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ko-KR" sz="10000" b="1" i="1" dirty="0"/>
              <a:t>EVENT FIX</a:t>
            </a:r>
            <a:endParaRPr kumimoji="1" lang="ko-KR" altLang="en-US" sz="10000" b="1" i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BFE618-F81D-1B4A-888D-8BA07A291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038" y="1393370"/>
            <a:ext cx="3680534" cy="40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0210782-1896-1849-B6DD-DA50380B28B8}"/>
              </a:ext>
            </a:extLst>
          </p:cNvPr>
          <p:cNvSpPr/>
          <p:nvPr/>
        </p:nvSpPr>
        <p:spPr>
          <a:xfrm>
            <a:off x="1186543" y="3244334"/>
            <a:ext cx="9818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b="1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ERROR 2002: Can't connect to local </a:t>
            </a:r>
            <a:r>
              <a:rPr lang="en" altLang="ko-KR" b="1" dirty="0" err="1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Mysql</a:t>
            </a:r>
            <a:r>
              <a:rPr lang="en" altLang="ko-KR" b="1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server through socket '/</a:t>
            </a:r>
            <a:r>
              <a:rPr lang="en" altLang="ko-KR" b="1" dirty="0" err="1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tmp</a:t>
            </a:r>
            <a:r>
              <a:rPr lang="en" altLang="ko-KR" b="1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/</a:t>
            </a:r>
            <a:r>
              <a:rPr lang="en" altLang="ko-KR" b="1" dirty="0" err="1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mysql.sock</a:t>
            </a:r>
            <a:r>
              <a:rPr lang="en" altLang="ko-KR" b="1" dirty="0">
                <a:solidFill>
                  <a:srgbClr val="000000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’ (2)</a:t>
            </a:r>
            <a:endParaRPr lang="ko-KR" altLang="en-US" b="1" i="0" dirty="0">
              <a:solidFill>
                <a:srgbClr val="000000"/>
              </a:solidFill>
              <a:effectLst/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33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1C59CB-DA45-2A4B-B41A-9DEAFD874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922" y="0"/>
            <a:ext cx="6642155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0509713-0F3E-D845-9E6C-0B738CF972AE}"/>
              </a:ext>
            </a:extLst>
          </p:cNvPr>
          <p:cNvSpPr/>
          <p:nvPr/>
        </p:nvSpPr>
        <p:spPr>
          <a:xfrm>
            <a:off x="3080657" y="2079171"/>
            <a:ext cx="5529943" cy="3483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58A582-0756-B54C-A867-351A67173317}"/>
              </a:ext>
            </a:extLst>
          </p:cNvPr>
          <p:cNvSpPr/>
          <p:nvPr/>
        </p:nvSpPr>
        <p:spPr>
          <a:xfrm>
            <a:off x="3080657" y="4294413"/>
            <a:ext cx="5529943" cy="3483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746986-ABC6-424A-BDAD-CBFB978E97C6}"/>
              </a:ext>
            </a:extLst>
          </p:cNvPr>
          <p:cNvSpPr/>
          <p:nvPr/>
        </p:nvSpPr>
        <p:spPr>
          <a:xfrm>
            <a:off x="2830285" y="763131"/>
            <a:ext cx="1981201" cy="575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863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084A9C-4C91-A149-B365-89EFD635E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2260600"/>
            <a:ext cx="10401300" cy="23368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01FE66-BDB9-514C-A3F8-5A666FA90F2B}"/>
              </a:ext>
            </a:extLst>
          </p:cNvPr>
          <p:cNvSpPr/>
          <p:nvPr/>
        </p:nvSpPr>
        <p:spPr>
          <a:xfrm>
            <a:off x="2471057" y="2460172"/>
            <a:ext cx="1045029" cy="2068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112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1F6525-E88F-DA4A-9265-3198A5FC0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59379"/>
            <a:ext cx="12192000" cy="393924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B2C452-71FB-EA45-B4B3-DCD3618CE514}"/>
              </a:ext>
            </a:extLst>
          </p:cNvPr>
          <p:cNvSpPr/>
          <p:nvPr/>
        </p:nvSpPr>
        <p:spPr>
          <a:xfrm>
            <a:off x="120874" y="1252988"/>
            <a:ext cx="1981201" cy="575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383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898CEF-0F84-2342-B952-E2DC62DBE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78" y="0"/>
            <a:ext cx="5852043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5E78BE8-D663-DC42-937A-3B3B4E79461D}"/>
              </a:ext>
            </a:extLst>
          </p:cNvPr>
          <p:cNvSpPr/>
          <p:nvPr/>
        </p:nvSpPr>
        <p:spPr>
          <a:xfrm>
            <a:off x="3169978" y="468085"/>
            <a:ext cx="1981201" cy="2939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785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4D12B0-A626-854A-BB09-F0F9FB2D761B}"/>
              </a:ext>
            </a:extLst>
          </p:cNvPr>
          <p:cNvSpPr txBox="1"/>
          <p:nvPr/>
        </p:nvSpPr>
        <p:spPr>
          <a:xfrm>
            <a:off x="1111475" y="124850"/>
            <a:ext cx="2975495" cy="861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ko-KR" altLang="en-US" sz="5000" b="1" i="1" dirty="0"/>
              <a:t>차주 계획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9FF3D-6C64-DE4C-B7A6-ECB6C0BC4768}"/>
              </a:ext>
            </a:extLst>
          </p:cNvPr>
          <p:cNvSpPr txBox="1"/>
          <p:nvPr/>
        </p:nvSpPr>
        <p:spPr>
          <a:xfrm>
            <a:off x="774428" y="2613391"/>
            <a:ext cx="6562246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ko-KR" sz="10000" b="1" i="1" dirty="0"/>
              <a:t>EVENT FIX</a:t>
            </a:r>
            <a:endParaRPr kumimoji="1" lang="ko-KR" altLang="en-US" sz="10000" b="1" i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BFE618-F81D-1B4A-888D-8BA07A291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038" y="1393370"/>
            <a:ext cx="3680534" cy="40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4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F0B795-6086-464E-85ED-7980DAECE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348" y="1704521"/>
            <a:ext cx="5651303" cy="34489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D7C318-13A6-CB4B-97C0-B2AB7EACB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1651" y="3056617"/>
            <a:ext cx="1619052" cy="744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A77B1F-6585-BA43-80A9-2E5503076B52}"/>
              </a:ext>
            </a:extLst>
          </p:cNvPr>
          <p:cNvSpPr txBox="1"/>
          <p:nvPr/>
        </p:nvSpPr>
        <p:spPr>
          <a:xfrm>
            <a:off x="5817717" y="249701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000" b="1" dirty="0"/>
              <a:t>1</a:t>
            </a:r>
            <a:endParaRPr kumimoji="1"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8555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37</Words>
  <Application>Microsoft Macintosh PowerPoint</Application>
  <PresentationFormat>와이드스크린</PresentationFormat>
  <Paragraphs>10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돋움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221</cp:revision>
  <dcterms:created xsi:type="dcterms:W3CDTF">2019-09-04T02:56:46Z</dcterms:created>
  <dcterms:modified xsi:type="dcterms:W3CDTF">2019-11-27T02:44:26Z</dcterms:modified>
</cp:coreProperties>
</file>