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18" r:id="rId3"/>
    <p:sldId id="334" r:id="rId4"/>
    <p:sldId id="335" r:id="rId5"/>
    <p:sldId id="339" r:id="rId6"/>
    <p:sldId id="340" r:id="rId7"/>
    <p:sldId id="341" r:id="rId8"/>
    <p:sldId id="342" r:id="rId9"/>
    <p:sldId id="34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2F92"/>
    <a:srgbClr val="3676AA"/>
    <a:srgbClr val="FFD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/>
    <p:restoredTop sz="90080"/>
  </p:normalViewPr>
  <p:slideViewPr>
    <p:cSldViewPr snapToGrid="0" snapToObjects="1">
      <p:cViewPr varScale="1">
        <p:scale>
          <a:sx n="105" d="100"/>
          <a:sy n="105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B3E64-D7B6-E646-A5F5-9C7271D8B790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18A81-762E-1B46-B5E9-079AECAA0C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3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4258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03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57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814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40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18A81-762E-1B46-B5E9-079AECAA0C3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058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0CAC5-32E1-BE46-AA62-EDA9CC5A4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17E3-8218-1F40-876D-E70839B49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EF61-BB37-AD44-B16B-BE29AC0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224B-49CD-AB43-8AD2-25866652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638E3-14C8-F44F-80F4-A5BBFE09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1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8F80-F138-E443-935D-FFDEDD8E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A5EC1-DD17-DA40-AE3D-8E90636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894B-796E-EB49-9A66-1E9B5C3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A096-EEEA-CA47-AFC5-929E1EFD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D765E-24A2-754F-A50B-E0FC18A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1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47A29E-C414-834A-BA69-536A3E5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680A-4E82-6640-8683-CB18D90C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A026-B6F2-EE4C-B72E-847C64E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F9A5-2258-124D-A579-EFCCFCDE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1648-8118-6D4E-8D7F-EBF6CD3C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175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796E-8EFF-9341-AF85-C805A2BE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08ACA-2F8F-204C-A3B9-1A2DF052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FC22-8CEB-5C49-ACE5-6D761C6B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E3A08-2747-0142-89CA-2A8B8A77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E88C-5AF5-484A-96F1-64EC1829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3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E6671-A84F-824D-800F-21A89EF8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30327-746A-814A-B22B-2C6E563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96A8E-BE36-E34A-8E10-BD1F01F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33298-8C77-4C44-8153-6B8082DB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81B6-C76C-EB46-AF50-B073F9FA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2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95C4B-D984-6043-984E-4104A86A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DB3B0-41DC-0549-A4C9-8420D6254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73D47-D100-1F42-B4BF-05F17EF39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D6F6-C785-7A4E-AFD8-77D96DD2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B8101-FDB0-9447-BAE0-E68BBAF5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198DD-E7A4-CF48-810B-BC3C37D4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8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CA2-BE37-784D-A221-FE783D83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18D54-0062-AF47-B7C2-336BF401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C05B4-1A57-7448-B0E8-2ED4912E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96470-32D4-B547-ACB1-C0C3FE6EB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A9A98-0CCF-7448-9763-9C9AAEA0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36B46-15EF-464E-AB8F-1A464EF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B8B10-5FC7-0D48-89A4-E07A15C3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2B00-1448-CB46-9D06-B567E3A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61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A456-67C1-8941-8409-3BF97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E485B-3F4A-B34D-AF49-ADF07F75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F2B2EF-241E-D649-B838-C3B34CD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C08B7-9A31-C146-B7C0-468D2A5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84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4C9DAA-5BB7-834F-9791-999D4529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AA8AC-DCDF-A043-8BE3-D383E7E7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5B9CD-6747-4948-8827-54359F83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1E645-0DC8-7D47-824B-81A14C36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D9978-6707-4247-AF41-EBC206CB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EFAD06-8BAF-404B-8E43-24B80D21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1B60B-8F94-4F48-B97C-59D7EFE5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2492F-4207-6C43-8359-9D86E354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42B3-01BF-CC48-8335-CBC138D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94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8FA9-9F5A-354A-8993-EFBE089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37F47C-C90C-1A45-B73E-C7F3FDF0B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41B9E-3408-BE4A-A5E1-EEEC13FB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793BF-40DA-C44E-9725-5EB5B7D0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E5A0D-5281-884B-816D-6FB2C38D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78E1D-1FB5-A244-B2C3-ADBC4199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1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ACF7ED-E35E-694E-A8BA-B3CCE23D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89703-D4B4-9740-B5A6-F6EC25422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B672C-3088-6B4D-82F7-209CFC27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8E2D-E888-1741-A2F7-9DF8A9185FFD}" type="datetimeFigureOut">
              <a:rPr kumimoji="1" lang="ko-KR" altLang="en-US" smtClean="0"/>
              <a:t>2019. 10. 15.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BDB20-66C5-7942-BD2C-230927A21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2315-62F6-3B47-9749-5FDB15659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BC55-8F4A-A14C-BB58-9801A151B9D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4D47F-BC9D-3C40-ADD6-6A5A522CDAA1}"/>
              </a:ext>
            </a:extLst>
          </p:cNvPr>
          <p:cNvSpPr txBox="1"/>
          <p:nvPr/>
        </p:nvSpPr>
        <p:spPr>
          <a:xfrm>
            <a:off x="696120" y="1997838"/>
            <a:ext cx="10799751" cy="20928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ko-KR" sz="13000" b="1" dirty="0"/>
              <a:t>S/W</a:t>
            </a:r>
            <a:r>
              <a:rPr kumimoji="1" lang="ko-KR" altLang="en-US" sz="13000" b="1" dirty="0"/>
              <a:t> 프로젝트</a:t>
            </a:r>
          </a:p>
        </p:txBody>
      </p:sp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945" y="4090719"/>
            <a:ext cx="2428103" cy="24281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20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3E7FA4-624F-4B47-8E9C-33023BCE4307}"/>
              </a:ext>
            </a:extLst>
          </p:cNvPr>
          <p:cNvSpPr/>
          <p:nvPr/>
        </p:nvSpPr>
        <p:spPr>
          <a:xfrm>
            <a:off x="1111475" y="2502568"/>
            <a:ext cx="1824230" cy="2524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0" b="1" dirty="0"/>
              <a:t>JSP</a:t>
            </a:r>
            <a:endParaRPr kumimoji="1" lang="ko-KR" altLang="en-US" sz="8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9A0209-4A97-444A-8A20-F3539AD5D53E}"/>
              </a:ext>
            </a:extLst>
          </p:cNvPr>
          <p:cNvSpPr/>
          <p:nvPr/>
        </p:nvSpPr>
        <p:spPr>
          <a:xfrm>
            <a:off x="9018871" y="2502568"/>
            <a:ext cx="1780673" cy="2524224"/>
          </a:xfrm>
          <a:prstGeom prst="rect">
            <a:avLst/>
          </a:prstGeom>
          <a:solidFill>
            <a:srgbClr val="36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i="1" dirty="0">
                <a:solidFill>
                  <a:srgbClr val="FFDB4A"/>
                </a:solidFill>
              </a:rPr>
              <a:t>python</a:t>
            </a:r>
            <a:endParaRPr kumimoji="1" lang="ko-KR" altLang="en-US" sz="3600" b="1" i="1" dirty="0">
              <a:solidFill>
                <a:srgbClr val="FFDB4A"/>
              </a:solidFill>
            </a:endParaRPr>
          </a:p>
        </p:txBody>
      </p:sp>
      <p:sp>
        <p:nvSpPr>
          <p:cNvPr id="2" name="원통[C] 1">
            <a:extLst>
              <a:ext uri="{FF2B5EF4-FFF2-40B4-BE49-F238E27FC236}">
                <a16:creationId xmlns:a16="http://schemas.microsoft.com/office/drawing/2014/main" id="{07802097-8EF6-6D49-897F-11050127157B}"/>
              </a:ext>
            </a:extLst>
          </p:cNvPr>
          <p:cNvSpPr/>
          <p:nvPr/>
        </p:nvSpPr>
        <p:spPr>
          <a:xfrm>
            <a:off x="4783755" y="2040555"/>
            <a:ext cx="2387065" cy="3448249"/>
          </a:xfrm>
          <a:prstGeom prst="can">
            <a:avLst/>
          </a:prstGeom>
          <a:solidFill>
            <a:srgbClr val="7030A0"/>
          </a:solidFill>
          <a:ln>
            <a:solidFill>
              <a:srgbClr val="7A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b="1" dirty="0"/>
              <a:t>DATABASE</a:t>
            </a:r>
            <a:endParaRPr kumimoji="1" lang="ko-KR" altLang="en-US" sz="30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0F87B4-64A0-3447-873B-1B59B2305C51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2935705" y="3764680"/>
            <a:ext cx="18480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A776C56-6122-2D41-9939-B7521B153AFD}"/>
              </a:ext>
            </a:extLst>
          </p:cNvPr>
          <p:cNvCxnSpPr>
            <a:cxnSpLocks/>
            <a:stCxn id="2" idx="4"/>
            <a:endCxn id="10" idx="1"/>
          </p:cNvCxnSpPr>
          <p:nvPr/>
        </p:nvCxnSpPr>
        <p:spPr>
          <a:xfrm>
            <a:off x="7170820" y="3764680"/>
            <a:ext cx="18480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323FC9-FCCA-6448-BC26-5055F4DD8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1474611"/>
            <a:ext cx="8305800" cy="3073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5E4685-28E7-4947-8FA0-9E6113D919AA}"/>
              </a:ext>
            </a:extLst>
          </p:cNvPr>
          <p:cNvSpPr/>
          <p:nvPr/>
        </p:nvSpPr>
        <p:spPr>
          <a:xfrm>
            <a:off x="1943100" y="4988277"/>
            <a:ext cx="8305800" cy="790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SELECT ‘COLUMNS’ FROM ‘TABLE’ </a:t>
            </a:r>
          </a:p>
          <a:p>
            <a:pPr algn="ctr"/>
            <a:r>
              <a:rPr kumimoji="1" lang="en-US" altLang="ko-KR" sz="3600" b="1" dirty="0"/>
              <a:t>ORDER BY NO DESC LIMIT 1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363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3A7A70-648C-2047-B4D5-89477BB8A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89" y="0"/>
            <a:ext cx="8001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318772-9623-3C49-8EB1-FB3416F13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100" y="-678746"/>
            <a:ext cx="10820439" cy="49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B835F-CFF1-A544-83B3-467284896990}"/>
              </a:ext>
            </a:extLst>
          </p:cNvPr>
          <p:cNvSpPr txBox="1"/>
          <p:nvPr/>
        </p:nvSpPr>
        <p:spPr>
          <a:xfrm>
            <a:off x="3852856" y="0"/>
            <a:ext cx="798918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메인 </a:t>
            </a:r>
            <a:r>
              <a:rPr kumimoji="1" lang="ko-KR" altLang="en-US" sz="7200" b="1" dirty="0"/>
              <a:t>페이지</a:t>
            </a:r>
            <a:r>
              <a:rPr kumimoji="1" lang="ko-KR" altLang="en-US" sz="4000" b="1" dirty="0"/>
              <a:t> </a:t>
            </a:r>
            <a:r>
              <a:rPr kumimoji="1" lang="ko-KR" altLang="en-US" sz="6600" b="1" dirty="0"/>
              <a:t>기능 추가</a:t>
            </a:r>
            <a:endParaRPr kumimoji="1" lang="ko-KR" altLang="en-US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67526-2800-274B-A269-1204B0418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659" y="1068291"/>
            <a:ext cx="8509719" cy="46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32EAAC-D89B-FD49-8AF1-586826E9E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9" y="2392360"/>
            <a:ext cx="11620501" cy="17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6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퍼즐 조각">
            <a:extLst>
              <a:ext uri="{FF2B5EF4-FFF2-40B4-BE49-F238E27FC236}">
                <a16:creationId xmlns:a16="http://schemas.microsoft.com/office/drawing/2014/main" id="{78B3C594-C813-0743-8FC6-0F559AD99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14A923-42AB-DB46-929F-E0FBF1C26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168" y="924330"/>
            <a:ext cx="8961664" cy="50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4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D3FF87-25C4-D340-BDD3-A20588EC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615950"/>
            <a:ext cx="8166100" cy="5626100"/>
          </a:xfrm>
          <a:prstGeom prst="rect">
            <a:avLst/>
          </a:prstGeom>
        </p:spPr>
      </p:pic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FB5A9B59-09BF-4E40-923C-DCAA4001F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9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9FD493-009D-9B4D-9B2D-3BF92023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615950"/>
            <a:ext cx="8166100" cy="5626100"/>
          </a:xfrm>
          <a:prstGeom prst="rect">
            <a:avLst/>
          </a:prstGeom>
        </p:spPr>
      </p:pic>
      <p:pic>
        <p:nvPicPr>
          <p:cNvPr id="5" name="그래픽 4" descr="퍼즐 조각">
            <a:extLst>
              <a:ext uri="{FF2B5EF4-FFF2-40B4-BE49-F238E27FC236}">
                <a16:creationId xmlns:a16="http://schemas.microsoft.com/office/drawing/2014/main" id="{035453A3-DE3F-7F43-B890-AA70B3E79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11475" cy="1111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93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31</Words>
  <Application>Microsoft Macintosh PowerPoint</Application>
  <PresentationFormat>와이드스크린</PresentationFormat>
  <Paragraphs>13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129</cp:revision>
  <dcterms:created xsi:type="dcterms:W3CDTF">2019-09-04T02:56:46Z</dcterms:created>
  <dcterms:modified xsi:type="dcterms:W3CDTF">2019-10-15T11:33:45Z</dcterms:modified>
</cp:coreProperties>
</file>