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C46A-1775-4E6C-B7DC-AB81452B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BA8C8-7D0A-4319-802D-C8354C65A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D3B6E-7B1A-4FEE-B4CF-47BDDA3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E6CA8-9610-443E-B01F-48EA2D6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C9168-CA0D-4B2A-BB1B-FE6BB70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6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AB659-70F7-47F0-B115-3AD59E0E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FEF2A-2AF4-48C4-AF01-7B7632FF3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7D83F-9A91-46EF-9654-E36BF0A5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E7BA1-90F3-4096-B375-0C92EFF9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18B4B-EA20-4B8F-9799-5C19385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5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BF2CBC-60D7-457A-AF76-B6197AEBE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BCD83-B7FF-4A3F-BB52-E4E4D513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5D5B-93C0-4531-93B3-6D586CDF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2F4AE-F970-424F-A355-E2F1C79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3E1B0-97E8-432E-8859-3C3EDA6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41402-B6A9-4781-958F-079DD38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1C3F9-DF3E-49F3-B144-73C36A8B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23600-68F9-423A-8BD8-B4FB488D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39B8A-A491-4313-95A9-70CA5BBB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83F5B-EEDF-4A8D-8D29-111EA49D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44447-AC5F-4591-BA8C-0728713F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0E365-776F-4140-AB54-6565160D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01B2-AA66-4D80-AE12-DF1309CD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54CDC-80BD-4D82-9B10-B038BB84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D368-9F82-429C-B95C-79AD374E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EBED-7D39-4321-AA51-DB84150E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C6B64-F6C7-42BE-8C35-33F7FED05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AD700-CFA5-41F5-8A58-EAE2BFEEA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D8512-3957-49FF-A39D-4169E6BB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D8209-1D57-47A0-ABEB-A8755CF3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50CD1-5D59-453C-B3F9-27C02171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C156-476D-4408-AF1F-D9E61366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77B35-D144-4520-AE4F-588902A1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7A16D-9F93-4FA7-B881-3E427445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3475FE-8B27-4CED-946F-C3B163C9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76C02D-DC02-4C02-AB00-325F1C4A6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A52F41-A1F7-4CD4-BBB5-2BE2BA2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76A30-8318-44AF-9C86-84D3F5D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500A-90B3-4DB7-BF5B-BEBD2EAB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7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0BC5-A331-4930-8292-FE016CFF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5A5E4-AC0A-4D8B-A908-EDE0F895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F629A-90BF-46F4-B44A-946CB0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A40B-2C19-405F-A8C4-08526E66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8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A54D08-F4D9-4A08-9918-F925D20D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767CE-AD1A-4EDC-9E86-406B87A8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BC61-7AC4-4361-B463-55D6BCF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836C-D12E-4964-BB48-C31CE0AA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B57F5-4418-4A61-A11E-A0E89107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775CC-EBC1-439E-B0BD-FDFF1E15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DA888-2BA6-4907-B521-2004DCA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CF5E1-AA45-4C97-80A0-CD070296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1696D-C141-4D1C-A68A-F39BAE8D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009A-CDD8-463D-A681-0239D5DA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E2B76-C6F3-4A3F-A133-641A8A8A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EDE69-5362-4DA1-8E42-AB41BA16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5522B-E97D-4F35-8CE4-C3FDA80E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D75AA-87EE-4DBF-8DFD-B0ED95C0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5108C-794D-4AE4-9E57-329D4037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3FE91-6609-4A5B-B1A4-BE9B1D6E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AF683-B017-46BA-ADF7-C4F6B7E1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6DFF5-BF3A-418E-BF3F-C3A59CE05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6139-5FE0-484D-88F6-2B46A04FB22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7567F-7F7C-47F9-AD04-98EDB0B9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3965B-C6A2-4A06-932A-E9B2110C2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E450-9097-4593-BB78-FFDEF249A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폭발: 14pt 62">
            <a:extLst>
              <a:ext uri="{FF2B5EF4-FFF2-40B4-BE49-F238E27FC236}">
                <a16:creationId xmlns:a16="http://schemas.microsoft.com/office/drawing/2014/main" id="{C78CC071-3596-4DBA-AE71-1AB3FECDF4C9}"/>
              </a:ext>
            </a:extLst>
          </p:cNvPr>
          <p:cNvSpPr/>
          <p:nvPr/>
        </p:nvSpPr>
        <p:spPr>
          <a:xfrm rot="20852027">
            <a:off x="4048568" y="1037710"/>
            <a:ext cx="1759570" cy="3868180"/>
          </a:xfrm>
          <a:prstGeom prst="irregularSeal2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 descr="문이(가) 표시된 사진&#10;&#10;자동 생성된 설명">
            <a:extLst>
              <a:ext uri="{FF2B5EF4-FFF2-40B4-BE49-F238E27FC236}">
                <a16:creationId xmlns:a16="http://schemas.microsoft.com/office/drawing/2014/main" id="{24C4F9BA-65A0-49AD-A082-3784A419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8" b="-805"/>
          <a:stretch/>
        </p:blipFill>
        <p:spPr>
          <a:xfrm>
            <a:off x="4314890" y="1703294"/>
            <a:ext cx="1047619" cy="2913530"/>
          </a:xfrm>
          <a:custGeom>
            <a:avLst/>
            <a:gdLst>
              <a:gd name="connsiteX0" fmla="*/ 216620 w 1047619"/>
              <a:gd name="connsiteY0" fmla="*/ 0 h 2913530"/>
              <a:gd name="connsiteX1" fmla="*/ 344490 w 1047619"/>
              <a:gd name="connsiteY1" fmla="*/ 0 h 2913530"/>
              <a:gd name="connsiteX2" fmla="*/ 423617 w 1047619"/>
              <a:gd name="connsiteY2" fmla="*/ 135217 h 2913530"/>
              <a:gd name="connsiteX3" fmla="*/ 439633 w 1047619"/>
              <a:gd name="connsiteY3" fmla="*/ 0 h 2913530"/>
              <a:gd name="connsiteX4" fmla="*/ 656504 w 1047619"/>
              <a:gd name="connsiteY4" fmla="*/ 0 h 2913530"/>
              <a:gd name="connsiteX5" fmla="*/ 722724 w 1047619"/>
              <a:gd name="connsiteY5" fmla="*/ 332279 h 2913530"/>
              <a:gd name="connsiteX6" fmla="*/ 836064 w 1047619"/>
              <a:gd name="connsiteY6" fmla="*/ 0 h 2913530"/>
              <a:gd name="connsiteX7" fmla="*/ 899126 w 1047619"/>
              <a:gd name="connsiteY7" fmla="*/ 0 h 2913530"/>
              <a:gd name="connsiteX8" fmla="*/ 899459 w 1047619"/>
              <a:gd name="connsiteY8" fmla="*/ 431679 h 2913530"/>
              <a:gd name="connsiteX9" fmla="*/ 1047619 w 1047619"/>
              <a:gd name="connsiteY9" fmla="*/ 406243 h 2913530"/>
              <a:gd name="connsiteX10" fmla="*/ 1047619 w 1047619"/>
              <a:gd name="connsiteY10" fmla="*/ 2237064 h 2913530"/>
              <a:gd name="connsiteX11" fmla="*/ 928883 w 1047619"/>
              <a:gd name="connsiteY11" fmla="*/ 2149746 h 2913530"/>
              <a:gd name="connsiteX12" fmla="*/ 996080 w 1047619"/>
              <a:gd name="connsiteY12" fmla="*/ 2668053 h 2913530"/>
              <a:gd name="connsiteX13" fmla="*/ 800775 w 1047619"/>
              <a:gd name="connsiteY13" fmla="*/ 2441256 h 2913530"/>
              <a:gd name="connsiteX14" fmla="*/ 798089 w 1047619"/>
              <a:gd name="connsiteY14" fmla="*/ 2871388 h 2913530"/>
              <a:gd name="connsiteX15" fmla="*/ 643438 w 1047619"/>
              <a:gd name="connsiteY15" fmla="*/ 2614511 h 2913530"/>
              <a:gd name="connsiteX16" fmla="*/ 609915 w 1047619"/>
              <a:gd name="connsiteY16" fmla="*/ 2913530 h 2913530"/>
              <a:gd name="connsiteX17" fmla="*/ 486138 w 1047619"/>
              <a:gd name="connsiteY17" fmla="*/ 2913530 h 2913530"/>
              <a:gd name="connsiteX18" fmla="*/ 431373 w 1047619"/>
              <a:gd name="connsiteY18" fmla="*/ 2682485 h 2913530"/>
              <a:gd name="connsiteX19" fmla="*/ 135346 w 1047619"/>
              <a:gd name="connsiteY19" fmla="*/ 2671816 h 2913530"/>
              <a:gd name="connsiteX20" fmla="*/ 203103 w 1047619"/>
              <a:gd name="connsiteY20" fmla="*/ 2206574 h 2913530"/>
              <a:gd name="connsiteX21" fmla="*/ 0 w 1047619"/>
              <a:gd name="connsiteY21" fmla="*/ 1994404 h 2913530"/>
              <a:gd name="connsiteX22" fmla="*/ 0 w 1047619"/>
              <a:gd name="connsiteY22" fmla="*/ 1652702 h 2913530"/>
              <a:gd name="connsiteX23" fmla="*/ 105178 w 1047619"/>
              <a:gd name="connsiteY23" fmla="*/ 1535313 h 2913530"/>
              <a:gd name="connsiteX24" fmla="*/ 0 w 1047619"/>
              <a:gd name="connsiteY24" fmla="*/ 1374522 h 2913530"/>
              <a:gd name="connsiteX25" fmla="*/ 0 w 1047619"/>
              <a:gd name="connsiteY25" fmla="*/ 885508 h 2913530"/>
              <a:gd name="connsiteX26" fmla="*/ 73546 w 1047619"/>
              <a:gd name="connsiteY26" fmla="*/ 849946 h 2913530"/>
              <a:gd name="connsiteX27" fmla="*/ 0 w 1047619"/>
              <a:gd name="connsiteY27" fmla="*/ 621688 h 2913530"/>
              <a:gd name="connsiteX28" fmla="*/ 0 w 1047619"/>
              <a:gd name="connsiteY28" fmla="*/ 283441 h 2913530"/>
              <a:gd name="connsiteX29" fmla="*/ 270854 w 1047619"/>
              <a:gd name="connsiteY29" fmla="*/ 543138 h 291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7619" h="2913530">
                <a:moveTo>
                  <a:pt x="216620" y="0"/>
                </a:moveTo>
                <a:lnTo>
                  <a:pt x="344490" y="0"/>
                </a:lnTo>
                <a:lnTo>
                  <a:pt x="423617" y="135217"/>
                </a:lnTo>
                <a:lnTo>
                  <a:pt x="439633" y="0"/>
                </a:lnTo>
                <a:lnTo>
                  <a:pt x="656504" y="0"/>
                </a:lnTo>
                <a:lnTo>
                  <a:pt x="722724" y="332279"/>
                </a:lnTo>
                <a:lnTo>
                  <a:pt x="836064" y="0"/>
                </a:lnTo>
                <a:lnTo>
                  <a:pt x="899126" y="0"/>
                </a:lnTo>
                <a:lnTo>
                  <a:pt x="899459" y="431679"/>
                </a:lnTo>
                <a:lnTo>
                  <a:pt x="1047619" y="406243"/>
                </a:lnTo>
                <a:lnTo>
                  <a:pt x="1047619" y="2237064"/>
                </a:lnTo>
                <a:lnTo>
                  <a:pt x="928883" y="2149746"/>
                </a:lnTo>
                <a:lnTo>
                  <a:pt x="996080" y="2668053"/>
                </a:lnTo>
                <a:lnTo>
                  <a:pt x="800775" y="2441256"/>
                </a:lnTo>
                <a:lnTo>
                  <a:pt x="798089" y="2871388"/>
                </a:lnTo>
                <a:lnTo>
                  <a:pt x="643438" y="2614511"/>
                </a:lnTo>
                <a:lnTo>
                  <a:pt x="609915" y="2913530"/>
                </a:lnTo>
                <a:lnTo>
                  <a:pt x="486138" y="2913530"/>
                </a:lnTo>
                <a:lnTo>
                  <a:pt x="431373" y="2682485"/>
                </a:lnTo>
                <a:lnTo>
                  <a:pt x="135346" y="2671816"/>
                </a:lnTo>
                <a:lnTo>
                  <a:pt x="203103" y="2206574"/>
                </a:lnTo>
                <a:lnTo>
                  <a:pt x="0" y="1994404"/>
                </a:lnTo>
                <a:lnTo>
                  <a:pt x="0" y="1652702"/>
                </a:lnTo>
                <a:lnTo>
                  <a:pt x="105178" y="1535313"/>
                </a:lnTo>
                <a:lnTo>
                  <a:pt x="0" y="1374522"/>
                </a:lnTo>
                <a:lnTo>
                  <a:pt x="0" y="885508"/>
                </a:lnTo>
                <a:lnTo>
                  <a:pt x="73546" y="849946"/>
                </a:lnTo>
                <a:lnTo>
                  <a:pt x="0" y="621688"/>
                </a:lnTo>
                <a:lnTo>
                  <a:pt x="0" y="283441"/>
                </a:lnTo>
                <a:lnTo>
                  <a:pt x="270854" y="543138"/>
                </a:lnTo>
                <a:close/>
              </a:path>
            </a:pathLst>
          </a:cu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17D5A1-BE20-4D12-AE04-575B7C8E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2870" y="1759681"/>
            <a:ext cx="1047619" cy="2857143"/>
          </a:xfrm>
          <a:custGeom>
            <a:avLst/>
            <a:gdLst>
              <a:gd name="connsiteX0" fmla="*/ 222357 w 1047619"/>
              <a:gd name="connsiteY0" fmla="*/ 0 h 2857143"/>
              <a:gd name="connsiteX1" fmla="*/ 364193 w 1047619"/>
              <a:gd name="connsiteY1" fmla="*/ 0 h 2857143"/>
              <a:gd name="connsiteX2" fmla="*/ 426481 w 1047619"/>
              <a:gd name="connsiteY2" fmla="*/ 106442 h 2857143"/>
              <a:gd name="connsiteX3" fmla="*/ 439088 w 1047619"/>
              <a:gd name="connsiteY3" fmla="*/ 0 h 2857143"/>
              <a:gd name="connsiteX4" fmla="*/ 665103 w 1047619"/>
              <a:gd name="connsiteY4" fmla="*/ 0 h 2857143"/>
              <a:gd name="connsiteX5" fmla="*/ 725588 w 1047619"/>
              <a:gd name="connsiteY5" fmla="*/ 303504 h 2857143"/>
              <a:gd name="connsiteX6" fmla="*/ 829113 w 1047619"/>
              <a:gd name="connsiteY6" fmla="*/ 0 h 2857143"/>
              <a:gd name="connsiteX7" fmla="*/ 902012 w 1047619"/>
              <a:gd name="connsiteY7" fmla="*/ 0 h 2857143"/>
              <a:gd name="connsiteX8" fmla="*/ 902323 w 1047619"/>
              <a:gd name="connsiteY8" fmla="*/ 402904 h 2857143"/>
              <a:gd name="connsiteX9" fmla="*/ 1047619 w 1047619"/>
              <a:gd name="connsiteY9" fmla="*/ 377960 h 2857143"/>
              <a:gd name="connsiteX10" fmla="*/ 1047619 w 1047619"/>
              <a:gd name="connsiteY10" fmla="*/ 2206183 h 2857143"/>
              <a:gd name="connsiteX11" fmla="*/ 931747 w 1047619"/>
              <a:gd name="connsiteY11" fmla="*/ 2120971 h 2857143"/>
              <a:gd name="connsiteX12" fmla="*/ 998944 w 1047619"/>
              <a:gd name="connsiteY12" fmla="*/ 2639278 h 2857143"/>
              <a:gd name="connsiteX13" fmla="*/ 803639 w 1047619"/>
              <a:gd name="connsiteY13" fmla="*/ 2412481 h 2857143"/>
              <a:gd name="connsiteX14" fmla="*/ 800953 w 1047619"/>
              <a:gd name="connsiteY14" fmla="*/ 2842613 h 2857143"/>
              <a:gd name="connsiteX15" fmla="*/ 646302 w 1047619"/>
              <a:gd name="connsiteY15" fmla="*/ 2585736 h 2857143"/>
              <a:gd name="connsiteX16" fmla="*/ 615875 w 1047619"/>
              <a:gd name="connsiteY16" fmla="*/ 2857143 h 2857143"/>
              <a:gd name="connsiteX17" fmla="*/ 482458 w 1047619"/>
              <a:gd name="connsiteY17" fmla="*/ 2857143 h 2857143"/>
              <a:gd name="connsiteX18" fmla="*/ 434237 w 1047619"/>
              <a:gd name="connsiteY18" fmla="*/ 2653710 h 2857143"/>
              <a:gd name="connsiteX19" fmla="*/ 138210 w 1047619"/>
              <a:gd name="connsiteY19" fmla="*/ 2643041 h 2857143"/>
              <a:gd name="connsiteX20" fmla="*/ 205967 w 1047619"/>
              <a:gd name="connsiteY20" fmla="*/ 2177799 h 2857143"/>
              <a:gd name="connsiteX21" fmla="*/ 0 w 1047619"/>
              <a:gd name="connsiteY21" fmla="*/ 1962637 h 2857143"/>
              <a:gd name="connsiteX22" fmla="*/ 0 w 1047619"/>
              <a:gd name="connsiteY22" fmla="*/ 1627124 h 2857143"/>
              <a:gd name="connsiteX23" fmla="*/ 108042 w 1047619"/>
              <a:gd name="connsiteY23" fmla="*/ 1506538 h 2857143"/>
              <a:gd name="connsiteX24" fmla="*/ 0 w 1047619"/>
              <a:gd name="connsiteY24" fmla="*/ 1341368 h 2857143"/>
              <a:gd name="connsiteX25" fmla="*/ 0 w 1047619"/>
              <a:gd name="connsiteY25" fmla="*/ 858118 h 2857143"/>
              <a:gd name="connsiteX26" fmla="*/ 76411 w 1047619"/>
              <a:gd name="connsiteY26" fmla="*/ 821171 h 2857143"/>
              <a:gd name="connsiteX27" fmla="*/ 0 w 1047619"/>
              <a:gd name="connsiteY27" fmla="*/ 584023 h 2857143"/>
              <a:gd name="connsiteX28" fmla="*/ 0 w 1047619"/>
              <a:gd name="connsiteY28" fmla="*/ 251920 h 2857143"/>
              <a:gd name="connsiteX29" fmla="*/ 273718 w 1047619"/>
              <a:gd name="connsiteY29" fmla="*/ 514363 h 28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7619" h="2857143">
                <a:moveTo>
                  <a:pt x="222357" y="0"/>
                </a:moveTo>
                <a:lnTo>
                  <a:pt x="364193" y="0"/>
                </a:lnTo>
                <a:lnTo>
                  <a:pt x="426481" y="106442"/>
                </a:lnTo>
                <a:lnTo>
                  <a:pt x="439088" y="0"/>
                </a:lnTo>
                <a:lnTo>
                  <a:pt x="665103" y="0"/>
                </a:lnTo>
                <a:lnTo>
                  <a:pt x="725588" y="303504"/>
                </a:lnTo>
                <a:lnTo>
                  <a:pt x="829113" y="0"/>
                </a:lnTo>
                <a:lnTo>
                  <a:pt x="902012" y="0"/>
                </a:lnTo>
                <a:lnTo>
                  <a:pt x="902323" y="402904"/>
                </a:lnTo>
                <a:lnTo>
                  <a:pt x="1047619" y="377960"/>
                </a:lnTo>
                <a:lnTo>
                  <a:pt x="1047619" y="2206183"/>
                </a:lnTo>
                <a:lnTo>
                  <a:pt x="931747" y="2120971"/>
                </a:lnTo>
                <a:lnTo>
                  <a:pt x="998944" y="2639278"/>
                </a:lnTo>
                <a:lnTo>
                  <a:pt x="803639" y="2412481"/>
                </a:lnTo>
                <a:lnTo>
                  <a:pt x="800953" y="2842613"/>
                </a:lnTo>
                <a:lnTo>
                  <a:pt x="646302" y="2585736"/>
                </a:lnTo>
                <a:lnTo>
                  <a:pt x="615875" y="2857143"/>
                </a:lnTo>
                <a:lnTo>
                  <a:pt x="482458" y="2857143"/>
                </a:lnTo>
                <a:lnTo>
                  <a:pt x="434237" y="2653710"/>
                </a:lnTo>
                <a:lnTo>
                  <a:pt x="138210" y="2643041"/>
                </a:lnTo>
                <a:lnTo>
                  <a:pt x="205967" y="2177799"/>
                </a:lnTo>
                <a:lnTo>
                  <a:pt x="0" y="1962637"/>
                </a:lnTo>
                <a:lnTo>
                  <a:pt x="0" y="1627124"/>
                </a:lnTo>
                <a:lnTo>
                  <a:pt x="108042" y="1506538"/>
                </a:lnTo>
                <a:lnTo>
                  <a:pt x="0" y="1341368"/>
                </a:lnTo>
                <a:lnTo>
                  <a:pt x="0" y="858118"/>
                </a:lnTo>
                <a:lnTo>
                  <a:pt x="76411" y="821171"/>
                </a:lnTo>
                <a:lnTo>
                  <a:pt x="0" y="584023"/>
                </a:lnTo>
                <a:lnTo>
                  <a:pt x="0" y="251920"/>
                </a:lnTo>
                <a:lnTo>
                  <a:pt x="273718" y="514363"/>
                </a:lnTo>
                <a:close/>
              </a:path>
            </a:pathLst>
          </a:cu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AD59FCB-8A0D-4E14-A05A-F2575804D6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1"/>
          <a:stretch/>
        </p:blipFill>
        <p:spPr>
          <a:xfrm>
            <a:off x="963122" y="1156102"/>
            <a:ext cx="1695813" cy="36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8AB67823-92DE-4CA2-8FF7-64D963B1B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4" t="2877" r="14404" b="36425"/>
          <a:stretch/>
        </p:blipFill>
        <p:spPr>
          <a:xfrm>
            <a:off x="7737679" y="198119"/>
            <a:ext cx="2696901" cy="4162161"/>
          </a:xfrm>
          <a:custGeom>
            <a:avLst/>
            <a:gdLst>
              <a:gd name="connsiteX0" fmla="*/ 0 w 2696901"/>
              <a:gd name="connsiteY0" fmla="*/ 0 h 4162161"/>
              <a:gd name="connsiteX1" fmla="*/ 2696901 w 2696901"/>
              <a:gd name="connsiteY1" fmla="*/ 429212 h 4162161"/>
              <a:gd name="connsiteX2" fmla="*/ 2696901 w 2696901"/>
              <a:gd name="connsiteY2" fmla="*/ 4162161 h 4162161"/>
              <a:gd name="connsiteX3" fmla="*/ 0 w 2696901"/>
              <a:gd name="connsiteY3" fmla="*/ 3732949 h 416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901" h="4162161">
                <a:moveTo>
                  <a:pt x="0" y="0"/>
                </a:moveTo>
                <a:lnTo>
                  <a:pt x="2696901" y="429212"/>
                </a:lnTo>
                <a:lnTo>
                  <a:pt x="2696901" y="4162161"/>
                </a:lnTo>
                <a:lnTo>
                  <a:pt x="0" y="3732949"/>
                </a:lnTo>
                <a:close/>
              </a:path>
            </a:pathLst>
          </a:custGeom>
        </p:spPr>
      </p:pic>
      <p:pic>
        <p:nvPicPr>
          <p:cNvPr id="1026" name="Picture 2" descr="20 Crack (PNG Transparent) | OnlyGFX.com">
            <a:extLst>
              <a:ext uri="{FF2B5EF4-FFF2-40B4-BE49-F238E27FC236}">
                <a16:creationId xmlns:a16="http://schemas.microsoft.com/office/drawing/2014/main" id="{BA51BEA3-6280-4805-85B1-9BC2BB5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32" y="1631732"/>
            <a:ext cx="1500264" cy="12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7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C1DCC-AEDF-4CCF-90AE-F641799B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"/>
          <a:stretch/>
        </p:blipFill>
        <p:spPr>
          <a:xfrm>
            <a:off x="2211160" y="911612"/>
            <a:ext cx="1695813" cy="3552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A7F000-772A-4897-85A6-57A62B9E3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3" y="911611"/>
            <a:ext cx="1695813" cy="35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99BE025-F397-4A9F-986B-C55C9CE4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pic>
        <p:nvPicPr>
          <p:cNvPr id="3074" name="Picture 2" descr="Sale - 픽쳐몰">
            <a:extLst>
              <a:ext uri="{FF2B5EF4-FFF2-40B4-BE49-F238E27FC236}">
                <a16:creationId xmlns:a16="http://schemas.microsoft.com/office/drawing/2014/main" id="{0431BB4B-F907-42F0-B313-9A9DECA40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1999" r="10001" b="3667"/>
          <a:stretch/>
        </p:blipFill>
        <p:spPr bwMode="auto">
          <a:xfrm>
            <a:off x="10243856" y="1515035"/>
            <a:ext cx="609555" cy="709893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아트램프 조명샵 - 인테리어 조명의 모든 것">
            <a:extLst>
              <a:ext uri="{FF2B5EF4-FFF2-40B4-BE49-F238E27FC236}">
                <a16:creationId xmlns:a16="http://schemas.microsoft.com/office/drawing/2014/main" id="{1E2DBCAA-E4DF-4BB3-8E56-4CB5983A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36" y="70527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, 문이(가) 표시된 사진&#10;&#10;자동 생성된 설명">
            <a:extLst>
              <a:ext uri="{FF2B5EF4-FFF2-40B4-BE49-F238E27FC236}">
                <a16:creationId xmlns:a16="http://schemas.microsoft.com/office/drawing/2014/main" id="{78F2453E-B35E-4A84-B6F9-0E80EB405EE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45" y="1181707"/>
            <a:ext cx="971429" cy="285714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5385B2E-48F3-4E02-A84A-A0829D1454A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0" y="1374747"/>
            <a:ext cx="971429" cy="285714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C6163C2-F138-4EEA-B16F-BA42C4E5941F}"/>
              </a:ext>
            </a:extLst>
          </p:cNvPr>
          <p:cNvSpPr/>
          <p:nvPr/>
        </p:nvSpPr>
        <p:spPr>
          <a:xfrm>
            <a:off x="3332307" y="468331"/>
            <a:ext cx="1557719" cy="2153806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3235188-7EEA-4BF7-AD5F-4CCB0C3AE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82" y="3081992"/>
            <a:ext cx="250767" cy="27584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82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860524-F911-40E6-AEEC-2CBEB1A6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050" name="Picture 2" descr="Free Couch vector illustration | AI, SVG, EPS">
            <a:extLst>
              <a:ext uri="{FF2B5EF4-FFF2-40B4-BE49-F238E27FC236}">
                <a16:creationId xmlns:a16="http://schemas.microsoft.com/office/drawing/2014/main" id="{63CACDB5-88E2-443F-A1F4-27E50B95D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46" y="-270712"/>
            <a:ext cx="5365377" cy="4435378"/>
          </a:xfrm>
          <a:prstGeom prst="rect">
            <a:avLst/>
          </a:prstGeom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햄스터 커스텀 피규어 샘플">
            <a:extLst>
              <a:ext uri="{FF2B5EF4-FFF2-40B4-BE49-F238E27FC236}">
                <a16:creationId xmlns:a16="http://schemas.microsoft.com/office/drawing/2014/main" id="{D98907C1-1FA6-42EB-B38C-B28E8703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1" t="20470" r="29466" b="6510"/>
          <a:stretch/>
        </p:blipFill>
        <p:spPr bwMode="auto">
          <a:xfrm flipH="1">
            <a:off x="2025966" y="3417367"/>
            <a:ext cx="1168400" cy="2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nflower Seeds Sack PNG | PNG Play">
            <a:extLst>
              <a:ext uri="{FF2B5EF4-FFF2-40B4-BE49-F238E27FC236}">
                <a16:creationId xmlns:a16="http://schemas.microsoft.com/office/drawing/2014/main" id="{A7F3FFE7-EF2B-41AA-8D5A-73ED907E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07" y="3331420"/>
            <a:ext cx="1772013" cy="2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해바라기는 왜 항상 해를 바라볼까? – Sciencetimes">
            <a:extLst>
              <a:ext uri="{FF2B5EF4-FFF2-40B4-BE49-F238E27FC236}">
                <a16:creationId xmlns:a16="http://schemas.microsoft.com/office/drawing/2014/main" id="{36DC1E4C-67CA-47F9-98DF-E6D076F7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" y="463752"/>
            <a:ext cx="5151438" cy="34290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2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대현 신</dc:creator>
  <cp:lastModifiedBy>대현 신</cp:lastModifiedBy>
  <cp:revision>2</cp:revision>
  <dcterms:created xsi:type="dcterms:W3CDTF">2021-09-01T07:41:07Z</dcterms:created>
  <dcterms:modified xsi:type="dcterms:W3CDTF">2021-09-08T03:50:37Z</dcterms:modified>
</cp:coreProperties>
</file>